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?><Relationships xmlns="http://schemas.openxmlformats.org/package/2006/relationships"><Relationship Id="rId2" Type="http://schemas.openxmlformats.org/package/2006/relationships/metadata/thumbnail" Target="docProps/thumbnail.jpeg" /><Relationship Id="rId3" Type="http://schemas.openxmlformats.org/package/2006/relationships/metadata/core-properties" Target="docProps/core.xml" /><Relationship Id="rId4" Type="http://schemas.openxmlformats.org/officeDocument/2006/relationships/extended-properties" Target="docProps/app.xml" /><Relationship Id="rId5" Type="http://schemas.openxmlformats.org/officeDocument/2006/relationships/custom-properties" Target="docProps/custom.xml" /><Relationship Id="rId1" Type="http://schemas.openxmlformats.org/officeDocument/2006/relationships/officeDocument" Target="ppt/presentation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1" saveSubsetFonts="1">
  <p:sldMasterIdLst>
    <p:sldMasterId id="2147483660" r:id="rId2"/>
  </p:sldMasterIdLst>
  <p:notesMasterIdLst>
    <p:notesMasterId r:id="rId3"/>
  </p:notesMasterIdLst>
  <p:sldIdLst>
    <p:sldId id="256" r:id="rId4"/>
  </p:sldIdLst>
  <p:sldSz cx="6858000" cy="9906000" type="A4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4339"/>
    <p:restoredTop sz="94660"/>
  </p:normalViewPr>
  <p:slideViewPr>
    <p:cSldViewPr>
      <p:cViewPr varScale="0">
        <p:scale>
          <a:sx n="96" d="100"/>
          <a:sy n="96" d="100"/>
        </p:scale>
        <p:origin x="-3366" y="-7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36004" cy="36004"/>
</p:viewPr>
</file>

<file path=ppt/_rels/presentation.xml.rels><?xml version="1.0" encoding="UTF-8"?><Relationships xmlns="http://schemas.openxmlformats.org/package/2006/relationships"><Relationship Id="rId1" Type="http://schemas.openxmlformats.org/officeDocument/2006/relationships/theme" Target="theme/theme1.xml" /><Relationship Id="rId2" Type="http://schemas.openxmlformats.org/officeDocument/2006/relationships/slideMaster" Target="slideMasters/slideMaster1.xml" /><Relationship Id="rId3" Type="http://schemas.openxmlformats.org/officeDocument/2006/relationships/notesMaster" Target="notesMasters/notesMaster1.xml" /><Relationship Id="rId4" Type="http://schemas.openxmlformats.org/officeDocument/2006/relationships/slide" Target="slides/slide1.xml" /><Relationship Id="rId5" Type="http://schemas.openxmlformats.org/officeDocument/2006/relationships/presProps" Target="presProps.xml" /><Relationship Id="rId6" Type="http://schemas.openxmlformats.org/officeDocument/2006/relationships/viewProps" Target="viewProps.xml" /><Relationship Id="rId7" Type="http://schemas.openxmlformats.org/officeDocument/2006/relationships/tableStyles" Target="tableStyles.xml" /></Relationships>
</file>

<file path=ppt/notesMasters/_rels/notesMaster1.xml.rels><?xml version="1.0" encoding="UTF-8"?><Relationships xmlns="http://schemas.openxmlformats.org/package/2006/relationships"><Relationship Id="rId1" Type="http://schemas.openxmlformats.org/officeDocument/2006/relationships/theme" Target="../theme/theme2.xml" 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0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1101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6D06EA9-14B5-4F31-95CC-6AD91D20700D}" type="datetimeFigureOut">
              <a:rPr kumimoji="1" lang="ja-JP" altLang="en-US" smtClean="0"/>
              <a:t>2015/2/5</a:t>
            </a:fld>
            <a:endParaRPr kumimoji="1" lang="ja-JP" altLang="en-US"/>
          </a:p>
        </p:txBody>
      </p:sp>
      <p:sp>
        <p:nvSpPr>
          <p:cNvPr id="1102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242039" y="685800"/>
            <a:ext cx="2373924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1103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1104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1105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807EA6-0398-4990-8029-A74DB74122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?><Relationships xmlns="http://schemas.openxmlformats.org/package/2006/relationships"><Relationship Id="rId1" Type="http://schemas.openxmlformats.org/officeDocument/2006/relationships/slide" Target="../slides/slide1.xml" /><Relationship Id="rId2" Type="http://schemas.openxmlformats.org/officeDocument/2006/relationships/notesMaster" Target="../notesMasters/notesMaster1.xml" 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0" name=""/>
        <p:cNvGrpSpPr/>
        <p:nvPr/>
      </p:nvGrpSpPr>
      <p:grpSpPr/>
      <p:sp>
        <p:nvSpPr>
          <p:cNvPr id="1115" name="四角形 9"/>
          <p:cNvSpPr>
            <a:spLocks noGrp="1" noRot="1" noChangeAspect="1"/>
          </p:cNvSpPr>
          <p:nvPr>
            <p:ph type="sldImg" idx="2"/>
          </p:nvPr>
        </p:nvSpPr>
        <p:spPr>
          <a:prstGeom prst="rect">
            <a:avLst/>
          </a:prstGeom>
        </p:spPr>
        <p:txBody>
          <a:bodyPr/>
          <a:p>
            <a:endParaRPr kumimoji="1" lang="ja-JP" altLang="en-US"/>
          </a:p>
        </p:txBody>
      </p:sp>
      <p:sp>
        <p:nvSpPr>
          <p:cNvPr id="1116" name="四角形 10"/>
          <p:cNvSpPr>
            <a:spLocks noGrp="1"/>
          </p:cNvSpPr>
          <p:nvPr>
            <p:ph type="body" sz="quarter" idx="3"/>
          </p:nvPr>
        </p:nvSpPr>
        <p:spPr>
          <a:prstGeom prst="rect">
            <a:avLst/>
          </a:prstGeom>
        </p:spPr>
        <p:txBody>
          <a:bodyPr/>
          <a:p>
            <a:endParaRPr kumimoji="1" lang="ja-JP" altLang="en-US"/>
          </a:p>
        </p:txBody>
      </p:sp>
      <p:sp>
        <p:nvSpPr>
          <p:cNvPr id="1117" name="四角形 11"/>
          <p:cNvSpPr>
            <a:spLocks noGrp="1"/>
          </p:cNvSpPr>
          <p:nvPr>
            <p:ph type="sldNum" sz="quarter" idx="5"/>
          </p:nvPr>
        </p:nvSpPr>
        <p:spPr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807EA6-0398-4990-8029-A74DB74122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notes>
</file>

<file path=ppt/slideLayouts/_rels/slideLayout1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1" name="タイトル 1"/>
          <p:cNvSpPr>
            <a:spLocks noGrp="1"/>
          </p:cNvSpPr>
          <p:nvPr>
            <p:ph type="ctrTitle"/>
          </p:nvPr>
        </p:nvSpPr>
        <p:spPr>
          <a:xfrm>
            <a:off x="342900" y="2387382"/>
            <a:ext cx="6172200" cy="1941549"/>
          </a:xfrm>
        </p:spPr>
        <p:txBody>
          <a:bodyPr/>
          <a:lstStyle>
            <a:lvl1pPr>
              <a:defRPr b="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1032" name="サブタイトル 2"/>
          <p:cNvSpPr>
            <a:spLocks noGrp="1"/>
          </p:cNvSpPr>
          <p:nvPr>
            <p:ph type="subTitle" idx="1"/>
          </p:nvPr>
        </p:nvSpPr>
        <p:spPr>
          <a:xfrm>
            <a:off x="342900" y="4467613"/>
            <a:ext cx="6172200" cy="3328369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 dirty="0"/>
          </a:p>
        </p:txBody>
      </p:sp>
      <p:sp>
        <p:nvSpPr>
          <p:cNvPr id="1033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20A51-F8EA-429A-8E6F-F02BE74E28F7}" type="datetimeFigureOut">
              <a:rPr kumimoji="1" lang="ja-JP" altLang="en-US" smtClean="0"/>
              <a:t>2015/3/10</a:t>
            </a:fld>
            <a:endParaRPr kumimoji="1" lang="ja-JP" altLang="en-US"/>
          </a:p>
        </p:txBody>
      </p:sp>
      <p:sp>
        <p:nvSpPr>
          <p:cNvPr id="1034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35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400E4-C46D-48FA-AEA0-ED136F70A0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8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1089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342900" y="2508730"/>
            <a:ext cx="6172200" cy="611934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 dirty="0"/>
          </a:p>
        </p:txBody>
      </p:sp>
      <p:sp>
        <p:nvSpPr>
          <p:cNvPr id="1090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20A51-F8EA-429A-8E6F-F02BE74E28F7}" type="datetimeFigureOut">
              <a:rPr kumimoji="1" lang="ja-JP" altLang="en-US" smtClean="0"/>
              <a:t>2015/3/10</a:t>
            </a:fld>
            <a:endParaRPr kumimoji="1" lang="ja-JP" altLang="en-US"/>
          </a:p>
        </p:txBody>
      </p:sp>
      <p:sp>
        <p:nvSpPr>
          <p:cNvPr id="1091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92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400E4-C46D-48FA-AEA0-ED136F70A0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4" name="縦書きタイトル 1"/>
          <p:cNvSpPr>
            <a:spLocks noGrp="1"/>
          </p:cNvSpPr>
          <p:nvPr>
            <p:ph type="title" orient="vert"/>
          </p:nvPr>
        </p:nvSpPr>
        <p:spPr>
          <a:xfrm>
            <a:off x="4972051" y="396700"/>
            <a:ext cx="1543051" cy="8231375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1095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342900" y="396700"/>
            <a:ext cx="4514851" cy="823137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 dirty="0"/>
          </a:p>
        </p:txBody>
      </p:sp>
      <p:sp>
        <p:nvSpPr>
          <p:cNvPr id="1096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20A51-F8EA-429A-8E6F-F02BE74E28F7}" type="datetimeFigureOut">
              <a:rPr kumimoji="1" lang="ja-JP" altLang="en-US" smtClean="0"/>
              <a:t>2015/3/10</a:t>
            </a:fld>
            <a:endParaRPr kumimoji="1" lang="ja-JP" altLang="en-US" dirty="0"/>
          </a:p>
        </p:txBody>
      </p:sp>
      <p:sp>
        <p:nvSpPr>
          <p:cNvPr id="1097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98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400E4-C46D-48FA-AEA0-ED136F70A0E5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7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1038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42900" y="2508730"/>
            <a:ext cx="6172200" cy="6184156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1039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3E220A51-F8EA-429A-8E6F-F02BE74E28F7}" type="datetimeFigureOut">
              <a:rPr lang="ja-JP" altLang="en-US" smtClean="0"/>
              <a:pPr/>
              <a:t>2015/3/10</a:t>
            </a:fld>
            <a:endParaRPr lang="ja-JP" altLang="en-US" dirty="0"/>
          </a:p>
        </p:txBody>
      </p:sp>
      <p:sp>
        <p:nvSpPr>
          <p:cNvPr id="1040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ja-JP" altLang="en-US" dirty="0"/>
          </a:p>
        </p:txBody>
      </p:sp>
      <p:sp>
        <p:nvSpPr>
          <p:cNvPr id="1041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2C9400E4-C46D-48FA-AEA0-ED136F70A0E5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3" name="タイトル 1"/>
          <p:cNvSpPr>
            <a:spLocks noGrp="1"/>
          </p:cNvSpPr>
          <p:nvPr>
            <p:ph type="title"/>
          </p:nvPr>
        </p:nvSpPr>
        <p:spPr>
          <a:xfrm>
            <a:off x="342900" y="4259590"/>
            <a:ext cx="6172200" cy="1525502"/>
          </a:xfrm>
        </p:spPr>
        <p:txBody>
          <a:bodyPr anchor="t"/>
          <a:lstStyle>
            <a:lvl1pPr algn="ctr">
              <a:defRPr sz="4000" b="0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1044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1711305"/>
            <a:ext cx="6172200" cy="2548285"/>
          </a:xfrm>
        </p:spPr>
        <p:txBody>
          <a:bodyPr anchor="b"/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1045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20A51-F8EA-429A-8E6F-F02BE74E28F7}" type="datetimeFigureOut">
              <a:rPr kumimoji="1" lang="ja-JP" altLang="en-US" smtClean="0"/>
              <a:t>2015/3/10</a:t>
            </a:fld>
            <a:endParaRPr kumimoji="1" lang="ja-JP" altLang="en-US"/>
          </a:p>
        </p:txBody>
      </p:sp>
      <p:sp>
        <p:nvSpPr>
          <p:cNvPr id="1046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47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400E4-C46D-48FA-AEA0-ED136F70A0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9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1050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342900" y="2508732"/>
            <a:ext cx="2978088" cy="611934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 dirty="0"/>
          </a:p>
        </p:txBody>
      </p:sp>
      <p:sp>
        <p:nvSpPr>
          <p:cNvPr id="1051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510009" y="2508732"/>
            <a:ext cx="3005091" cy="611934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 dirty="0"/>
          </a:p>
        </p:txBody>
      </p:sp>
      <p:sp>
        <p:nvSpPr>
          <p:cNvPr id="1052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20A51-F8EA-429A-8E6F-F02BE74E28F7}" type="datetimeFigureOut">
              <a:rPr kumimoji="1" lang="ja-JP" altLang="en-US" smtClean="0"/>
              <a:t>2015/6/24</a:t>
            </a:fld>
            <a:endParaRPr kumimoji="1" lang="ja-JP" altLang="en-US" dirty="0"/>
          </a:p>
        </p:txBody>
      </p:sp>
      <p:sp>
        <p:nvSpPr>
          <p:cNvPr id="1053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54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400E4-C46D-48FA-AEA0-ED136F70A0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6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1057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217386"/>
            <a:ext cx="2978088" cy="92410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1058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42900" y="3141486"/>
            <a:ext cx="2978088" cy="5486589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 dirty="0"/>
          </a:p>
        </p:txBody>
      </p:sp>
      <p:sp>
        <p:nvSpPr>
          <p:cNvPr id="1059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537012" y="2217386"/>
            <a:ext cx="2978088" cy="92410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1060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537012" y="3141486"/>
            <a:ext cx="2978088" cy="5486589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 dirty="0"/>
          </a:p>
        </p:txBody>
      </p:sp>
      <p:sp>
        <p:nvSpPr>
          <p:cNvPr id="1061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20A51-F8EA-429A-8E6F-F02BE74E28F7}" type="datetimeFigureOut">
              <a:rPr kumimoji="1" lang="ja-JP" altLang="en-US" smtClean="0"/>
              <a:t>2015/3/10</a:t>
            </a:fld>
            <a:endParaRPr kumimoji="1" lang="ja-JP" altLang="en-US"/>
          </a:p>
        </p:txBody>
      </p:sp>
      <p:sp>
        <p:nvSpPr>
          <p:cNvPr id="1062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63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400E4-C46D-48FA-AEA0-ED136F70A0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5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1066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20A51-F8EA-429A-8E6F-F02BE74E28F7}" type="datetimeFigureOut">
              <a:rPr kumimoji="1" lang="ja-JP" altLang="en-US" smtClean="0"/>
              <a:t>2015/3/10</a:t>
            </a:fld>
            <a:endParaRPr kumimoji="1" lang="ja-JP" altLang="en-US"/>
          </a:p>
        </p:txBody>
      </p:sp>
      <p:sp>
        <p:nvSpPr>
          <p:cNvPr id="1067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68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400E4-C46D-48FA-AEA0-ED136F70A0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0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20A51-F8EA-429A-8E6F-F02BE74E28F7}" type="datetimeFigureOut">
              <a:rPr kumimoji="1" lang="ja-JP" altLang="en-US" smtClean="0"/>
              <a:t>2015/3/10</a:t>
            </a:fld>
            <a:endParaRPr kumimoji="1" lang="ja-JP" altLang="en-US"/>
          </a:p>
        </p:txBody>
      </p:sp>
      <p:sp>
        <p:nvSpPr>
          <p:cNvPr id="1071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72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400E4-C46D-48FA-AEA0-ED136F70A0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4" name="タイトル 1"/>
          <p:cNvSpPr>
            <a:spLocks noGrp="1"/>
          </p:cNvSpPr>
          <p:nvPr>
            <p:ph type="title"/>
          </p:nvPr>
        </p:nvSpPr>
        <p:spPr>
          <a:xfrm>
            <a:off x="342901" y="394405"/>
            <a:ext cx="2256235" cy="1678518"/>
          </a:xfrm>
        </p:spPr>
        <p:txBody>
          <a:bodyPr anchor="b">
            <a:normAutofit/>
          </a:bodyPr>
          <a:lstStyle>
            <a:lvl1pPr algn="l">
              <a:defRPr sz="24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1075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726923" y="394408"/>
            <a:ext cx="3545579" cy="81500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 dirty="0"/>
          </a:p>
        </p:txBody>
      </p:sp>
      <p:sp>
        <p:nvSpPr>
          <p:cNvPr id="1076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342901" y="2456723"/>
            <a:ext cx="2256235" cy="617135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1077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20A51-F8EA-429A-8E6F-F02BE74E28F7}" type="datetimeFigureOut">
              <a:rPr kumimoji="1" lang="ja-JP" altLang="en-US" smtClean="0"/>
              <a:t>2015/3/10</a:t>
            </a:fld>
            <a:endParaRPr kumimoji="1" lang="ja-JP" altLang="en-US"/>
          </a:p>
        </p:txBody>
      </p:sp>
      <p:sp>
        <p:nvSpPr>
          <p:cNvPr id="1078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79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400E4-C46D-48FA-AEA0-ED136F70A0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1" name="タイトル 1"/>
          <p:cNvSpPr>
            <a:spLocks noGrp="1"/>
          </p:cNvSpPr>
          <p:nvPr>
            <p:ph type="title"/>
          </p:nvPr>
        </p:nvSpPr>
        <p:spPr>
          <a:xfrm>
            <a:off x="1344216" y="6773203"/>
            <a:ext cx="4114800" cy="818623"/>
          </a:xfrm>
        </p:spPr>
        <p:txBody>
          <a:bodyPr anchor="b">
            <a:normAutofit/>
          </a:bodyPr>
          <a:lstStyle>
            <a:lvl1pPr algn="l">
              <a:defRPr sz="24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1082" name="図プレースホルダー 2"/>
          <p:cNvSpPr>
            <a:spLocks noGrp="1"/>
          </p:cNvSpPr>
          <p:nvPr>
            <p:ph type="pic" idx="1"/>
          </p:nvPr>
        </p:nvSpPr>
        <p:spPr>
          <a:xfrm>
            <a:off x="1344216" y="307151"/>
            <a:ext cx="4114800" cy="632497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kumimoji="1" lang="ja-JP" altLang="en-US" smtClean="0"/>
              <a:t>アイコンをクリックして図を追加</a:t>
            </a:r>
            <a:endParaRPr kumimoji="1" lang="ja-JP" altLang="en-US" dirty="0"/>
          </a:p>
        </p:txBody>
      </p:sp>
      <p:sp>
        <p:nvSpPr>
          <p:cNvPr id="1083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344216" y="7657302"/>
            <a:ext cx="4114800" cy="9707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1084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20A51-F8EA-429A-8E6F-F02BE74E28F7}" type="datetimeFigureOut">
              <a:rPr kumimoji="1" lang="ja-JP" altLang="en-US" smtClean="0"/>
              <a:t>2015/3/10</a:t>
            </a:fld>
            <a:endParaRPr kumimoji="1" lang="ja-JP" altLang="en-US"/>
          </a:p>
        </p:txBody>
      </p:sp>
      <p:sp>
        <p:nvSpPr>
          <p:cNvPr id="1085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86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400E4-C46D-48FA-AEA0-ED136F70A0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slideLayout" Target="../slideLayouts/slideLayout2.xml" /><Relationship Id="rId3" Type="http://schemas.openxmlformats.org/officeDocument/2006/relationships/slideLayout" Target="../slideLayouts/slideLayout3.xml" /><Relationship Id="rId4" Type="http://schemas.openxmlformats.org/officeDocument/2006/relationships/slideLayout" Target="../slideLayouts/slideLayout4.xml" /><Relationship Id="rId5" Type="http://schemas.openxmlformats.org/officeDocument/2006/relationships/slideLayout" Target="../slideLayouts/slideLayout5.xml" /><Relationship Id="rId6" Type="http://schemas.openxmlformats.org/officeDocument/2006/relationships/slideLayout" Target="../slideLayouts/slideLayout6.xml" /><Relationship Id="rId7" Type="http://schemas.openxmlformats.org/officeDocument/2006/relationships/slideLayout" Target="../slideLayouts/slideLayout7.xml" /><Relationship Id="rId8" Type="http://schemas.openxmlformats.org/officeDocument/2006/relationships/slideLayout" Target="../slideLayouts/slideLayout8.xml" /><Relationship Id="rId9" Type="http://schemas.openxmlformats.org/officeDocument/2006/relationships/slideLayout" Target="../slideLayouts/slideLayout9.xml" /><Relationship Id="rId10" Type="http://schemas.openxmlformats.org/officeDocument/2006/relationships/slideLayout" Target="../slideLayouts/slideLayout10.xml" /><Relationship Id="rId11" Type="http://schemas.openxmlformats.org/officeDocument/2006/relationships/slideLayout" Target="../slideLayouts/slideLayout11.xml" /><Relationship Id="rId12" Type="http://schemas.openxmlformats.org/officeDocument/2006/relationships/theme" Target="../theme/theme1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1889829" y="9009451"/>
            <a:ext cx="3078343" cy="5274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/>
                </a:solidFill>
                <a:latin typeface="+mn-ea"/>
                <a:ea typeface="+mn-ea"/>
              </a:defRPr>
            </a:lvl1pPr>
          </a:lstStyle>
          <a:p>
            <a:endParaRPr lang="ja-JP" altLang="en-US" dirty="0"/>
          </a:p>
        </p:txBody>
      </p:sp>
      <p:sp>
        <p:nvSpPr>
          <p:cNvPr id="1026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342900" y="604721"/>
            <a:ext cx="6172200" cy="143595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dirty="0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1027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508730"/>
            <a:ext cx="6172200" cy="618415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dirty="0" smtClean="0"/>
              <a:t>マスター テキストの書式設定</a:t>
            </a:r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en-US" altLang="ja-JP" dirty="0" smtClean="0"/>
          </a:p>
          <a:p>
            <a:pPr lvl="5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6 </a:t>
            </a:r>
            <a:r>
              <a:rPr kumimoji="1" lang="ja-JP" altLang="en-US" dirty="0" smtClean="0"/>
              <a:t>レベル</a:t>
            </a:r>
          </a:p>
          <a:p>
            <a:pPr lvl="6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7 </a:t>
            </a:r>
            <a:r>
              <a:rPr kumimoji="1" lang="ja-JP" altLang="en-US" dirty="0" smtClean="0"/>
              <a:t>レベル</a:t>
            </a:r>
          </a:p>
          <a:p>
            <a:pPr lvl="7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8 </a:t>
            </a:r>
            <a:r>
              <a:rPr kumimoji="1" lang="ja-JP" altLang="en-US" dirty="0" smtClean="0"/>
              <a:t>レベル</a:t>
            </a:r>
          </a:p>
          <a:p>
            <a:pPr lvl="8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9 </a:t>
            </a:r>
            <a:r>
              <a:rPr kumimoji="1" lang="ja-JP" altLang="en-US" dirty="0" smtClean="0"/>
              <a:t>レベル</a:t>
            </a:r>
          </a:p>
        </p:txBody>
      </p:sp>
      <p:sp>
        <p:nvSpPr>
          <p:cNvPr id="1028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342900" y="9009451"/>
            <a:ext cx="1411915" cy="5274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+mn-lt"/>
                <a:ea typeface="+mn-ea"/>
              </a:defRPr>
            </a:lvl1pPr>
          </a:lstStyle>
          <a:p>
            <a:fld id="{3E220A51-F8EA-429A-8E6F-F02BE74E28F7}" type="datetimeFigureOut">
              <a:rPr lang="ja-JP" altLang="en-US" smtClean="0"/>
              <a:pPr/>
              <a:t>2015/3/10</a:t>
            </a:fld>
            <a:endParaRPr lang="ja-JP" altLang="en-US" dirty="0"/>
          </a:p>
        </p:txBody>
      </p:sp>
      <p:sp>
        <p:nvSpPr>
          <p:cNvPr id="1029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5076183" y="9009451"/>
            <a:ext cx="1438917" cy="5274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  <a:latin typeface="+mn-lt"/>
                <a:ea typeface="+mn-ea"/>
              </a:defRPr>
            </a:lvl1pPr>
          </a:lstStyle>
          <a:p>
            <a:fld id="{2C9400E4-C46D-48FA-AEA0-ED136F70A0E5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b="0" kern="1200">
          <a:solidFill>
            <a:schemeClr val="tx1"/>
          </a:solidFill>
          <a:latin typeface="+mj-ea"/>
          <a:ea typeface="+mj-ea"/>
          <a:cs typeface="+mj-cs"/>
        </a:defRPr>
      </a:lvl1pPr>
      <a:lvl2pPr eaLnBrk="1" hangingPunct="1">
        <a:defRPr kumimoji="1">
          <a:solidFill>
            <a:schemeClr val="tx2"/>
          </a:solidFill>
        </a:defRPr>
      </a:lvl2pPr>
      <a:lvl3pPr eaLnBrk="1" hangingPunct="1">
        <a:defRPr kumimoji="1">
          <a:solidFill>
            <a:schemeClr val="tx2"/>
          </a:solidFill>
        </a:defRPr>
      </a:lvl3pPr>
      <a:lvl4pPr eaLnBrk="1" hangingPunct="1">
        <a:defRPr kumimoji="1">
          <a:solidFill>
            <a:schemeClr val="tx2"/>
          </a:solidFill>
        </a:defRPr>
      </a:lvl4pPr>
      <a:lvl5pPr eaLnBrk="1" hangingPunct="1">
        <a:defRPr kumimoji="1">
          <a:solidFill>
            <a:schemeClr val="tx2"/>
          </a:solidFill>
        </a:defRPr>
      </a:lvl5pPr>
      <a:lvl6pPr eaLnBrk="1" hangingPunct="1">
        <a:defRPr kumimoji="1">
          <a:solidFill>
            <a:schemeClr val="tx2"/>
          </a:solidFill>
        </a:defRPr>
      </a:lvl6pPr>
      <a:lvl7pPr eaLnBrk="1" hangingPunct="1">
        <a:defRPr kumimoji="1">
          <a:solidFill>
            <a:schemeClr val="tx2"/>
          </a:solidFill>
        </a:defRPr>
      </a:lvl7pPr>
      <a:lvl8pPr eaLnBrk="1" hangingPunct="1">
        <a:defRPr kumimoji="1">
          <a:solidFill>
            <a:schemeClr val="tx2"/>
          </a:solidFill>
        </a:defRPr>
      </a:lvl8pPr>
      <a:lvl9pPr eaLnBrk="1" hangingPunct="1">
        <a:defRPr kumimoji="1">
          <a:solidFill>
            <a:schemeClr val="tx2"/>
          </a:solidFill>
        </a:defRPr>
      </a:lvl9pPr>
    </p:titleStyle>
    <p:bodyStyle>
      <a:lvl1pPr marL="457200" indent="-4572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ea"/>
          <a:ea typeface="+mn-ea"/>
          <a:cs typeface="+mn-cs"/>
        </a:defRPr>
      </a:lvl1pPr>
      <a:lvl2pPr marL="914400" indent="-4572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2573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714500" indent="-342900" algn="l" defTabSz="914400" rtl="0" eaLnBrk="1" latinLnBrk="0" hangingPunct="1">
        <a:spcBef>
          <a:spcPct val="20000"/>
        </a:spcBef>
        <a:buSzPct val="100000"/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171700" marR="0" indent="-342900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Tx/>
        <a:buSzPct val="100000"/>
        <a:buFont typeface="Arial" panose="020B0604020202020204" pitchFamily="34" charset="0"/>
        <a:buChar char="•"/>
        <a:tabLst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717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3028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1600" kern="1200">
          <a:solidFill>
            <a:schemeClr val="tx1"/>
          </a:solidFill>
          <a:latin typeface="+mn-lt"/>
          <a:ea typeface="+mj-ea"/>
          <a:cs typeface="+mn-cs"/>
        </a:defRPr>
      </a:lvl7pPr>
      <a:lvl8pPr marL="34861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1600" kern="1200">
          <a:solidFill>
            <a:schemeClr val="tx1"/>
          </a:solidFill>
          <a:latin typeface="+mn-lt"/>
          <a:ea typeface="+mj-ea"/>
          <a:cs typeface="+mn-cs"/>
        </a:defRPr>
      </a:lvl8pPr>
      <a:lvl9pPr marL="39433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notesSlide" Target="../notesSlides/notesSlide1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07" name="四角形 33"/>
          <p:cNvGraphicFramePr>
            <a:graphicFrameLocks noGrp="1"/>
          </p:cNvGraphicFramePr>
          <p:nvPr/>
        </p:nvGraphicFramePr>
        <p:xfrm>
          <a:off x="337358" y="2236574"/>
          <a:ext cx="6119989" cy="23556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53281"/>
                <a:gridCol w="912812"/>
                <a:gridCol w="927054"/>
                <a:gridCol w="1404587"/>
                <a:gridCol w="1111250"/>
                <a:gridCol w="911012"/>
              </a:tblGrid>
              <a:tr h="48110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1" dirty="0"/>
                        <a:t>所　属</a:t>
                      </a:r>
                      <a:endParaRPr kumimoji="1" lang="ja-JP" altLang="en-US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1" dirty="0"/>
                        <a:t>職　種</a:t>
                      </a:r>
                      <a:endParaRPr kumimoji="1" lang="ja-JP" altLang="en-US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1" dirty="0"/>
                        <a:t>氏　名</a:t>
                      </a:r>
                      <a:endParaRPr kumimoji="1" lang="ja-JP" altLang="en-US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1" dirty="0"/>
                        <a:t>参加</a:t>
                      </a:r>
                      <a:r>
                        <a:rPr kumimoji="1" lang="ja-JP" altLang="en-US" sz="1400" b="1" dirty="0"/>
                        <a:t>方法</a:t>
                      </a:r>
                      <a:endParaRPr kumimoji="1" lang="ja-JP" altLang="en-US" sz="1400" b="1" dirty="0"/>
                    </a:p>
                    <a:p>
                      <a:pPr algn="ctr"/>
                      <a:r>
                        <a:rPr kumimoji="1" lang="ja-JP" altLang="en-US" sz="1400" b="1" dirty="0"/>
                        <a:t>※該当に</a:t>
                      </a:r>
                      <a:endParaRPr kumimoji="1" lang="ja-JP" altLang="en-US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1" dirty="0"/>
                        <a:t>TEL</a:t>
                      </a:r>
                      <a:endParaRPr kumimoji="1" lang="ja-JP" altLang="en-US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1" dirty="0"/>
                        <a:t>メールアドレス</a:t>
                      </a:r>
                      <a:endParaRPr kumimoji="1" lang="ja-JP" altLang="en-US" sz="1400" b="1" dirty="0"/>
                    </a:p>
                  </a:txBody>
                  <a:tcPr/>
                </a:tc>
              </a:tr>
              <a:tr h="334746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1" dirty="0"/>
                        <a:t>会場・ZOOM</a:t>
                      </a:r>
                      <a:endParaRPr kumimoji="1" lang="ja-JP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</a:tr>
              <a:tr h="334746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1" dirty="0"/>
                        <a:t>会場・ZOOM</a:t>
                      </a:r>
                      <a:endParaRPr kumimoji="1" lang="ja-JP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</a:tr>
              <a:tr h="334746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1" dirty="0"/>
                        <a:t>会場・ZOOM</a:t>
                      </a:r>
                      <a:endParaRPr kumimoji="1" lang="ja-JP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</a:tr>
              <a:tr h="334746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1" dirty="0"/>
                        <a:t>会場・ZOOM</a:t>
                      </a:r>
                      <a:endParaRPr kumimoji="1" lang="ja-JP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</a:tr>
              <a:tr h="334746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1" dirty="0"/>
                        <a:t>会場・ZOOM</a:t>
                      </a:r>
                      <a:endParaRPr kumimoji="1" lang="ja-JP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108" name="四角形 34"/>
          <p:cNvSpPr/>
          <p:nvPr/>
        </p:nvSpPr>
        <p:spPr>
          <a:xfrm>
            <a:off x="397766" y="5600503"/>
            <a:ext cx="6059582" cy="2669410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ysDash"/>
            <a:miter lim="800000"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lIns="72000" anchor="ctr"/>
          <a:p>
            <a:pPr marL="720000" algn="l">
              <a:lnSpc>
                <a:spcPts val="2800"/>
              </a:lnSpc>
              <a:spcBef>
                <a:spcPts val="0"/>
              </a:spcBef>
              <a:spcAft>
                <a:spcPts val="0"/>
              </a:spcAft>
              <a:defRPr lang="ja-JP" altLang="en-US"/>
            </a:pPr>
            <a:r>
              <a:rPr lang="ja-JP" altLang="en-US" sz="1600" b="1">
                <a:solidFill>
                  <a:schemeClr val="tx1"/>
                </a:solidFill>
                <a:latin typeface="AR P丸ゴシック体E"/>
                <a:ea typeface="AR P丸ゴシック体E"/>
              </a:rPr>
              <a:t>【送付先・お問い合わせ】</a:t>
            </a:r>
            <a:endParaRPr lang="ja-JP" altLang="en-US" sz="1600" b="1">
              <a:solidFill>
                <a:schemeClr val="tx1"/>
              </a:solidFill>
              <a:latin typeface="AR P丸ゴシック体E"/>
              <a:ea typeface="AR P丸ゴシック体E"/>
            </a:endParaRPr>
          </a:p>
          <a:p>
            <a:pPr marL="720000" algn="l">
              <a:lnSpc>
                <a:spcPts val="2800"/>
              </a:lnSpc>
              <a:spcBef>
                <a:spcPts val="0"/>
              </a:spcBef>
              <a:spcAft>
                <a:spcPts val="0"/>
              </a:spcAft>
              <a:defRPr lang="ja-JP" altLang="en-US"/>
            </a:pPr>
            <a:r>
              <a:rPr lang="ja-JP" altLang="en-US" sz="1600" b="1">
                <a:solidFill>
                  <a:schemeClr val="tx1"/>
                </a:solidFill>
                <a:latin typeface="AR P丸ゴシック体E"/>
                <a:ea typeface="AR P丸ゴシック体E"/>
              </a:rPr>
              <a:t> ●担当：高知県子ども・福祉政策部</a:t>
            </a:r>
            <a:r>
              <a:rPr lang="ja-JP" altLang="en-US" sz="1600" b="1">
                <a:solidFill>
                  <a:schemeClr val="tx1"/>
                </a:solidFill>
                <a:latin typeface="AR P丸ゴシック体E"/>
                <a:ea typeface="AR P丸ゴシック体E"/>
              </a:rPr>
              <a:t>　</a:t>
            </a:r>
            <a:r>
              <a:rPr lang="ja-JP" altLang="en-US" sz="1600" b="1">
                <a:solidFill>
                  <a:schemeClr val="tx1"/>
                </a:solidFill>
                <a:latin typeface="AR P丸ゴシック体E"/>
                <a:ea typeface="AR P丸ゴシック体E"/>
              </a:rPr>
              <a:t>長寿社会課　</a:t>
            </a:r>
            <a:endParaRPr lang="ja-JP" altLang="en-US" sz="1600" b="1">
              <a:solidFill>
                <a:schemeClr val="tx1"/>
              </a:solidFill>
              <a:latin typeface="AR P丸ゴシック体E"/>
              <a:ea typeface="AR P丸ゴシック体E"/>
            </a:endParaRPr>
          </a:p>
          <a:p>
            <a:pPr marL="720000" algn="l">
              <a:lnSpc>
                <a:spcPts val="2800"/>
              </a:lnSpc>
              <a:spcBef>
                <a:spcPts val="0"/>
              </a:spcBef>
              <a:spcAft>
                <a:spcPts val="0"/>
              </a:spcAft>
              <a:defRPr lang="ja-JP" altLang="en-US"/>
            </a:pPr>
            <a:r>
              <a:rPr lang="ja-JP" altLang="en-US" sz="1600" b="1">
                <a:solidFill>
                  <a:schemeClr val="tx1"/>
                </a:solidFill>
                <a:latin typeface="AR P丸ゴシック体E"/>
                <a:ea typeface="AR P丸ゴシック体E"/>
              </a:rPr>
              <a:t>　　　　</a:t>
            </a:r>
            <a:r>
              <a:rPr lang="ja-JP" altLang="en-US" sz="1600" b="1">
                <a:solidFill>
                  <a:schemeClr val="tx1"/>
                </a:solidFill>
                <a:latin typeface="AR P丸ゴシック体E"/>
                <a:ea typeface="AR P丸ゴシック体E"/>
              </a:rPr>
              <a:t>介護</a:t>
            </a:r>
            <a:r>
              <a:rPr lang="ja-JP" altLang="en-US" sz="1600" b="1">
                <a:solidFill>
                  <a:schemeClr val="tx1"/>
                </a:solidFill>
                <a:latin typeface="AR P丸ゴシック体E"/>
                <a:ea typeface="AR P丸ゴシック体E"/>
              </a:rPr>
              <a:t>保険</a:t>
            </a:r>
            <a:r>
              <a:rPr lang="ja-JP" altLang="en-US" sz="1600" b="1">
                <a:solidFill>
                  <a:schemeClr val="tx1"/>
                </a:solidFill>
                <a:latin typeface="AR P丸ゴシック体E"/>
                <a:ea typeface="AR P丸ゴシック体E"/>
              </a:rPr>
              <a:t>担当　林</a:t>
            </a:r>
            <a:endParaRPr lang="ja-JP" altLang="en-US" sz="1600" b="1">
              <a:solidFill>
                <a:schemeClr val="tx1"/>
              </a:solidFill>
              <a:latin typeface="AR P丸ゴシック体E"/>
              <a:ea typeface="AR P丸ゴシック体E"/>
            </a:endParaRPr>
          </a:p>
          <a:p>
            <a:pPr marL="720000" algn="l">
              <a:lnSpc>
                <a:spcPts val="2800"/>
              </a:lnSpc>
              <a:spcBef>
                <a:spcPts val="0"/>
              </a:spcBef>
              <a:spcAft>
                <a:spcPts val="0"/>
              </a:spcAft>
              <a:defRPr lang="ja-JP" altLang="en-US"/>
            </a:pPr>
            <a:r>
              <a:rPr lang="ja-JP" altLang="en-US" sz="1600" b="1">
                <a:solidFill>
                  <a:schemeClr val="tx1"/>
                </a:solidFill>
                <a:latin typeface="AR P丸ゴシック体E"/>
                <a:ea typeface="AR P丸ゴシック体E"/>
              </a:rPr>
              <a:t>●ＴＥＬ : </a:t>
            </a:r>
            <a:r>
              <a:rPr lang="ja-JP" altLang="en-US" sz="1600" b="1">
                <a:solidFill>
                  <a:schemeClr val="tx1"/>
                </a:solidFill>
                <a:latin typeface="AR P丸ゴシック体E"/>
                <a:ea typeface="AR P丸ゴシック体E"/>
              </a:rPr>
              <a:t>088-823-9681</a:t>
            </a:r>
            <a:endParaRPr lang="ja-JP" altLang="en-US" sz="1600" b="1">
              <a:solidFill>
                <a:schemeClr val="tx1"/>
              </a:solidFill>
              <a:latin typeface="AR P丸ゴシック体E"/>
              <a:ea typeface="AR P丸ゴシック体E"/>
            </a:endParaRPr>
          </a:p>
          <a:p>
            <a:pPr marL="720000" algn="l">
              <a:lnSpc>
                <a:spcPts val="2800"/>
              </a:lnSpc>
              <a:spcBef>
                <a:spcPts val="0"/>
              </a:spcBef>
              <a:spcAft>
                <a:spcPts val="0"/>
              </a:spcAft>
              <a:defRPr lang="ja-JP" altLang="en-US"/>
            </a:pPr>
            <a:r>
              <a:rPr lang="ja-JP" altLang="en-US" sz="1600" b="1">
                <a:solidFill>
                  <a:schemeClr val="tx1"/>
                </a:solidFill>
                <a:latin typeface="AR P丸ゴシック体E"/>
                <a:ea typeface="AR P丸ゴシック体E"/>
              </a:rPr>
              <a:t>●FAX ： 088-823-9259　</a:t>
            </a:r>
            <a:endParaRPr lang="ja-JP" altLang="en-US" sz="1600" b="1">
              <a:solidFill>
                <a:schemeClr val="tx1"/>
              </a:solidFill>
              <a:latin typeface="AR P丸ゴシック体E"/>
              <a:ea typeface="AR P丸ゴシック体E"/>
            </a:endParaRPr>
          </a:p>
          <a:p>
            <a:pPr marL="720000" algn="l">
              <a:lnSpc>
                <a:spcPts val="2800"/>
              </a:lnSpc>
              <a:spcBef>
                <a:spcPts val="0"/>
              </a:spcBef>
              <a:spcAft>
                <a:spcPts val="0"/>
              </a:spcAft>
              <a:defRPr lang="ja-JP" altLang="en-US"/>
            </a:pPr>
            <a:r>
              <a:rPr lang="ja-JP" altLang="en-US" sz="1600" b="1">
                <a:solidFill>
                  <a:schemeClr val="tx1"/>
                </a:solidFill>
                <a:latin typeface="AR P丸ゴシック体E"/>
                <a:ea typeface="AR P丸ゴシック体E"/>
              </a:rPr>
              <a:t>●MAIL:０６０２０１＠ken.pref.kochi.lg.jp</a:t>
            </a:r>
            <a:r>
              <a:rPr lang="ja-JP" altLang="en-US" b="1">
                <a:solidFill>
                  <a:schemeClr val="tx1"/>
                </a:solidFill>
                <a:latin typeface="AR P丸ゴシック体E"/>
                <a:ea typeface="AR P丸ゴシック体E"/>
              </a:rPr>
              <a:t>　</a:t>
            </a:r>
            <a:endParaRPr lang="ja-JP" altLang="en-US" b="1">
              <a:solidFill>
                <a:schemeClr val="tx1"/>
              </a:solidFill>
              <a:latin typeface="AR P丸ゴシック体E"/>
              <a:ea typeface="AR P丸ゴシック体E"/>
            </a:endParaRPr>
          </a:p>
        </p:txBody>
      </p:sp>
      <p:sp>
        <p:nvSpPr>
          <p:cNvPr id="1109" name="テキスト 26"/>
          <p:cNvSpPr txBox="1"/>
          <p:nvPr/>
        </p:nvSpPr>
        <p:spPr>
          <a:xfrm>
            <a:off x="326633" y="1713000"/>
            <a:ext cx="1434642" cy="368439"/>
          </a:xfrm>
          <a:prstGeom prst="rect">
            <a:avLst/>
          </a:prstGeom>
        </p:spPr>
        <p:txBody>
          <a:bodyPr wrap="square">
            <a:spAutoFit/>
          </a:bodyPr>
          <a:p>
            <a:pPr>
              <a:defRPr lang="ja-JP" altLang="en-US"/>
            </a:pPr>
            <a:r>
              <a:rPr lang="ja-JP" altLang="en-US" b="1"/>
              <a:t>【参加者】</a:t>
            </a:r>
            <a:endParaRPr lang="ja-JP" altLang="en-US" b="1"/>
          </a:p>
        </p:txBody>
      </p:sp>
      <p:sp>
        <p:nvSpPr>
          <p:cNvPr id="1110" name="楕円 27"/>
          <p:cNvSpPr/>
          <p:nvPr/>
        </p:nvSpPr>
        <p:spPr>
          <a:xfrm>
            <a:off x="4148995" y="2505000"/>
            <a:ext cx="215381" cy="215180"/>
          </a:xfrm>
          <a:prstGeom prst="ellipse">
            <a:avLst/>
          </a:prstGeom>
          <a:noFill/>
          <a:ln w="12700" cap="flat" cmpd="sng" algn="ctr">
            <a:solidFill>
              <a:schemeClr val="tx1"/>
            </a:solidFill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>
              <a:defRPr lang="ja-JP" altLang="en-US"/>
            </a:pPr>
            <a:endParaRPr lang="ja-JP" altLang="en-US"/>
          </a:p>
        </p:txBody>
      </p:sp>
      <p:sp>
        <p:nvSpPr>
          <p:cNvPr id="1111" name="テキスト 28"/>
          <p:cNvSpPr txBox="1"/>
          <p:nvPr/>
        </p:nvSpPr>
        <p:spPr>
          <a:xfrm>
            <a:off x="337345" y="265605"/>
            <a:ext cx="6115667" cy="368439"/>
          </a:xfrm>
          <a:prstGeom prst="rect">
            <a:avLst/>
          </a:prstGeom>
        </p:spPr>
        <p:txBody>
          <a:bodyPr wrap="square">
            <a:spAutoFit/>
          </a:bodyPr>
          <a:p>
            <a:pPr>
              <a:defRPr lang="ja-JP" altLang="en-US"/>
            </a:pPr>
            <a:endParaRPr lang="ja-JP" altLang="en-US" b="1"/>
          </a:p>
        </p:txBody>
      </p:sp>
      <p:sp>
        <p:nvSpPr>
          <p:cNvPr id="1112" name="テキスト 29"/>
          <p:cNvSpPr txBox="1"/>
          <p:nvPr/>
        </p:nvSpPr>
        <p:spPr>
          <a:xfrm>
            <a:off x="519037" y="265605"/>
            <a:ext cx="5756634" cy="1199436"/>
          </a:xfrm>
          <a:prstGeom prst="rect">
            <a:avLst/>
          </a:prstGeom>
          <a:solidFill>
            <a:srgbClr val="90D7F0"/>
          </a:solidFill>
        </p:spPr>
        <p:txBody>
          <a:bodyPr wrap="square">
            <a:spAutoFit/>
          </a:bodyPr>
          <a:p>
            <a:pPr>
              <a:defRPr lang="ja-JP" altLang="en-US"/>
            </a:pPr>
            <a:r>
              <a:rPr lang="ja-JP" altLang="en-US" sz="2400" b="1">
                <a:solidFill>
                  <a:schemeClr val="tx1"/>
                </a:solidFill>
                <a:latin typeface="AR P丸ゴシック体E"/>
                <a:ea typeface="AR P丸ゴシック体E"/>
              </a:rPr>
              <a:t>令和７年度</a:t>
            </a:r>
            <a:endParaRPr lang="ja-JP" altLang="en-US" sz="2400">
              <a:solidFill>
                <a:schemeClr val="tx1"/>
              </a:solidFill>
            </a:endParaRPr>
          </a:p>
          <a:p>
            <a:pPr>
              <a:defRPr lang="ja-JP" altLang="en-US"/>
            </a:pPr>
            <a:r>
              <a:rPr lang="ja-JP" altLang="en-US" sz="2400" b="1">
                <a:solidFill>
                  <a:schemeClr val="tx1"/>
                </a:solidFill>
                <a:latin typeface="AR P丸ゴシック体E"/>
                <a:ea typeface="AR P丸ゴシック体E"/>
              </a:rPr>
              <a:t>高知県多職種協働による</a:t>
            </a:r>
            <a:r>
              <a:rPr lang="ja-JP" altLang="en-US" sz="2400" b="1">
                <a:solidFill>
                  <a:schemeClr val="tx1"/>
                </a:solidFill>
                <a:latin typeface="AR P丸ゴシック体E"/>
                <a:ea typeface="AR P丸ゴシック体E"/>
              </a:rPr>
              <a:t>ケアマネジメント</a:t>
            </a:r>
            <a:r>
              <a:rPr lang="ja-JP" altLang="en-US" sz="2400" b="1">
                <a:solidFill>
                  <a:schemeClr val="tx1"/>
                </a:solidFill>
                <a:latin typeface="AR P丸ゴシック体E"/>
                <a:ea typeface="AR P丸ゴシック体E"/>
              </a:rPr>
              <a:t>実践研修会参加申込み書</a:t>
            </a:r>
            <a:endParaRPr lang="ja-JP" altLang="en-US" sz="2400" b="1">
              <a:solidFill>
                <a:schemeClr val="tx1"/>
              </a:solidFill>
              <a:latin typeface="AR P丸ゴシック体E"/>
              <a:ea typeface="AR P丸ゴシック体E"/>
            </a:endParaRPr>
          </a:p>
        </p:txBody>
      </p:sp>
      <p:sp>
        <p:nvSpPr>
          <p:cNvPr id="1113" name="テキスト 30"/>
          <p:cNvSpPr txBox="1"/>
          <p:nvPr/>
        </p:nvSpPr>
        <p:spPr>
          <a:xfrm>
            <a:off x="348085" y="4665000"/>
            <a:ext cx="6098537" cy="953214"/>
          </a:xfrm>
          <a:prstGeom prst="rect">
            <a:avLst/>
          </a:prstGeom>
        </p:spPr>
        <p:txBody>
          <a:bodyPr wrap="square">
            <a:spAutoFit/>
          </a:bodyPr>
          <a:p>
            <a:pPr>
              <a:defRPr lang="ja-JP" altLang="en-US"/>
            </a:pPr>
            <a:r>
              <a:rPr lang="ja-JP" altLang="en-US" sz="1400" b="1"/>
              <a:t>※資料の送付や連絡事項などお知らせする場合がありますので、メール</a:t>
            </a:r>
            <a:endParaRPr lang="ja-JP" altLang="en-US" sz="1400" b="1"/>
          </a:p>
          <a:p>
            <a:pPr>
              <a:defRPr lang="ja-JP" altLang="en-US"/>
            </a:pPr>
            <a:r>
              <a:rPr lang="ja-JP" altLang="en-US" sz="1400" b="1"/>
              <a:t>　</a:t>
            </a:r>
            <a:r>
              <a:rPr lang="ja-JP" altLang="en-US" sz="1400" b="1"/>
              <a:t>アドレスもご記載下さい。</a:t>
            </a:r>
            <a:endParaRPr lang="ja-JP" altLang="en-US" sz="1400" b="1"/>
          </a:p>
          <a:p>
            <a:pPr>
              <a:defRPr lang="ja-JP" altLang="en-US"/>
            </a:pPr>
            <a:r>
              <a:rPr lang="ja-JP" altLang="en-US" sz="1400" b="1"/>
              <a:t>※ZOOM参加の場合、研修資料等についての誓約書を一緒に提出してくだ</a:t>
            </a:r>
            <a:endParaRPr lang="ja-JP" altLang="en-US" sz="1400" b="1"/>
          </a:p>
          <a:p>
            <a:pPr>
              <a:defRPr lang="ja-JP" altLang="en-US"/>
            </a:pPr>
            <a:r>
              <a:rPr lang="ja-JP" altLang="en-US" sz="1400" b="1"/>
              <a:t>　</a:t>
            </a:r>
            <a:r>
              <a:rPr lang="ja-JP" altLang="en-US" sz="1400" b="1"/>
              <a:t>さい。</a:t>
            </a:r>
            <a:endParaRPr lang="ja-JP" altLang="en-US" sz="1400" b="1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標準">
  <a:themeElements>
    <a:clrScheme name="標準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標準">
      <a:majorFont>
        <a:latin typeface="游ゴシック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標準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  <a:tileRect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  <a:tileRect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  <a:tileRect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標準">
  <a:themeElements>
    <a:clrScheme name="標準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標準">
      <a:majorFont>
        <a:latin typeface="游ゴシック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標準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  <a:tileRect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  <a:tileRect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  <a:tileRect/>
        </a:gradFill>
      </a:bgFillStyleLst>
    </a:fmtScheme>
  </a:themeElements>
  <a:objectDefaults/>
  <a:extraClrSchemeLst/>
</a:theme>
</file>

<file path=docProps/app.xml><?xml version="1.0" encoding="utf-8"?>
<Properties xmlns:vt="http://schemas.openxmlformats.org/officeDocument/2006/docPropsVTypes" xmlns="http://schemas.openxmlformats.org/officeDocument/2006/extended-properties">
  <Application>JUST Focus</Application>
  <AppVersion>4.1.7</AppVersion>
  <PresentationFormat>ユーザー設定</PresentationFormat>
  <Slides>1</Slides>
  <Notes>1</Notes>
</Properties>
</file>

<file path=docProps/core.xml><?xml version="1.0" encoding="utf-8"?>
<cp:coreProperties xmlns:dc="http://purl.org/dc/elements/1.1/" xmlns:dcterms="http://purl.org/dc/terms/" xmlns:dcmitype="http://purl.org/dc/dcmitype/" xmlns:xsi="http://www.w3.org/2001/XMLSchema-instance" xmlns:cp="http://schemas.openxmlformats.org/package/2006/metadata/core-properties">
  <dc:creator>449076</dc:creator>
  <cp:lastModifiedBy>477015</cp:lastModifiedBy>
  <dcterms:created xsi:type="dcterms:W3CDTF">2022-12-22T07:34:03Z</dcterms:created>
  <dcterms:modified xsi:type="dcterms:W3CDTF">2025-08-18T02:51:34Z</dcterms:modified>
  <cp:revision>71</cp:revision>
</cp:coreProperties>
</file>

<file path=docProps/custom.xml><?xml version="1.0" encoding="utf-8"?>
<Properties xmlns:vt="http://schemas.openxmlformats.org/officeDocument/2006/docPropsVTypes" xmlns="http://schemas.openxmlformats.org/officeDocument/2006/custom-properties"/>
</file>