
<file path=[Content_Types].xml><?xml version="1.0" encoding="utf-8"?>
<Types xmlns="http://schemas.openxmlformats.org/package/2006/content-types">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Relationships xmlns="http://schemas.openxmlformats.org/package/2006/relationships"><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firstSlideNum="1" saveSubsetFonts="1">
  <p:sldMasterIdLst>
    <p:sldMasterId id="2147483660" r:id="rId2"/>
  </p:sldMasterIdLst>
  <p:notesMasterIdLst>
    <p:notesMasterId r:id="rId3"/>
  </p:notesMasterIdLst>
  <p:sldIdLst>
    <p:sldId id="257" r:id="rId4"/>
  </p:sldIdLst>
  <p:sldSz cx="12801600" cy="9601200" type="A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335"/>
    <p:restoredTop sz="94660"/>
  </p:normalViewPr>
  <p:slideViewPr>
    <p:cSldViewPr>
      <p:cViewPr varScale="0">
        <p:scale>
          <a:sx n="70" d="100"/>
          <a:sy n="70" d="100"/>
        </p:scale>
        <p:origin x="-810" y="-216"/>
      </p:cViewPr>
      <p:guideLst>
        <p:guide orient="horz" pos="1620"/>
        <p:guide pos="2880"/>
      </p:guideLst>
    </p:cSldViewPr>
  </p:slideViewPr>
  <p:notesTextViewPr>
    <p:cViewPr>
      <p:scale>
        <a:sx n="1" d="1"/>
        <a:sy n="1" d="1"/>
      </p:scale>
      <p:origin x="0" y="0"/>
    </p:cViewPr>
  </p:notesTextViewPr>
  <p:gridSpacing cx="36004" cy="36004"/>
</p:viewPr>
</file>

<file path=ppt/_rels/presentation.xml.rels><?xml version="1.0" encoding="UTF-8"?><Relationships xmlns="http://schemas.openxmlformats.org/package/2006/relationships"><Relationship Id="rId1" Type="http://schemas.openxmlformats.org/officeDocument/2006/relationships/theme" Target="theme/theme1.xml" /><Relationship Id="rId2" Type="http://schemas.openxmlformats.org/officeDocument/2006/relationships/slideMaster" Target="slideMasters/slideMaster1.xml" /><Relationship Id="rId3" Type="http://schemas.openxmlformats.org/officeDocument/2006/relationships/notesMaster" Target="notesMasters/notesMaster1.xml" /><Relationship Id="rId4" Type="http://schemas.openxmlformats.org/officeDocument/2006/relationships/slide" Target="slides/slide1.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notesMasters/_rels/notesMaster1.xml.rels><?xml version="1.0" encoding="UTF-8"?><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2015/2/5</a:t>
            </a:fld>
            <a:endParaRPr kumimoji="1" lang="ja-JP" altLang="en-US"/>
          </a:p>
        </p:txBody>
      </p:sp>
      <p:sp>
        <p:nvSpPr>
          <p:cNvPr id="1102"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104"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0" name=""/>
        <p:cNvGrpSpPr/>
        <p:nvPr/>
      </p:nvGrpSpPr>
      <p:grpSpPr>
        <a:xfrm>
          <a:off x="0" y="0"/>
          <a:ext cx="0" cy="0"/>
          <a:chOff x="0" y="0"/>
          <a:chExt cx="0" cy="0"/>
        </a:xfrm>
      </p:grpSpPr>
      <p:sp>
        <p:nvSpPr>
          <p:cNvPr id="1031" name="タイトル 1"/>
          <p:cNvSpPr>
            <a:spLocks noGrp="1"/>
          </p:cNvSpPr>
          <p:nvPr>
            <p:ph type="ctrTitle"/>
          </p:nvPr>
        </p:nvSpPr>
        <p:spPr>
          <a:xfrm>
            <a:off x="640080" y="2313924"/>
            <a:ext cx="11521440" cy="1881809"/>
          </a:xfrm>
        </p:spPr>
        <p:txBody>
          <a:bodyPr/>
          <a:lstStyle>
            <a:lvl1pPr>
              <a:defRPr b="0"/>
            </a:lvl1pPr>
          </a:lstStyle>
          <a:p>
            <a:r>
              <a:rPr kumimoji="1" lang="ja-JP" altLang="en-US" smtClean="0"/>
              <a:t>マスター タイトルの書式設定</a:t>
            </a:r>
            <a:endParaRPr kumimoji="1" lang="ja-JP" altLang="en-US" dirty="0"/>
          </a:p>
        </p:txBody>
      </p:sp>
      <p:sp>
        <p:nvSpPr>
          <p:cNvPr id="1032" name="サブタイトル 2"/>
          <p:cNvSpPr>
            <a:spLocks noGrp="1"/>
          </p:cNvSpPr>
          <p:nvPr>
            <p:ph type="subTitle" idx="1"/>
          </p:nvPr>
        </p:nvSpPr>
        <p:spPr>
          <a:xfrm>
            <a:off x="640080" y="4330148"/>
            <a:ext cx="11521440" cy="3225958"/>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dirty="0"/>
          </a:p>
        </p:txBody>
      </p:sp>
      <p:sp>
        <p:nvSpPr>
          <p:cNvPr id="1033"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34" name="フッター プレースホルダー 4"/>
          <p:cNvSpPr>
            <a:spLocks noGrp="1"/>
          </p:cNvSpPr>
          <p:nvPr>
            <p:ph type="ftr" sz="quarter" idx="11"/>
          </p:nvPr>
        </p:nvSpPr>
        <p:spPr/>
        <p:txBody>
          <a:bodyPr/>
          <a:lstStyle/>
          <a:p>
            <a:endParaRPr kumimoji="1" lang="ja-JP" altLang="en-US"/>
          </a:p>
        </p:txBody>
      </p:sp>
      <p:sp>
        <p:nvSpPr>
          <p:cNvPr id="1035"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0" name=""/>
        <p:cNvGrpSpPr/>
        <p:nvPr/>
      </p:nvGrpSpPr>
      <p:grpSpPr>
        <a:xfrm>
          <a:off x="0" y="0"/>
          <a:ext cx="0" cy="0"/>
          <a:chOff x="0" y="0"/>
          <a:chExt cx="0" cy="0"/>
        </a:xfrm>
      </p:grpSpPr>
      <p:sp>
        <p:nvSpPr>
          <p:cNvPr id="1088"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89" name="縦書きテキスト プレースホルダー 2"/>
          <p:cNvSpPr>
            <a:spLocks noGrp="1"/>
          </p:cNvSpPr>
          <p:nvPr>
            <p:ph type="body" orient="vert" idx="1"/>
          </p:nvPr>
        </p:nvSpPr>
        <p:spPr>
          <a:xfrm>
            <a:off x="640080" y="2431539"/>
            <a:ext cx="11521440" cy="5931057"/>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90"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91" name="フッター プレースホルダー 4"/>
          <p:cNvSpPr>
            <a:spLocks noGrp="1"/>
          </p:cNvSpPr>
          <p:nvPr>
            <p:ph type="ftr" sz="quarter" idx="11"/>
          </p:nvPr>
        </p:nvSpPr>
        <p:spPr/>
        <p:txBody>
          <a:bodyPr/>
          <a:lstStyle/>
          <a:p>
            <a:endParaRPr kumimoji="1" lang="ja-JP" altLang="en-US"/>
          </a:p>
        </p:txBody>
      </p:sp>
      <p:sp>
        <p:nvSpPr>
          <p:cNvPr id="1092"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0" name=""/>
        <p:cNvGrpSpPr/>
        <p:nvPr/>
      </p:nvGrpSpPr>
      <p:grpSpPr>
        <a:xfrm>
          <a:off x="0" y="0"/>
          <a:ext cx="0" cy="0"/>
          <a:chOff x="0" y="0"/>
          <a:chExt cx="0" cy="0"/>
        </a:xfrm>
      </p:grpSpPr>
      <p:sp>
        <p:nvSpPr>
          <p:cNvPr id="1094" name="縦書きタイトル 1"/>
          <p:cNvSpPr>
            <a:spLocks noGrp="1"/>
          </p:cNvSpPr>
          <p:nvPr>
            <p:ph type="title" orient="vert"/>
          </p:nvPr>
        </p:nvSpPr>
        <p:spPr>
          <a:xfrm>
            <a:off x="9281160" y="384494"/>
            <a:ext cx="2880360" cy="7978102"/>
          </a:xfrm>
        </p:spPr>
        <p:txBody>
          <a:bodyPr vert="eaVert"/>
          <a:lstStyle/>
          <a:p>
            <a:r>
              <a:rPr kumimoji="1" lang="ja-JP" altLang="en-US" smtClean="0"/>
              <a:t>マスター タイトルの書式設定</a:t>
            </a:r>
            <a:endParaRPr kumimoji="1" lang="ja-JP" altLang="en-US" dirty="0"/>
          </a:p>
        </p:txBody>
      </p:sp>
      <p:sp>
        <p:nvSpPr>
          <p:cNvPr id="1095" name="縦書きテキスト プレースホルダー 2"/>
          <p:cNvSpPr>
            <a:spLocks noGrp="1"/>
          </p:cNvSpPr>
          <p:nvPr>
            <p:ph type="body" orient="vert" idx="1"/>
          </p:nvPr>
        </p:nvSpPr>
        <p:spPr>
          <a:xfrm>
            <a:off x="640080" y="384494"/>
            <a:ext cx="8427720" cy="7978102"/>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96"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dirty="0"/>
          </a:p>
        </p:txBody>
      </p:sp>
      <p:sp>
        <p:nvSpPr>
          <p:cNvPr id="1097" name="フッター プレースホルダー 4"/>
          <p:cNvSpPr>
            <a:spLocks noGrp="1"/>
          </p:cNvSpPr>
          <p:nvPr>
            <p:ph type="ftr" sz="quarter" idx="11"/>
          </p:nvPr>
        </p:nvSpPr>
        <p:spPr/>
        <p:txBody>
          <a:bodyPr/>
          <a:lstStyle/>
          <a:p>
            <a:endParaRPr kumimoji="1" lang="ja-JP" altLang="en-US"/>
          </a:p>
        </p:txBody>
      </p:sp>
      <p:sp>
        <p:nvSpPr>
          <p:cNvPr id="1098"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0" name=""/>
        <p:cNvGrpSpPr/>
        <p:nvPr/>
      </p:nvGrpSpPr>
      <p:grpSpPr>
        <a:xfrm>
          <a:off x="0" y="0"/>
          <a:ext cx="0" cy="0"/>
          <a:chOff x="0" y="0"/>
          <a:chExt cx="0" cy="0"/>
        </a:xfrm>
      </p:grpSpPr>
      <p:sp>
        <p:nvSpPr>
          <p:cNvPr id="1037"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038" name="コンテンツ プレースホルダー 2"/>
          <p:cNvSpPr>
            <a:spLocks noGrp="1"/>
          </p:cNvSpPr>
          <p:nvPr>
            <p:ph idx="1"/>
          </p:nvPr>
        </p:nvSpPr>
        <p:spPr>
          <a:xfrm>
            <a:off x="640080" y="2431539"/>
            <a:ext cx="11521440" cy="5993874"/>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39" name="日付プレースホルダー 3"/>
          <p:cNvSpPr>
            <a:spLocks noGrp="1"/>
          </p:cNvSpPr>
          <p:nvPr>
            <p:ph type="dt" sz="half" idx="10"/>
          </p:nvPr>
        </p:nvSpPr>
        <p:spPr/>
        <p:txBody>
          <a:bodyPr/>
          <a:lstStyle>
            <a:lvl1pPr>
              <a:defRPr>
                <a:solidFill>
                  <a:schemeClr val="tx1"/>
                </a:solidFill>
              </a:defRPr>
            </a:lvl1pPr>
          </a:lstStyle>
          <a:p>
            <a:fld id="{3E220A51-F8EA-429A-8E6F-F02BE74E28F7}" type="datetimeFigureOut">
              <a:rPr lang="ja-JP" altLang="en-US" smtClean="0"/>
              <a:pPr/>
              <a:t>2015/3/10</a:t>
            </a:fld>
            <a:endParaRPr lang="ja-JP" altLang="en-US" dirty="0"/>
          </a:p>
        </p:txBody>
      </p:sp>
      <p:sp>
        <p:nvSpPr>
          <p:cNvPr id="1040" name="フッター プレースホルダー 4"/>
          <p:cNvSpPr>
            <a:spLocks noGrp="1"/>
          </p:cNvSpPr>
          <p:nvPr>
            <p:ph type="ftr" sz="quarter" idx="11"/>
          </p:nvPr>
        </p:nvSpPr>
        <p:spPr/>
        <p:txBody>
          <a:bodyPr/>
          <a:lstStyle>
            <a:lvl1pPr>
              <a:defRPr>
                <a:solidFill>
                  <a:schemeClr val="tx1"/>
                </a:solidFill>
              </a:defRPr>
            </a:lvl1pPr>
          </a:lstStyle>
          <a:p>
            <a:endParaRPr lang="ja-JP" altLang="en-US" dirty="0"/>
          </a:p>
        </p:txBody>
      </p:sp>
      <p:sp>
        <p:nvSpPr>
          <p:cNvPr id="1041" name="スライド番号プレースホルダー 5"/>
          <p:cNvSpPr>
            <a:spLocks noGrp="1"/>
          </p:cNvSpPr>
          <p:nvPr>
            <p:ph type="sldNum" sz="quarter" idx="12"/>
          </p:nvPr>
        </p:nvSpPr>
        <p:spPr/>
        <p:txBody>
          <a:bodyPr/>
          <a:lstStyle>
            <a:lvl1pPr>
              <a:defRPr>
                <a:solidFill>
                  <a:schemeClr val="tx1"/>
                </a:solidFill>
              </a:defRPr>
            </a:lvl1pPr>
          </a:lstStyle>
          <a:p>
            <a:fld id="{2C9400E4-C46D-48FA-AEA0-ED136F70A0E5}"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0" name=""/>
        <p:cNvGrpSpPr/>
        <p:nvPr/>
      </p:nvGrpSpPr>
      <p:grpSpPr>
        <a:xfrm>
          <a:off x="0" y="0"/>
          <a:ext cx="0" cy="0"/>
          <a:chOff x="0" y="0"/>
          <a:chExt cx="0" cy="0"/>
        </a:xfrm>
      </p:grpSpPr>
      <p:sp>
        <p:nvSpPr>
          <p:cNvPr id="1043" name="タイトル 1"/>
          <p:cNvSpPr>
            <a:spLocks noGrp="1"/>
          </p:cNvSpPr>
          <p:nvPr>
            <p:ph type="title"/>
          </p:nvPr>
        </p:nvSpPr>
        <p:spPr>
          <a:xfrm>
            <a:off x="640080" y="4128525"/>
            <a:ext cx="11521440" cy="1478564"/>
          </a:xfrm>
        </p:spPr>
        <p:txBody>
          <a:bodyPr anchor="t"/>
          <a:lstStyle>
            <a:lvl1pPr algn="ctr">
              <a:defRPr sz="4000" b="0" cap="all"/>
            </a:lvl1pPr>
          </a:lstStyle>
          <a:p>
            <a:r>
              <a:rPr kumimoji="1" lang="ja-JP" altLang="en-US" smtClean="0"/>
              <a:t>マスター タイトルの書式設定</a:t>
            </a:r>
            <a:endParaRPr kumimoji="1" lang="ja-JP" altLang="en-US" dirty="0"/>
          </a:p>
        </p:txBody>
      </p:sp>
      <p:sp>
        <p:nvSpPr>
          <p:cNvPr id="1044" name="テキスト プレースホルダー 2"/>
          <p:cNvSpPr>
            <a:spLocks noGrp="1"/>
          </p:cNvSpPr>
          <p:nvPr>
            <p:ph type="body" idx="1"/>
          </p:nvPr>
        </p:nvSpPr>
        <p:spPr>
          <a:xfrm>
            <a:off x="640080" y="1658649"/>
            <a:ext cx="11521440" cy="2469876"/>
          </a:xfrm>
        </p:spPr>
        <p:txBody>
          <a:bodyPr anchor="b"/>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1045" name="日付プレースホルダー 3"/>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46" name="フッター プレースホルダー 4"/>
          <p:cNvSpPr>
            <a:spLocks noGrp="1"/>
          </p:cNvSpPr>
          <p:nvPr>
            <p:ph type="ftr" sz="quarter" idx="11"/>
          </p:nvPr>
        </p:nvSpPr>
        <p:spPr/>
        <p:txBody>
          <a:bodyPr/>
          <a:lstStyle/>
          <a:p>
            <a:endParaRPr kumimoji="1" lang="ja-JP" altLang="en-US"/>
          </a:p>
        </p:txBody>
      </p:sp>
      <p:sp>
        <p:nvSpPr>
          <p:cNvPr id="1047" name="スライド番号プレースホルダー 5"/>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0" name=""/>
        <p:cNvGrpSpPr/>
        <p:nvPr/>
      </p:nvGrpSpPr>
      <p:grpSpPr>
        <a:xfrm>
          <a:off x="0" y="0"/>
          <a:ext cx="0" cy="0"/>
          <a:chOff x="0" y="0"/>
          <a:chExt cx="0" cy="0"/>
        </a:xfrm>
      </p:grpSpPr>
      <p:sp>
        <p:nvSpPr>
          <p:cNvPr id="1049"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50" name="コンテンツ プレースホルダー 2"/>
          <p:cNvSpPr>
            <a:spLocks noGrp="1"/>
          </p:cNvSpPr>
          <p:nvPr>
            <p:ph sz="half" idx="1"/>
          </p:nvPr>
        </p:nvSpPr>
        <p:spPr>
          <a:xfrm>
            <a:off x="640080" y="2431541"/>
            <a:ext cx="5559098" cy="593105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1" name="コンテンツ プレースホルダー 3"/>
          <p:cNvSpPr>
            <a:spLocks noGrp="1"/>
          </p:cNvSpPr>
          <p:nvPr>
            <p:ph sz="half" idx="2"/>
          </p:nvPr>
        </p:nvSpPr>
        <p:spPr>
          <a:xfrm>
            <a:off x="6552017" y="2431541"/>
            <a:ext cx="5609503" cy="593105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2" name="日付プレースホルダー 4"/>
          <p:cNvSpPr>
            <a:spLocks noGrp="1"/>
          </p:cNvSpPr>
          <p:nvPr>
            <p:ph type="dt" sz="half" idx="10"/>
          </p:nvPr>
        </p:nvSpPr>
        <p:spPr/>
        <p:txBody>
          <a:bodyPr/>
          <a:lstStyle/>
          <a:p>
            <a:fld id="{3E220A51-F8EA-429A-8E6F-F02BE74E28F7}" type="datetimeFigureOut">
              <a:rPr kumimoji="1" lang="ja-JP" altLang="en-US" smtClean="0"/>
              <a:t>2015/6/24</a:t>
            </a:fld>
            <a:endParaRPr kumimoji="1" lang="ja-JP" altLang="en-US" dirty="0"/>
          </a:p>
        </p:txBody>
      </p:sp>
      <p:sp>
        <p:nvSpPr>
          <p:cNvPr id="1053" name="フッター プレースホルダー 5"/>
          <p:cNvSpPr>
            <a:spLocks noGrp="1"/>
          </p:cNvSpPr>
          <p:nvPr>
            <p:ph type="ftr" sz="quarter" idx="11"/>
          </p:nvPr>
        </p:nvSpPr>
        <p:spPr/>
        <p:txBody>
          <a:bodyPr/>
          <a:lstStyle/>
          <a:p>
            <a:endParaRPr kumimoji="1" lang="ja-JP" altLang="en-US"/>
          </a:p>
        </p:txBody>
      </p:sp>
      <p:sp>
        <p:nvSpPr>
          <p:cNvPr id="1054"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0"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dirty="0"/>
          </a:p>
        </p:txBody>
      </p:sp>
      <p:sp>
        <p:nvSpPr>
          <p:cNvPr id="1057" name="テキスト プレースホルダー 2"/>
          <p:cNvSpPr>
            <a:spLocks noGrp="1"/>
          </p:cNvSpPr>
          <p:nvPr>
            <p:ph type="body" idx="1"/>
          </p:nvPr>
        </p:nvSpPr>
        <p:spPr>
          <a:xfrm>
            <a:off x="640080" y="2149159"/>
            <a:ext cx="5559098" cy="89566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58" name="コンテンツ プレースホルダー 3"/>
          <p:cNvSpPr>
            <a:spLocks noGrp="1"/>
          </p:cNvSpPr>
          <p:nvPr>
            <p:ph sz="half" idx="2"/>
          </p:nvPr>
        </p:nvSpPr>
        <p:spPr>
          <a:xfrm>
            <a:off x="640080" y="3044825"/>
            <a:ext cx="5559098" cy="5317771"/>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59" name="テキスト プレースホルダー 4"/>
          <p:cNvSpPr>
            <a:spLocks noGrp="1"/>
          </p:cNvSpPr>
          <p:nvPr>
            <p:ph type="body" sz="quarter" idx="3"/>
          </p:nvPr>
        </p:nvSpPr>
        <p:spPr>
          <a:xfrm>
            <a:off x="6602422" y="2149159"/>
            <a:ext cx="5559098" cy="89566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1060" name="コンテンツ プレースホルダー 5"/>
          <p:cNvSpPr>
            <a:spLocks noGrp="1"/>
          </p:cNvSpPr>
          <p:nvPr>
            <p:ph sz="quarter" idx="4"/>
          </p:nvPr>
        </p:nvSpPr>
        <p:spPr>
          <a:xfrm>
            <a:off x="6602422" y="3044825"/>
            <a:ext cx="5559098" cy="5317771"/>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61" name="日付プレースホルダー 6"/>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62" name="フッター プレースホルダー 7"/>
          <p:cNvSpPr>
            <a:spLocks noGrp="1"/>
          </p:cNvSpPr>
          <p:nvPr>
            <p:ph type="ftr" sz="quarter" idx="11"/>
          </p:nvPr>
        </p:nvSpPr>
        <p:spPr/>
        <p:txBody>
          <a:bodyPr/>
          <a:lstStyle/>
          <a:p>
            <a:endParaRPr kumimoji="1" lang="ja-JP" altLang="en-US"/>
          </a:p>
        </p:txBody>
      </p:sp>
      <p:sp>
        <p:nvSpPr>
          <p:cNvPr id="1063" name="スライド番号プレースホルダー 8"/>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0" name=""/>
        <p:cNvGrpSpPr/>
        <p:nvPr/>
      </p:nvGrpSpPr>
      <p:grpSpPr>
        <a:xfrm>
          <a:off x="0" y="0"/>
          <a:ext cx="0" cy="0"/>
          <a:chOff x="0" y="0"/>
          <a:chExt cx="0" cy="0"/>
        </a:xfrm>
      </p:grpSpPr>
      <p:sp>
        <p:nvSpPr>
          <p:cNvPr id="1065" name="タイトル 1"/>
          <p:cNvSpPr>
            <a:spLocks noGrp="1"/>
          </p:cNvSpPr>
          <p:nvPr>
            <p:ph type="title"/>
          </p:nvPr>
        </p:nvSpPr>
        <p:spPr/>
        <p:txBody>
          <a:bodyPr/>
          <a:lstStyle/>
          <a:p>
            <a:r>
              <a:rPr kumimoji="1" lang="ja-JP" altLang="en-US" smtClean="0"/>
              <a:t>マスター タイトルの書式設定</a:t>
            </a:r>
            <a:endParaRPr kumimoji="1" lang="ja-JP" altLang="en-US" dirty="0"/>
          </a:p>
        </p:txBody>
      </p:sp>
      <p:sp>
        <p:nvSpPr>
          <p:cNvPr id="1066" name="日付プレースホルダー 2"/>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67" name="フッター プレースホルダー 3"/>
          <p:cNvSpPr>
            <a:spLocks noGrp="1"/>
          </p:cNvSpPr>
          <p:nvPr>
            <p:ph type="ftr" sz="quarter" idx="11"/>
          </p:nvPr>
        </p:nvSpPr>
        <p:spPr/>
        <p:txBody>
          <a:bodyPr/>
          <a:lstStyle/>
          <a:p>
            <a:endParaRPr kumimoji="1" lang="ja-JP" altLang="en-US"/>
          </a:p>
        </p:txBody>
      </p:sp>
      <p:sp>
        <p:nvSpPr>
          <p:cNvPr id="1068" name="スライド番号プレースホルダー 4"/>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0" name=""/>
        <p:cNvGrpSpPr/>
        <p:nvPr/>
      </p:nvGrpSpPr>
      <p:grpSpPr>
        <a:xfrm>
          <a:off x="0" y="0"/>
          <a:ext cx="0" cy="0"/>
          <a:chOff x="0" y="0"/>
          <a:chExt cx="0" cy="0"/>
        </a:xfrm>
      </p:grpSpPr>
      <p:sp>
        <p:nvSpPr>
          <p:cNvPr id="1070" name="日付プレースホルダー 1"/>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71" name="フッター プレースホルダー 2"/>
          <p:cNvSpPr>
            <a:spLocks noGrp="1"/>
          </p:cNvSpPr>
          <p:nvPr>
            <p:ph type="ftr" sz="quarter" idx="11"/>
          </p:nvPr>
        </p:nvSpPr>
        <p:spPr/>
        <p:txBody>
          <a:bodyPr/>
          <a:lstStyle/>
          <a:p>
            <a:endParaRPr kumimoji="1" lang="ja-JP" altLang="en-US"/>
          </a:p>
        </p:txBody>
      </p:sp>
      <p:sp>
        <p:nvSpPr>
          <p:cNvPr id="1072" name="スライド番号プレースホルダー 3"/>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0" name=""/>
        <p:cNvGrpSpPr/>
        <p:nvPr/>
      </p:nvGrpSpPr>
      <p:grpSpPr>
        <a:xfrm>
          <a:off x="0" y="0"/>
          <a:ext cx="0" cy="0"/>
          <a:chOff x="0" y="0"/>
          <a:chExt cx="0" cy="0"/>
        </a:xfrm>
      </p:grpSpPr>
      <p:sp>
        <p:nvSpPr>
          <p:cNvPr id="1074" name="タイトル 1"/>
          <p:cNvSpPr>
            <a:spLocks noGrp="1"/>
          </p:cNvSpPr>
          <p:nvPr>
            <p:ph type="title"/>
          </p:nvPr>
        </p:nvSpPr>
        <p:spPr>
          <a:xfrm>
            <a:off x="640081" y="382269"/>
            <a:ext cx="4211638" cy="1626871"/>
          </a:xfrm>
        </p:spPr>
        <p:txBody>
          <a:bodyPr anchor="b">
            <a:normAutofit/>
          </a:bodyPr>
          <a:lstStyle>
            <a:lvl1pPr algn="l">
              <a:defRPr sz="2400" b="1"/>
            </a:lvl1pPr>
          </a:lstStyle>
          <a:p>
            <a:r>
              <a:rPr kumimoji="1" lang="ja-JP" altLang="en-US" smtClean="0"/>
              <a:t>マスター タイトルの書式設定</a:t>
            </a:r>
            <a:endParaRPr kumimoji="1" lang="ja-JP" altLang="en-US" dirty="0"/>
          </a:p>
        </p:txBody>
      </p:sp>
      <p:sp>
        <p:nvSpPr>
          <p:cNvPr id="1075" name="コンテンツ プレースホルダー 2"/>
          <p:cNvSpPr>
            <a:spLocks noGrp="1"/>
          </p:cNvSpPr>
          <p:nvPr>
            <p:ph idx="1"/>
          </p:nvPr>
        </p:nvSpPr>
        <p:spPr>
          <a:xfrm>
            <a:off x="5090254" y="382273"/>
            <a:ext cx="6618413" cy="78992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1076" name="テキスト プレースホルダー 3"/>
          <p:cNvSpPr>
            <a:spLocks noGrp="1"/>
          </p:cNvSpPr>
          <p:nvPr>
            <p:ph type="body" sz="half" idx="2"/>
          </p:nvPr>
        </p:nvSpPr>
        <p:spPr>
          <a:xfrm>
            <a:off x="640083" y="2381131"/>
            <a:ext cx="4211637" cy="598146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1077" name="日付プレースホルダー 4"/>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78" name="フッター プレースホルダー 5"/>
          <p:cNvSpPr>
            <a:spLocks noGrp="1"/>
          </p:cNvSpPr>
          <p:nvPr>
            <p:ph type="ftr" sz="quarter" idx="11"/>
          </p:nvPr>
        </p:nvSpPr>
        <p:spPr/>
        <p:txBody>
          <a:bodyPr/>
          <a:lstStyle/>
          <a:p>
            <a:endParaRPr kumimoji="1" lang="ja-JP" altLang="en-US"/>
          </a:p>
        </p:txBody>
      </p:sp>
      <p:sp>
        <p:nvSpPr>
          <p:cNvPr id="1079"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0" name=""/>
        <p:cNvGrpSpPr/>
        <p:nvPr/>
      </p:nvGrpSpPr>
      <p:grpSpPr>
        <a:xfrm>
          <a:off x="0" y="0"/>
          <a:ext cx="0" cy="0"/>
          <a:chOff x="0" y="0"/>
          <a:chExt cx="0" cy="0"/>
        </a:xfrm>
      </p:grpSpPr>
      <p:sp>
        <p:nvSpPr>
          <p:cNvPr id="1081" name="タイトル 1"/>
          <p:cNvSpPr>
            <a:spLocks noGrp="1"/>
          </p:cNvSpPr>
          <p:nvPr>
            <p:ph type="title"/>
          </p:nvPr>
        </p:nvSpPr>
        <p:spPr>
          <a:xfrm>
            <a:off x="2509203" y="6564796"/>
            <a:ext cx="7680960" cy="793434"/>
          </a:xfrm>
        </p:spPr>
        <p:txBody>
          <a:bodyPr anchor="b">
            <a:normAutofit/>
          </a:bodyPr>
          <a:lstStyle>
            <a:lvl1pPr algn="l">
              <a:defRPr sz="2400" b="1"/>
            </a:lvl1pPr>
          </a:lstStyle>
          <a:p>
            <a:r>
              <a:rPr kumimoji="1" lang="ja-JP" altLang="en-US" smtClean="0"/>
              <a:t>マスター タイトルの書式設定</a:t>
            </a:r>
            <a:endParaRPr kumimoji="1" lang="ja-JP" altLang="en-US" dirty="0"/>
          </a:p>
        </p:txBody>
      </p:sp>
      <p:sp>
        <p:nvSpPr>
          <p:cNvPr id="1082" name="図プレースホルダー 2"/>
          <p:cNvSpPr>
            <a:spLocks noGrp="1"/>
          </p:cNvSpPr>
          <p:nvPr>
            <p:ph type="pic" idx="1"/>
          </p:nvPr>
        </p:nvSpPr>
        <p:spPr>
          <a:xfrm>
            <a:off x="2509203" y="297700"/>
            <a:ext cx="7680960" cy="613036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dirty="0"/>
          </a:p>
        </p:txBody>
      </p:sp>
      <p:sp>
        <p:nvSpPr>
          <p:cNvPr id="1083" name="テキスト プレースホルダー 3"/>
          <p:cNvSpPr>
            <a:spLocks noGrp="1"/>
          </p:cNvSpPr>
          <p:nvPr>
            <p:ph type="body" sz="half" idx="2"/>
          </p:nvPr>
        </p:nvSpPr>
        <p:spPr>
          <a:xfrm>
            <a:off x="2509203" y="7421693"/>
            <a:ext cx="7680960" cy="94090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1084" name="日付プレースホルダー 4"/>
          <p:cNvSpPr>
            <a:spLocks noGrp="1"/>
          </p:cNvSpPr>
          <p:nvPr>
            <p:ph type="dt" sz="half" idx="10"/>
          </p:nvPr>
        </p:nvSpPr>
        <p:spPr/>
        <p:txBody>
          <a:bodyPr/>
          <a:lstStyle/>
          <a:p>
            <a:fld id="{3E220A51-F8EA-429A-8E6F-F02BE74E28F7}" type="datetimeFigureOut">
              <a:rPr kumimoji="1" lang="ja-JP" altLang="en-US" smtClean="0"/>
              <a:t>2015/3/10</a:t>
            </a:fld>
            <a:endParaRPr kumimoji="1" lang="ja-JP" altLang="en-US"/>
          </a:p>
        </p:txBody>
      </p:sp>
      <p:sp>
        <p:nvSpPr>
          <p:cNvPr id="1085" name="フッター プレースホルダー 5"/>
          <p:cNvSpPr>
            <a:spLocks noGrp="1"/>
          </p:cNvSpPr>
          <p:nvPr>
            <p:ph type="ftr" sz="quarter" idx="11"/>
          </p:nvPr>
        </p:nvSpPr>
        <p:spPr/>
        <p:txBody>
          <a:bodyPr/>
          <a:lstStyle/>
          <a:p>
            <a:endParaRPr kumimoji="1" lang="ja-JP" altLang="en-US"/>
          </a:p>
        </p:txBody>
      </p:sp>
      <p:sp>
        <p:nvSpPr>
          <p:cNvPr id="1086" name="スライド番号プレースホルダー 6"/>
          <p:cNvSpPr>
            <a:spLocks noGrp="1"/>
          </p:cNvSpPr>
          <p:nvPr>
            <p:ph type="sldNum" sz="quarter" idx="12"/>
          </p:nvPr>
        </p:nvSpPr>
        <p:spPr/>
        <p:txBody>
          <a:bodyPr/>
          <a:lstStyle/>
          <a:p>
            <a:fld id="{2C9400E4-C46D-48FA-AEA0-ED136F70A0E5}" type="slidenum">
              <a:rPr kumimoji="1" lang="ja-JP" altLang="en-US" smtClean="0"/>
              <a:t>‹#›</a:t>
            </a:fld>
            <a:endParaRPr kumimoji="1" lang="ja-JP" altLang="en-US"/>
          </a:p>
        </p:txBody>
      </p:sp>
    </p:spTree>
  </p:cSld>
  <p:clrMapOvr>
    <a:masterClrMapping/>
  </p:clrMapOvr>
</p:sldLayout>
</file>

<file path=ppt/slideMasters/_rels/slideMaster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025" name="フッター プレースホルダー 4"/>
          <p:cNvSpPr>
            <a:spLocks noGrp="1"/>
          </p:cNvSpPr>
          <p:nvPr>
            <p:ph type="ftr" sz="quarter" idx="3"/>
          </p:nvPr>
        </p:nvSpPr>
        <p:spPr>
          <a:xfrm>
            <a:off x="3527681" y="8732237"/>
            <a:ext cx="5746238" cy="511175"/>
          </a:xfrm>
          <a:prstGeom prst="rect">
            <a:avLst/>
          </a:prstGeom>
        </p:spPr>
        <p:txBody>
          <a:bodyPr vert="horz" lIns="91440" tIns="45720" rIns="91440" bIns="45720" rtlCol="0" anchor="ctr"/>
          <a:lstStyle>
            <a:lvl1pPr algn="ctr">
              <a:defRPr sz="1200">
                <a:solidFill>
                  <a:schemeClr val="tx1"/>
                </a:solidFill>
                <a:latin typeface="+mn-ea"/>
                <a:ea typeface="+mn-ea"/>
              </a:defRPr>
            </a:lvl1pPr>
          </a:lstStyle>
          <a:p>
            <a:endParaRPr lang="ja-JP" altLang="en-US" dirty="0"/>
          </a:p>
        </p:txBody>
      </p:sp>
      <p:sp>
        <p:nvSpPr>
          <p:cNvPr id="1026" name="タイトル プレースホルダー 1"/>
          <p:cNvSpPr>
            <a:spLocks noGrp="1"/>
          </p:cNvSpPr>
          <p:nvPr>
            <p:ph type="title"/>
          </p:nvPr>
        </p:nvSpPr>
        <p:spPr>
          <a:xfrm>
            <a:off x="640080" y="586115"/>
            <a:ext cx="11521440" cy="1391772"/>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1027" name="テキスト プレースホルダー 2"/>
          <p:cNvSpPr>
            <a:spLocks noGrp="1"/>
          </p:cNvSpPr>
          <p:nvPr>
            <p:ph type="body" idx="1"/>
          </p:nvPr>
        </p:nvSpPr>
        <p:spPr>
          <a:xfrm>
            <a:off x="640080" y="2431539"/>
            <a:ext cx="11521440" cy="5993874"/>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en-US" altLang="ja-JP" dirty="0" smtClean="0"/>
          </a:p>
          <a:p>
            <a:pPr lvl="5"/>
            <a:r>
              <a:rPr kumimoji="1" lang="ja-JP" altLang="en-US" dirty="0" smtClean="0"/>
              <a:t>第 </a:t>
            </a:r>
            <a:r>
              <a:rPr kumimoji="1" lang="en-US" altLang="ja-JP" dirty="0" smtClean="0"/>
              <a:t>6 </a:t>
            </a:r>
            <a:r>
              <a:rPr kumimoji="1" lang="ja-JP" altLang="en-US" dirty="0" smtClean="0"/>
              <a:t>レベル</a:t>
            </a:r>
          </a:p>
          <a:p>
            <a:pPr lvl="6"/>
            <a:r>
              <a:rPr kumimoji="1" lang="ja-JP" altLang="en-US" dirty="0" smtClean="0"/>
              <a:t>第 </a:t>
            </a:r>
            <a:r>
              <a:rPr kumimoji="1" lang="en-US" altLang="ja-JP" dirty="0" smtClean="0"/>
              <a:t>7 </a:t>
            </a:r>
            <a:r>
              <a:rPr kumimoji="1" lang="ja-JP" altLang="en-US" dirty="0" smtClean="0"/>
              <a:t>レベル</a:t>
            </a:r>
          </a:p>
          <a:p>
            <a:pPr lvl="7"/>
            <a:r>
              <a:rPr kumimoji="1" lang="ja-JP" altLang="en-US" dirty="0" smtClean="0"/>
              <a:t>第 </a:t>
            </a:r>
            <a:r>
              <a:rPr kumimoji="1" lang="en-US" altLang="ja-JP" dirty="0" smtClean="0"/>
              <a:t>8 </a:t>
            </a:r>
            <a:r>
              <a:rPr kumimoji="1" lang="ja-JP" altLang="en-US" dirty="0" smtClean="0"/>
              <a:t>レベル</a:t>
            </a:r>
          </a:p>
          <a:p>
            <a:pPr lvl="8"/>
            <a:r>
              <a:rPr kumimoji="1" lang="ja-JP" altLang="en-US" dirty="0" smtClean="0"/>
              <a:t>第 </a:t>
            </a:r>
            <a:r>
              <a:rPr kumimoji="1" lang="en-US" altLang="ja-JP" dirty="0" smtClean="0"/>
              <a:t>9 </a:t>
            </a:r>
            <a:r>
              <a:rPr kumimoji="1" lang="ja-JP" altLang="en-US" dirty="0" smtClean="0"/>
              <a:t>レベル</a:t>
            </a:r>
          </a:p>
        </p:txBody>
      </p:sp>
      <p:sp>
        <p:nvSpPr>
          <p:cNvPr id="1028" name="日付プレースホルダー 3"/>
          <p:cNvSpPr>
            <a:spLocks noGrp="1"/>
          </p:cNvSpPr>
          <p:nvPr>
            <p:ph type="dt" sz="half" idx="2"/>
          </p:nvPr>
        </p:nvSpPr>
        <p:spPr>
          <a:xfrm>
            <a:off x="640080" y="8732237"/>
            <a:ext cx="2635573" cy="511175"/>
          </a:xfrm>
          <a:prstGeom prst="rect">
            <a:avLst/>
          </a:prstGeom>
        </p:spPr>
        <p:txBody>
          <a:bodyPr vert="horz" lIns="91440" tIns="45720" rIns="91440" bIns="45720" rtlCol="0" anchor="ctr"/>
          <a:lstStyle>
            <a:lvl1pPr algn="l">
              <a:defRPr sz="1200">
                <a:solidFill>
                  <a:schemeClr val="tx1"/>
                </a:solidFill>
                <a:latin typeface="+mn-lt"/>
                <a:ea typeface="+mn-ea"/>
              </a:defRPr>
            </a:lvl1pPr>
          </a:lstStyle>
          <a:p>
            <a:fld id="{3E220A51-F8EA-429A-8E6F-F02BE74E28F7}" type="datetimeFigureOut">
              <a:rPr lang="ja-JP" altLang="en-US" smtClean="0"/>
              <a:pPr/>
              <a:t>2015/3/10</a:t>
            </a:fld>
            <a:endParaRPr lang="ja-JP" altLang="en-US" dirty="0"/>
          </a:p>
        </p:txBody>
      </p:sp>
      <p:sp>
        <p:nvSpPr>
          <p:cNvPr id="1029" name="スライド番号プレースホルダー 5"/>
          <p:cNvSpPr>
            <a:spLocks noGrp="1"/>
          </p:cNvSpPr>
          <p:nvPr>
            <p:ph type="sldNum" sz="quarter" idx="4"/>
          </p:nvPr>
        </p:nvSpPr>
        <p:spPr>
          <a:xfrm>
            <a:off x="9475542" y="8732237"/>
            <a:ext cx="2685978" cy="511175"/>
          </a:xfrm>
          <a:prstGeom prst="rect">
            <a:avLst/>
          </a:prstGeom>
        </p:spPr>
        <p:txBody>
          <a:bodyPr vert="horz" lIns="91440" tIns="45720" rIns="91440" bIns="45720" rtlCol="0" anchor="ctr"/>
          <a:lstStyle>
            <a:lvl1pPr algn="r">
              <a:defRPr sz="1200">
                <a:solidFill>
                  <a:schemeClr val="tx1"/>
                </a:solidFill>
                <a:latin typeface="+mn-lt"/>
                <a:ea typeface="+mn-ea"/>
              </a:defRPr>
            </a:lvl1pPr>
          </a:lstStyle>
          <a:p>
            <a:fld id="{2C9400E4-C46D-48FA-AEA0-ED136F70A0E5}"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b="0" kern="1200">
          <a:solidFill>
            <a:schemeClr val="tx1"/>
          </a:solidFill>
          <a:latin typeface="+mj-ea"/>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457200" indent="-457200" algn="l" defTabSz="914400" rtl="0" eaLnBrk="1" latinLnBrk="0" hangingPunct="1">
        <a:spcBef>
          <a:spcPct val="20000"/>
        </a:spcBef>
        <a:buFont typeface="Arial" panose="020B0604020202020204" pitchFamily="34" charset="0"/>
        <a:buChar char="•"/>
        <a:defRPr kumimoji="1" sz="3200" kern="1200">
          <a:solidFill>
            <a:schemeClr val="tx1"/>
          </a:solidFill>
          <a:latin typeface="+mn-ea"/>
          <a:ea typeface="+mn-ea"/>
          <a:cs typeface="+mn-cs"/>
        </a:defRPr>
      </a:lvl1pPr>
      <a:lvl2pPr marL="914400" indent="-45720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257300" indent="-3429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714500" indent="-342900" algn="l" defTabSz="914400" rtl="0" eaLnBrk="1" latinLnBrk="0" hangingPunct="1">
        <a:spcBef>
          <a:spcPct val="20000"/>
        </a:spcBef>
        <a:buSzPct val="100000"/>
        <a:buFont typeface="Arial" panose="020B0604020202020204" pitchFamily="34" charset="0"/>
        <a:buChar char="•"/>
        <a:defRPr kumimoji="1" sz="2000" kern="1200">
          <a:solidFill>
            <a:schemeClr val="tx1"/>
          </a:solidFill>
          <a:latin typeface="+mn-lt"/>
          <a:ea typeface="+mn-ea"/>
          <a:cs typeface="+mn-cs"/>
        </a:defRPr>
      </a:lvl4pPr>
      <a:lvl5pPr marL="2171700" marR="0" indent="-342900" algn="l" defTabSz="914400" rtl="0" eaLnBrk="1" fontAlgn="auto" latinLnBrk="0" hangingPunct="1">
        <a:lnSpc>
          <a:spcPct val="100000"/>
        </a:lnSpc>
        <a:spcBef>
          <a:spcPct val="20000"/>
        </a:spcBef>
        <a:spcAft>
          <a:spcPts val="0"/>
        </a:spcAft>
        <a:buClrTx/>
        <a:buSzPct val="100000"/>
        <a:buFont typeface="Arial" panose="020B0604020202020204" pitchFamily="34" charset="0"/>
        <a:buChar char="•"/>
        <a:tabLst/>
        <a:defRPr kumimoji="1" sz="2000" kern="1200">
          <a:solidFill>
            <a:schemeClr val="tx1"/>
          </a:solidFill>
          <a:latin typeface="+mn-lt"/>
          <a:ea typeface="+mn-ea"/>
          <a:cs typeface="+mn-cs"/>
        </a:defRPr>
      </a:lvl5pPr>
      <a:lvl6pPr marL="2571750" indent="-285750" algn="l" defTabSz="914400" rtl="0" eaLnBrk="1" latinLnBrk="0" hangingPunct="1">
        <a:spcBef>
          <a:spcPct val="20000"/>
        </a:spcBef>
        <a:buFont typeface="Arial" panose="020B0604020202020204" pitchFamily="34" charset="0"/>
        <a:buChar char="•"/>
        <a:defRPr kumimoji="1" sz="1800" kern="1200">
          <a:solidFill>
            <a:schemeClr val="tx1"/>
          </a:solidFill>
          <a:latin typeface="+mn-lt"/>
          <a:ea typeface="+mn-ea"/>
          <a:cs typeface="+mn-cs"/>
        </a:defRPr>
      </a:lvl6pPr>
      <a:lvl7pPr marL="30289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7pPr>
      <a:lvl8pPr marL="34861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j-ea"/>
          <a:cs typeface="+mn-cs"/>
        </a:defRPr>
      </a:lvl8pPr>
      <a:lvl9pPr marL="3943350" indent="-285750" algn="l" defTabSz="914400" rtl="0" eaLnBrk="1" latinLnBrk="0" hangingPunct="1">
        <a:spcBef>
          <a:spcPct val="20000"/>
        </a:spcBef>
        <a:buFont typeface="Arial" panose="020B0604020202020204" pitchFamily="34" charset="0"/>
        <a:buChar char="•"/>
        <a:defRPr kumimoji="1" sz="16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sp>
        <p:nvSpPr>
          <p:cNvPr id="1107" name="テキスト 13"/>
          <p:cNvSpPr txBox="1"/>
          <p:nvPr/>
        </p:nvSpPr>
        <p:spPr>
          <a:xfrm>
            <a:off x="3159337" y="33242"/>
            <a:ext cx="6562400" cy="440628"/>
          </a:xfrm>
          <a:prstGeom prst="rect">
            <a:avLst/>
          </a:prstGeom>
          <a:solidFill>
            <a:srgbClr val="6FD8FF"/>
          </a:solidFill>
        </p:spPr>
        <p:txBody>
          <a:bodyPr wrap="square">
            <a:noAutofit/>
          </a:bodyPr>
          <a:p>
            <a:pPr algn="ctr">
              <a:defRPr lang="ja-JP" altLang="en-US"/>
            </a:pPr>
            <a:r>
              <a:rPr lang="ja-JP" altLang="en-US" sz="2400" b="1">
                <a:latin typeface="ＭＳ ゴシック"/>
                <a:ea typeface="ＭＳ ゴシック"/>
              </a:rPr>
              <a:t>　　簡易版ＢＣＰ（南海トラフ地震版）</a:t>
            </a:r>
            <a:endParaRPr lang="ja-JP" altLang="en-US" b="1">
              <a:latin typeface="ＭＳ ゴシック"/>
              <a:ea typeface="ＭＳ ゴシック"/>
            </a:endParaRPr>
          </a:p>
        </p:txBody>
      </p:sp>
      <p:graphicFrame>
        <p:nvGraphicFramePr>
          <p:cNvPr id="1108" name="四角形 12"/>
          <p:cNvGraphicFramePr>
            <a:graphicFrameLocks noGrp="1"/>
          </p:cNvGraphicFramePr>
          <p:nvPr/>
        </p:nvGraphicFramePr>
        <p:xfrm>
          <a:off x="280801" y="624600"/>
          <a:ext cx="12311997" cy="306240"/>
        </p:xfrm>
        <a:graphic>
          <a:graphicData uri="http://schemas.openxmlformats.org/drawingml/2006/table">
            <a:tbl>
              <a:tblPr firstRow="0" bandRow="0">
                <a:tableStyleId>{5C22544A-7EE6-4342-B048-85BDC9FD1C3A}</a:tableStyleId>
              </a:tblPr>
              <a:tblGrid>
                <a:gridCol w="1405381"/>
                <a:gridCol w="10906616"/>
              </a:tblGrid>
              <a:tr h="280274">
                <a:tc>
                  <a:txBody>
                    <a:bodyPr/>
                    <a:lstStyle/>
                    <a:p>
                      <a:r>
                        <a:rPr kumimoji="1" lang="ja-JP" altLang="en-US" sz="1400" b="0" dirty="0">
                          <a:latin typeface="ＭＳ ゴシック"/>
                          <a:ea typeface="ＭＳ ゴシック"/>
                        </a:rPr>
                        <a:t>事業継続方針</a:t>
                      </a:r>
                      <a:endParaRPr kumimoji="1" lang="ja-JP" altLang="en-US" sz="1400" b="0" dirty="0">
                        <a:latin typeface="ＭＳ ゴシック"/>
                        <a:ea typeface="ＭＳ ゴシック"/>
                      </a:endParaRPr>
                    </a:p>
                  </a:txBody>
                  <a:tcPr marL="91440" marR="91440" marT="45720" marB="45720" vert="horz" anchor="ctr" anchorCtr="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FD8FF"/>
                    </a:solidFill>
                  </a:tcPr>
                </a:tc>
                <a:tc>
                  <a:txBody>
                    <a:bodyPr/>
                    <a:lstStyle/>
                    <a:p>
                      <a:r>
                        <a:rPr kumimoji="1" lang="ja-JP" altLang="en-US" sz="1400" dirty="0">
                          <a:latin typeface="ＭＳ ゴシック"/>
                          <a:ea typeface="ＭＳ ゴシック"/>
                        </a:rPr>
                        <a:t>従業員とその家族、来店客の命と安全を最優先する。</a:t>
                      </a:r>
                      <a:r>
                        <a:rPr kumimoji="1" lang="ja-JP" altLang="en-US" sz="1400" dirty="0">
                          <a:latin typeface="ＭＳ ゴシック"/>
                          <a:ea typeface="ＭＳ ゴシック"/>
                        </a:rPr>
                        <a:t>その上で、事業の継続に必要な体制を構築する。</a:t>
                      </a:r>
                      <a:endParaRPr kumimoji="1" lang="ja-JP" altLang="en-US" sz="1400" dirty="0">
                        <a:latin typeface="ＭＳ ゴシック"/>
                        <a:ea typeface="ＭＳ ゴシック"/>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bl>
          </a:graphicData>
        </a:graphic>
      </p:graphicFrame>
      <p:sp>
        <p:nvSpPr>
          <p:cNvPr id="1109" name="図形 14"/>
          <p:cNvSpPr>
            <a:spLocks noChangeAspect="1"/>
          </p:cNvSpPr>
          <p:nvPr/>
        </p:nvSpPr>
        <p:spPr>
          <a:xfrm>
            <a:off x="3700518" y="26710"/>
            <a:ext cx="475200" cy="475200"/>
          </a:xfrm>
          <a:prstGeom prst="star10">
            <a:avLst/>
          </a:prstGeom>
          <a:solidFill>
            <a:srgbClr val="FF0000"/>
          </a:solid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lIns="36000" tIns="0" rIns="0" bIns="36000" anchor="ctr"/>
          <a:p>
            <a:pPr algn="ctr">
              <a:defRPr lang="ja-JP" altLang="en-US"/>
            </a:pPr>
            <a:r>
              <a:rPr lang="ja-JP" altLang="en-US" sz="2400" b="0">
                <a:latin typeface="ＭＳ ゴシック"/>
                <a:ea typeface="ＭＳ ゴシック"/>
              </a:rPr>
              <a:t>超</a:t>
            </a:r>
            <a:endParaRPr lang="ja-JP" altLang="en-US" b="0">
              <a:latin typeface="ＭＳ ゴシック"/>
              <a:ea typeface="ＭＳ ゴシック"/>
            </a:endParaRPr>
          </a:p>
        </p:txBody>
      </p:sp>
      <p:graphicFrame>
        <p:nvGraphicFramePr>
          <p:cNvPr id="1110" name="四角形 15"/>
          <p:cNvGraphicFramePr>
            <a:graphicFrameLocks noGrp="1"/>
          </p:cNvGraphicFramePr>
          <p:nvPr/>
        </p:nvGraphicFramePr>
        <p:xfrm>
          <a:off x="280801" y="1014297"/>
          <a:ext cx="12311997" cy="732960"/>
        </p:xfrm>
        <a:graphic>
          <a:graphicData uri="http://schemas.openxmlformats.org/drawingml/2006/table">
            <a:tbl>
              <a:tblPr firstRow="0" bandRow="0">
                <a:tableStyleId>{5C22544A-7EE6-4342-B048-85BDC9FD1C3A}</a:tableStyleId>
              </a:tblPr>
              <a:tblGrid>
                <a:gridCol w="1418253"/>
                <a:gridCol w="10893744"/>
              </a:tblGrid>
              <a:tr h="341883">
                <a:tc>
                  <a:txBody>
                    <a:bodyPr/>
                    <a:lstStyle/>
                    <a:p>
                      <a:r>
                        <a:rPr kumimoji="1" lang="ja-JP" altLang="en-US" sz="1400" dirty="0">
                          <a:latin typeface="ＭＳ ゴシック"/>
                          <a:ea typeface="ＭＳ ゴシック"/>
                        </a:rPr>
                        <a:t>地震津波の</a:t>
                      </a:r>
                      <a:endParaRPr kumimoji="1" lang="ja-JP" altLang="en-US" sz="1400" dirty="0">
                        <a:latin typeface="ＭＳ ゴシック"/>
                        <a:ea typeface="ＭＳ ゴシック"/>
                      </a:endParaRPr>
                    </a:p>
                    <a:p>
                      <a:r>
                        <a:rPr kumimoji="1" lang="ja-JP" altLang="en-US" sz="1400" dirty="0">
                          <a:latin typeface="ＭＳ ゴシック"/>
                          <a:ea typeface="ＭＳ ゴシック"/>
                        </a:rPr>
                        <a:t>想定</a:t>
                      </a:r>
                      <a:endParaRPr kumimoji="1" lang="ja-JP" altLang="en-US" sz="1400" dirty="0">
                        <a:latin typeface="ＭＳ ゴシック"/>
                        <a:ea typeface="ＭＳ ゴシック"/>
                      </a:endParaRPr>
                    </a:p>
                  </a:txBody>
                  <a:tcPr marL="91440" marR="91440" marT="45720" marB="45720" vert="horz" anchor="ctr" anchorCtr="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FD8FF"/>
                    </a:solidFill>
                  </a:tcPr>
                </a:tc>
                <a:tc>
                  <a:txBody>
                    <a:bodyPr/>
                    <a:lstStyle/>
                    <a:p>
                      <a:r>
                        <a:rPr kumimoji="1" lang="ja-JP" altLang="en-US" sz="1400" dirty="0">
                          <a:latin typeface="ＭＳ ゴシック"/>
                          <a:ea typeface="ＭＳ ゴシック"/>
                        </a:rPr>
                        <a:t>当社は南海トラフ地震発生時、以下の影響が想定される地域である。</a:t>
                      </a:r>
                      <a:endParaRPr kumimoji="1" lang="ja-JP" altLang="en-US" sz="1400" dirty="0">
                        <a:latin typeface="ＭＳ ゴシック"/>
                        <a:ea typeface="ＭＳ ゴシック"/>
                      </a:endParaRPr>
                    </a:p>
                    <a:p>
                      <a:r>
                        <a:rPr kumimoji="1" lang="ja-JP" altLang="en-US" sz="1400" dirty="0">
                          <a:latin typeface="ＭＳ ゴシック"/>
                          <a:ea typeface="ＭＳ ゴシック"/>
                        </a:rPr>
                        <a:t>・震度６強</a:t>
                      </a:r>
                      <a:endParaRPr kumimoji="1" lang="ja-JP" altLang="en-US" sz="1400" dirty="0">
                        <a:latin typeface="ＭＳ ゴシック"/>
                        <a:ea typeface="ＭＳ ゴシック"/>
                      </a:endParaRPr>
                    </a:p>
                    <a:p>
                      <a:r>
                        <a:rPr kumimoji="1" lang="ja-JP" altLang="en-US" sz="1400" dirty="0">
                          <a:latin typeface="ＭＳ ゴシック"/>
                          <a:ea typeface="ＭＳ ゴシック"/>
                        </a:rPr>
                        <a:t>・</a:t>
                      </a:r>
                      <a:r>
                        <a:rPr kumimoji="1" lang="ja-JP" altLang="en-US" sz="1400" dirty="0">
                          <a:latin typeface="ＭＳ ゴシック"/>
                          <a:ea typeface="ＭＳ ゴシック"/>
                        </a:rPr>
                        <a:t>最大浸水深</a:t>
                      </a:r>
                      <a:r>
                        <a:rPr kumimoji="1" lang="ja-JP" altLang="en-US" sz="1400" dirty="0">
                          <a:latin typeface="ＭＳ ゴシック"/>
                          <a:ea typeface="ＭＳ ゴシック"/>
                        </a:rPr>
                        <a:t>1.0～2.0m　・</a:t>
                      </a:r>
                      <a:r>
                        <a:rPr kumimoji="1" lang="ja-JP" altLang="en-US" sz="1400" dirty="0">
                          <a:latin typeface="ＭＳ ゴシック"/>
                          <a:ea typeface="ＭＳ ゴシック"/>
                        </a:rPr>
                        <a:t>30cmの津波到達時間</a:t>
                      </a:r>
                      <a:r>
                        <a:rPr kumimoji="1" lang="ja-JP" altLang="en-US" sz="1400" dirty="0">
                          <a:latin typeface="ＭＳ ゴシック"/>
                          <a:ea typeface="ＭＳ ゴシック"/>
                        </a:rPr>
                        <a:t>60分以上</a:t>
                      </a:r>
                      <a:endParaRPr kumimoji="1" lang="ja-JP" altLang="en-US" dirty="0">
                        <a:latin typeface="ＭＳ ゴシック"/>
                        <a:ea typeface="ＭＳ ゴシック"/>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bl>
          </a:graphicData>
        </a:graphic>
      </p:graphicFrame>
      <p:graphicFrame>
        <p:nvGraphicFramePr>
          <p:cNvPr id="1111" name="四角形 16"/>
          <p:cNvGraphicFramePr>
            <a:graphicFrameLocks noGrp="1"/>
          </p:cNvGraphicFramePr>
          <p:nvPr/>
        </p:nvGraphicFramePr>
        <p:xfrm>
          <a:off x="280801" y="1830714"/>
          <a:ext cx="12311997" cy="605229"/>
        </p:xfrm>
        <a:graphic>
          <a:graphicData uri="http://schemas.openxmlformats.org/drawingml/2006/table">
            <a:tbl>
              <a:tblPr firstRow="0" bandRow="0">
                <a:tableStyleId>{5C22544A-7EE6-4342-B048-85BDC9FD1C3A}</a:tableStyleId>
              </a:tblPr>
              <a:tblGrid>
                <a:gridCol w="1431124"/>
                <a:gridCol w="10880873"/>
              </a:tblGrid>
              <a:tr h="605229">
                <a:tc>
                  <a:txBody>
                    <a:bodyPr/>
                    <a:lstStyle/>
                    <a:p>
                      <a:r>
                        <a:rPr kumimoji="1" lang="ja-JP" altLang="en-US" sz="1400" dirty="0">
                          <a:latin typeface="ＭＳ ゴシック"/>
                          <a:ea typeface="ＭＳ ゴシック"/>
                        </a:rPr>
                        <a:t>建物・設備に対する影響</a:t>
                      </a:r>
                      <a:endParaRPr kumimoji="1" lang="ja-JP" altLang="en-US" sz="1400" dirty="0">
                        <a:latin typeface="ＭＳ ゴシック"/>
                        <a:ea typeface="ＭＳ ゴシック"/>
                      </a:endParaRPr>
                    </a:p>
                  </a:txBody>
                  <a:tcPr marL="91440" marR="91440" marT="45720" marB="45720" vert="horz" anchor="ctr" anchorCtr="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FD8FF"/>
                    </a:solidFill>
                  </a:tcPr>
                </a:tc>
                <a:tc>
                  <a:txBody>
                    <a:bodyPr/>
                    <a:lstStyle/>
                    <a:p>
                      <a:pPr marL="216000" indent="-216000"/>
                      <a:r>
                        <a:rPr kumimoji="1" lang="ja-JP" altLang="en-US" sz="1400" dirty="0">
                          <a:latin typeface="ＭＳ ゴシック"/>
                          <a:ea typeface="ＭＳ ゴシック"/>
                        </a:rPr>
                        <a:t>・当社の社屋は新耐震基準を満たしており、揺れにより建物自体への被害は軽微と想定。</a:t>
                      </a:r>
                      <a:endParaRPr kumimoji="1" lang="ja-JP" altLang="en-US" sz="1400" dirty="0">
                        <a:latin typeface="ＭＳ ゴシック"/>
                        <a:ea typeface="ＭＳ ゴシック"/>
                      </a:endParaRPr>
                    </a:p>
                    <a:p>
                      <a:pPr marL="216000" indent="-216000"/>
                      <a:r>
                        <a:rPr kumimoji="1" lang="ja-JP" altLang="en-US" sz="1400" dirty="0">
                          <a:latin typeface="ＭＳ ゴシック"/>
                          <a:ea typeface="ＭＳ ゴシック"/>
                        </a:rPr>
                        <a:t>・生産設備が揺れによる損傷を受けるほか、津波により１階部分の設備・配線類が浸水被害を受けて、稼働できなくなるおそれ。</a:t>
                      </a:r>
                      <a:endParaRPr kumimoji="1" lang="ja-JP" altLang="en-US" dirty="0">
                        <a:latin typeface="ＭＳ ゴシック"/>
                        <a:ea typeface="ＭＳ ゴシック"/>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bl>
          </a:graphicData>
        </a:graphic>
      </p:graphicFrame>
      <p:graphicFrame>
        <p:nvGraphicFramePr>
          <p:cNvPr id="1112" name="四角形 18"/>
          <p:cNvGraphicFramePr>
            <a:graphicFrameLocks noGrp="1"/>
          </p:cNvGraphicFramePr>
          <p:nvPr/>
        </p:nvGraphicFramePr>
        <p:xfrm>
          <a:off x="280801" y="3054238"/>
          <a:ext cx="12311996" cy="2524229"/>
        </p:xfrm>
        <a:graphic>
          <a:graphicData uri="http://schemas.openxmlformats.org/drawingml/2006/table">
            <a:tbl>
              <a:tblPr firstRow="0" bandRow="0">
                <a:tableStyleId>{5C22544A-7EE6-4342-B048-85BDC9FD1C3A}</a:tableStyleId>
              </a:tblPr>
              <a:tblGrid>
                <a:gridCol w="1431124"/>
                <a:gridCol w="1274291"/>
                <a:gridCol w="9606581"/>
              </a:tblGrid>
              <a:tr h="605229">
                <a:tc rowSpan="4">
                  <a:txBody>
                    <a:bodyPr/>
                    <a:lstStyle/>
                    <a:p>
                      <a:r>
                        <a:rPr kumimoji="1" lang="ja-JP" altLang="en-US" sz="1400" dirty="0">
                          <a:latin typeface="ＭＳ ゴシック"/>
                          <a:ea typeface="ＭＳ ゴシック"/>
                        </a:rPr>
                        <a:t>従業員等の安全確保</a:t>
                      </a:r>
                      <a:endParaRPr kumimoji="1" lang="ja-JP" altLang="en-US" sz="1400" dirty="0">
                        <a:latin typeface="ＭＳ ゴシック"/>
                        <a:ea typeface="ＭＳ ゴシック"/>
                      </a:endParaRPr>
                    </a:p>
                  </a:txBody>
                  <a:tcPr marL="91440" marR="91440" marT="45720" marB="45720" vert="horz" anchor="ctr" anchorCtr="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FD8FF"/>
                    </a:solidFill>
                  </a:tcPr>
                </a:tc>
                <a:tc>
                  <a:txBody>
                    <a:bodyPr/>
                    <a:lstStyle/>
                    <a:p>
                      <a:r>
                        <a:rPr kumimoji="1" lang="ja-JP" altLang="en-US" sz="1400" dirty="0">
                          <a:latin typeface="ＭＳ ゴシック"/>
                          <a:ea typeface="ＭＳ ゴシック"/>
                        </a:rPr>
                        <a:t>生産設備の緊急停止</a:t>
                      </a:r>
                      <a:endParaRPr kumimoji="1" lang="ja-JP" altLang="en-US" sz="1400" dirty="0">
                        <a:latin typeface="ＭＳ ゴシック"/>
                        <a:ea typeface="ＭＳ ゴシック"/>
                      </a:endParaRPr>
                    </a:p>
                  </a:txBody>
                  <a:tcPr marL="91440" marR="91440" marT="45720" marB="45720" vert="horz" anchor="ctr" anchorCtr="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FD8FF"/>
                    </a:solidFill>
                  </a:tcPr>
                </a:tc>
                <a:tc>
                  <a:txBody>
                    <a:bodyPr/>
                    <a:lstStyle/>
                    <a:p>
                      <a:r>
                        <a:rPr kumimoji="1" lang="ja-JP" altLang="en-US" sz="1400" dirty="0">
                          <a:latin typeface="ＭＳ ゴシック"/>
                          <a:ea typeface="ＭＳ ゴシック"/>
                        </a:rPr>
                        <a:t>・緊急地震速報が聞こえたら、</a:t>
                      </a:r>
                      <a:r>
                        <a:rPr kumimoji="1" lang="ja-JP" altLang="en-US" sz="1400" dirty="0">
                          <a:latin typeface="ＭＳ ゴシック"/>
                          <a:ea typeface="ＭＳ ゴシック"/>
                        </a:rPr>
                        <a:t>○○の緊急停止ボタンを速やかに押す。</a:t>
                      </a:r>
                      <a:endParaRPr kumimoji="1" lang="ja-JP" altLang="en-US" sz="1400" dirty="0">
                        <a:latin typeface="ＭＳ ゴシック"/>
                        <a:ea typeface="ＭＳ ゴシック"/>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605229">
                <a:tc vMerge="1">
                  <a:txBody>
                    <a:bodyPr/>
                    <a:lstStyle/>
                    <a:p>
                      <a:endParaRPr kumimoji="1" lang="ja-JP" altLang="en-US" sz="140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0D7F0"/>
                    </a:solidFill>
                  </a:tcPr>
                </a:tc>
                <a:tc>
                  <a:txBody>
                    <a:bodyPr/>
                    <a:lstStyle/>
                    <a:p>
                      <a:r>
                        <a:rPr kumimoji="1" lang="ja-JP" altLang="en-US" sz="1400" dirty="0">
                          <a:latin typeface="ＭＳ ゴシック"/>
                          <a:ea typeface="ＭＳ ゴシック"/>
                        </a:rPr>
                        <a:t/>
                      </a:r>
                      <a:r>
                        <a:rPr kumimoji="1" lang="ja-JP" altLang="en-US" sz="1400" dirty="0">
                          <a:latin typeface="ＭＳ ゴシック"/>
                          <a:ea typeface="ＭＳ ゴシック"/>
                        </a:rPr>
                        <a:t>揺れから身を守る</a:t>
                      </a:r>
                      <a:endParaRPr kumimoji="1" lang="ja-JP" altLang="en-US" sz="1400" dirty="0">
                        <a:latin typeface="ＭＳ ゴシック"/>
                        <a:ea typeface="ＭＳ ゴシック"/>
                      </a:endParaRPr>
                    </a:p>
                  </a:txBody>
                  <a:tcPr marL="91440" marR="91440" marT="45720" marB="45720" vert="horz" anchor="ctr" anchorCtr="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FD8FF"/>
                    </a:solidFill>
                  </a:tcPr>
                </a:tc>
                <a:tc>
                  <a:txBody>
                    <a:bodyPr/>
                    <a:lstStyle/>
                    <a:p>
                      <a:r>
                        <a:rPr kumimoji="1" lang="ja-JP" altLang="en-US" sz="1400" dirty="0">
                          <a:latin typeface="ＭＳ ゴシック"/>
                          <a:ea typeface="ＭＳ ゴシック"/>
                        </a:rPr>
                        <a:t>・</a:t>
                      </a:r>
                      <a:r>
                        <a:rPr kumimoji="1" lang="ja-JP" altLang="en-US" sz="1400" dirty="0">
                          <a:latin typeface="ＭＳ ゴシック"/>
                          <a:ea typeface="ＭＳ ゴシック"/>
                        </a:rPr>
                        <a:t>緊急地震速報が聞こえたら、倒れそうなものや飛んできそうなものから離れる。</a:t>
                      </a:r>
                      <a:endParaRPr kumimoji="1" lang="ja-JP" altLang="en-US" sz="1400" dirty="0">
                        <a:latin typeface="ＭＳ ゴシック"/>
                        <a:ea typeface="ＭＳ ゴシック"/>
                      </a:endParaRPr>
                    </a:p>
                    <a:p>
                      <a:r>
                        <a:rPr kumimoji="1" lang="ja-JP" altLang="en-US" sz="1400" dirty="0">
                          <a:latin typeface="ＭＳ ゴシック"/>
                          <a:ea typeface="ＭＳ ゴシック"/>
                        </a:rPr>
                        <a:t>・</a:t>
                      </a:r>
                      <a:r>
                        <a:rPr kumimoji="1" lang="ja-JP" altLang="en-US" sz="1400" dirty="0">
                          <a:latin typeface="ＭＳ ゴシック"/>
                          <a:ea typeface="ＭＳ ゴシック"/>
                        </a:rPr>
                        <a:t>テーブルなどの下に隠れ、頭を守って身を低くする。</a:t>
                      </a:r>
                      <a:endParaRPr kumimoji="1" lang="ja-JP" altLang="en-US" sz="1400" dirty="0">
                        <a:latin typeface="ＭＳ ゴシック"/>
                        <a:ea typeface="ＭＳ ゴシック"/>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605229">
                <a:tc vMerge="1">
                  <a:txBody>
                    <a:bodyPr/>
                    <a:lstStyle/>
                    <a:p>
                      <a:endParaRPr kumimoji="1" lang="ja-JP" altLang="en-US" sz="1400" dirty="0">
                        <a:latin typeface="ＭＳ ゴシック"/>
                        <a:ea typeface="ＭＳ ゴシック"/>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400" dirty="0">
                          <a:latin typeface="ＭＳ ゴシック"/>
                          <a:ea typeface="ＭＳ ゴシック"/>
                        </a:rPr>
                        <a:t>避難方法・場所</a:t>
                      </a:r>
                      <a:endParaRPr kumimoji="1" lang="ja-JP" altLang="en-US" sz="1400" dirty="0">
                        <a:latin typeface="ＭＳ ゴシック"/>
                        <a:ea typeface="ＭＳ ゴシック"/>
                      </a:endParaRPr>
                    </a:p>
                  </a:txBody>
                  <a:tcPr marL="91440" marR="91440" marT="45720" marB="45720" vert="horz" anchor="ctr" anchorCtr="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FD8FF"/>
                    </a:solidFill>
                  </a:tcPr>
                </a:tc>
                <a:tc>
                  <a:txBody>
                    <a:bodyPr/>
                    <a:lstStyle/>
                    <a:p>
                      <a:pPr marL="216000" indent="-216000"/>
                      <a:r>
                        <a:rPr kumimoji="1" lang="ja-JP" altLang="en-US" sz="1400" dirty="0">
                          <a:latin typeface="ＭＳ ゴシック"/>
                          <a:ea typeface="ＭＳ ゴシック"/>
                        </a:rPr>
                        <a:t>・揺れがおさまったら、非常持ち出し袋を持って、ヘルメットを被り、</a:t>
                      </a:r>
                      <a:r>
                        <a:rPr kumimoji="1" lang="ja-JP" altLang="en-US" sz="1400" dirty="0">
                          <a:latin typeface="ＭＳ ゴシック"/>
                          <a:ea typeface="ＭＳ ゴシック"/>
                        </a:rPr>
                        <a:t>最寄りの津波避難施設「○○会館」に避難（徒歩○分）</a:t>
                      </a:r>
                      <a:endParaRPr kumimoji="1" lang="ja-JP" altLang="en-US" sz="1400" dirty="0">
                        <a:latin typeface="ＭＳ ゴシック"/>
                        <a:ea typeface="ＭＳ ゴシック"/>
                      </a:endParaRPr>
                    </a:p>
                    <a:p>
                      <a:r>
                        <a:rPr kumimoji="1" lang="ja-JP" altLang="en-US" sz="1400" dirty="0">
                          <a:latin typeface="ＭＳ ゴシック"/>
                          <a:ea typeface="ＭＳ ゴシック"/>
                        </a:rPr>
                        <a:t>※来店客を適切に誘導すること</a:t>
                      </a:r>
                      <a:endParaRPr kumimoji="1" lang="ja-JP" altLang="en-US" sz="1400" dirty="0">
                        <a:latin typeface="ＭＳ ゴシック"/>
                        <a:ea typeface="ＭＳ ゴシック"/>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580811">
                <a:tc vMerge="1">
                  <a:txBody>
                    <a:bodyPr/>
                    <a:lstStyle/>
                    <a:p>
                      <a:endParaRPr kumimoji="1" lang="ja-JP" altLang="en-US" sz="1400" dirty="0">
                        <a:latin typeface="ＭＳ ゴシック"/>
                        <a:ea typeface="ＭＳ ゴシック"/>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400" dirty="0">
                          <a:latin typeface="ＭＳ ゴシック"/>
                          <a:ea typeface="ＭＳ ゴシック"/>
                        </a:rPr>
                        <a:t>安否確認方法</a:t>
                      </a:r>
                      <a:endParaRPr kumimoji="1" lang="ja-JP" altLang="en-US" sz="1400" dirty="0">
                        <a:latin typeface="ＭＳ ゴシック"/>
                        <a:ea typeface="ＭＳ ゴシック"/>
                      </a:endParaRPr>
                    </a:p>
                  </a:txBody>
                  <a:tcPr marL="91440" marR="91440" marT="45720" marB="45720" vert="horz" anchor="ctr" anchorCtr="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FD8FF"/>
                    </a:solidFill>
                  </a:tcPr>
                </a:tc>
                <a:tc>
                  <a:txBody>
                    <a:bodyPr/>
                    <a:lstStyle/>
                    <a:p>
                      <a:r>
                        <a:rPr kumimoji="1" lang="ja-JP" altLang="en-US" sz="1400" dirty="0">
                          <a:latin typeface="ＭＳ ゴシック"/>
                          <a:ea typeface="ＭＳ ゴシック"/>
                        </a:rPr>
                        <a:t>・</a:t>
                      </a:r>
                      <a:r>
                        <a:rPr kumimoji="1" lang="ja-JP" altLang="en-US" sz="1400" dirty="0">
                          <a:latin typeface="ＭＳ ゴシック"/>
                          <a:ea typeface="ＭＳ ゴシック"/>
                        </a:rPr>
                        <a:t>LINEグループにより、各自が現在地と安否を報告。</a:t>
                      </a:r>
                      <a:endParaRPr kumimoji="1" lang="ja-JP" altLang="en-US" sz="1400" dirty="0">
                        <a:latin typeface="ＭＳ ゴシック"/>
                        <a:ea typeface="ＭＳ ゴシック"/>
                      </a:endParaRPr>
                    </a:p>
                    <a:p>
                      <a:r>
                        <a:rPr kumimoji="1" lang="ja-JP" altLang="en-US" sz="1400" dirty="0">
                          <a:latin typeface="ＭＳ ゴシック"/>
                          <a:ea typeface="ＭＳ ゴシック"/>
                        </a:rPr>
                        <a:t>・上司は部下の安否を確認の上、上長に報告。</a:t>
                      </a:r>
                      <a:endParaRPr kumimoji="1" lang="ja-JP" altLang="en-US" sz="1400" dirty="0">
                        <a:latin typeface="ＭＳ ゴシック"/>
                        <a:ea typeface="ＭＳ ゴシック"/>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bl>
          </a:graphicData>
        </a:graphic>
      </p:graphicFrame>
      <p:graphicFrame>
        <p:nvGraphicFramePr>
          <p:cNvPr id="1113" name="四角形 40"/>
          <p:cNvGraphicFramePr>
            <a:graphicFrameLocks noGrp="1"/>
          </p:cNvGraphicFramePr>
          <p:nvPr/>
        </p:nvGraphicFramePr>
        <p:xfrm>
          <a:off x="280801" y="6368752"/>
          <a:ext cx="12320516" cy="732960"/>
        </p:xfrm>
        <a:graphic>
          <a:graphicData uri="http://schemas.openxmlformats.org/drawingml/2006/table">
            <a:tbl>
              <a:tblPr firstRow="0" bandRow="0">
                <a:tableStyleId>{5C22544A-7EE6-4342-B048-85BDC9FD1C3A}</a:tableStyleId>
              </a:tblPr>
              <a:tblGrid>
                <a:gridCol w="2712770"/>
                <a:gridCol w="9607746"/>
              </a:tblGrid>
              <a:tr h="605229">
                <a:tc>
                  <a:txBody>
                    <a:bodyPr/>
                    <a:lstStyle/>
                    <a:p>
                      <a:r>
                        <a:rPr kumimoji="1" lang="ja-JP" altLang="en-US" sz="1400" dirty="0">
                          <a:latin typeface="ＭＳ ゴシック"/>
                          <a:ea typeface="ＭＳ ゴシック"/>
                        </a:rPr>
                        <a:t>就業時間外の参集メンバー</a:t>
                      </a:r>
                      <a:endParaRPr kumimoji="1" lang="ja-JP" altLang="en-US" sz="1400" dirty="0">
                        <a:latin typeface="ＭＳ ゴシック"/>
                        <a:ea typeface="ＭＳ ゴシック"/>
                      </a:endParaRPr>
                    </a:p>
                  </a:txBody>
                  <a:tcPr marL="91440" marR="91440" marT="45720" marB="45720" vert="horz" anchor="ctr" anchorCtr="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FD8FF"/>
                    </a:solidFill>
                  </a:tcPr>
                </a:tc>
                <a:tc>
                  <a:txBody>
                    <a:bodyPr/>
                    <a:lstStyle/>
                    <a:p>
                      <a:r>
                        <a:rPr kumimoji="1" lang="ja-JP" altLang="en-US" sz="1400" dirty="0">
                          <a:latin typeface="ＭＳ ゴシック"/>
                          <a:ea typeface="ＭＳ ゴシック"/>
                        </a:rPr>
                        <a:t>○○社長、○○部長、○○部長、○○課長、○○課長</a:t>
                      </a:r>
                      <a:endParaRPr kumimoji="1" lang="ja-JP" altLang="en-US" sz="1400" dirty="0">
                        <a:latin typeface="ＭＳ ゴシック"/>
                        <a:ea typeface="ＭＳ ゴシック"/>
                      </a:endParaRPr>
                    </a:p>
                    <a:p>
                      <a:r>
                        <a:rPr kumimoji="1" lang="ja-JP" altLang="en-US" sz="1400" dirty="0">
                          <a:latin typeface="ＭＳ ゴシック"/>
                          <a:ea typeface="ＭＳ ゴシック"/>
                        </a:rPr>
                        <a:t>※</a:t>
                      </a:r>
                      <a:r>
                        <a:rPr kumimoji="1" lang="ja-JP" altLang="en-US" sz="1400" dirty="0">
                          <a:latin typeface="ＭＳ ゴシック"/>
                          <a:ea typeface="ＭＳ ゴシック"/>
                        </a:rPr>
                        <a:t>参集メンバー</a:t>
                      </a:r>
                      <a:r>
                        <a:rPr kumimoji="1" lang="ja-JP" altLang="en-US" sz="1400" dirty="0">
                          <a:latin typeface="ＭＳ ゴシック"/>
                          <a:ea typeface="ＭＳ ゴシック"/>
                        </a:rPr>
                        <a:t>は</a:t>
                      </a:r>
                      <a:r>
                        <a:rPr kumimoji="1" lang="ja-JP" altLang="en-US" sz="1400" dirty="0">
                          <a:latin typeface="ＭＳ ゴシック"/>
                          <a:ea typeface="ＭＳ ゴシック"/>
                        </a:rPr>
                        <a:t>、自分の安全を確保した上で、出社。</a:t>
                      </a:r>
                      <a:endParaRPr kumimoji="1" lang="ja-JP" altLang="en-US" sz="1400" dirty="0">
                        <a:latin typeface="ＭＳ ゴシック"/>
                        <a:ea typeface="ＭＳ ゴシック"/>
                      </a:endParaRPr>
                    </a:p>
                    <a:p>
                      <a:r>
                        <a:rPr kumimoji="1" lang="ja-JP" altLang="en-US" sz="1400" dirty="0">
                          <a:latin typeface="ＭＳ ゴシック"/>
                          <a:ea typeface="ＭＳ ゴシック"/>
                        </a:rPr>
                        <a:t>※</a:t>
                      </a:r>
                      <a:r>
                        <a:rPr kumimoji="1" lang="ja-JP" altLang="en-US" sz="1400" dirty="0">
                          <a:latin typeface="ＭＳ ゴシック"/>
                          <a:ea typeface="ＭＳ ゴシック"/>
                        </a:rPr>
                        <a:t>参集メンバー</a:t>
                      </a:r>
                      <a:r>
                        <a:rPr kumimoji="1" lang="ja-JP" altLang="en-US" sz="1400" dirty="0">
                          <a:latin typeface="ＭＳ ゴシック"/>
                          <a:ea typeface="ＭＳ ゴシック"/>
                        </a:rPr>
                        <a:t>以外の</a:t>
                      </a:r>
                      <a:r>
                        <a:rPr kumimoji="1" lang="ja-JP" altLang="en-US" sz="1400" dirty="0">
                          <a:latin typeface="ＭＳ ゴシック"/>
                          <a:ea typeface="ＭＳ ゴシック"/>
                        </a:rPr>
                        <a:t>従業員</a:t>
                      </a:r>
                      <a:r>
                        <a:rPr kumimoji="1" lang="ja-JP" altLang="en-US" sz="1400" dirty="0">
                          <a:latin typeface="ＭＳ ゴシック"/>
                          <a:ea typeface="ＭＳ ゴシック"/>
                        </a:rPr>
                        <a:t>は</a:t>
                      </a:r>
                      <a:r>
                        <a:rPr kumimoji="1" lang="ja-JP" altLang="en-US" sz="1400" dirty="0">
                          <a:latin typeface="ＭＳ ゴシック"/>
                          <a:ea typeface="ＭＳ ゴシック"/>
                        </a:rPr>
                        <a:t>、</a:t>
                      </a:r>
                      <a:r>
                        <a:rPr kumimoji="1" lang="ja-JP" altLang="en-US" sz="1400" dirty="0">
                          <a:latin typeface="ＭＳ ゴシック"/>
                          <a:ea typeface="ＭＳ ゴシック"/>
                        </a:rPr>
                        <a:t>上長</a:t>
                      </a:r>
                      <a:r>
                        <a:rPr kumimoji="1" lang="ja-JP" altLang="en-US" sz="1400" dirty="0">
                          <a:latin typeface="ＭＳ ゴシック"/>
                          <a:ea typeface="ＭＳ ゴシック"/>
                        </a:rPr>
                        <a:t>から</a:t>
                      </a:r>
                      <a:r>
                        <a:rPr kumimoji="1" lang="ja-JP" altLang="en-US" sz="1400" dirty="0">
                          <a:latin typeface="ＭＳ ゴシック"/>
                          <a:ea typeface="ＭＳ ゴシック"/>
                        </a:rPr>
                        <a:t>指示が</a:t>
                      </a:r>
                      <a:r>
                        <a:rPr kumimoji="1" lang="ja-JP" altLang="en-US" sz="1400" dirty="0">
                          <a:latin typeface="ＭＳ ゴシック"/>
                          <a:ea typeface="ＭＳ ゴシック"/>
                        </a:rPr>
                        <a:t>あるまで自宅待機。</a:t>
                      </a:r>
                      <a:endParaRPr kumimoji="1" lang="ja-JP" altLang="en-US" sz="1600" dirty="0">
                        <a:latin typeface="ＭＳ ゴシック"/>
                        <a:ea typeface="ＭＳ ゴシック"/>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bl>
          </a:graphicData>
        </a:graphic>
      </p:graphicFrame>
      <p:sp>
        <p:nvSpPr>
          <p:cNvPr id="1114" name="直線 43"/>
          <p:cNvSpPr/>
          <p:nvPr/>
        </p:nvSpPr>
        <p:spPr>
          <a:xfrm flipV="1">
            <a:off x="7392694" y="5018262"/>
            <a:ext cx="1737429" cy="221963"/>
          </a:xfrm>
          <a:prstGeom prst="line">
            <a:avLst/>
          </a:prstGeom>
          <a:ln w="12700" cap="flat" cmpd="sng" algn="ctr">
            <a:solidFill>
              <a:schemeClr val="tx1"/>
            </a:solidFill>
            <a:prstDash val="dash"/>
            <a:miter lim="800000"/>
            <a:headEnd type="oval"/>
            <a:tailEnd type="none"/>
          </a:ln>
        </p:spPr>
        <p:style>
          <a:lnRef idx="1">
            <a:schemeClr val="accent1"/>
          </a:lnRef>
          <a:fillRef idx="0">
            <a:schemeClr val="accent1"/>
          </a:fillRef>
          <a:effectRef idx="0">
            <a:schemeClr val="accent1"/>
          </a:effectRef>
          <a:fontRef idx="minor">
            <a:schemeClr val="tx1"/>
          </a:fontRef>
        </p:style>
      </p:sp>
      <p:sp>
        <p:nvSpPr>
          <p:cNvPr id="1115" name="直線 44"/>
          <p:cNvSpPr/>
          <p:nvPr/>
        </p:nvSpPr>
        <p:spPr>
          <a:xfrm>
            <a:off x="9655263" y="3195334"/>
            <a:ext cx="1350017" cy="85984"/>
          </a:xfrm>
          <a:prstGeom prst="line">
            <a:avLst/>
          </a:prstGeom>
          <a:ln w="12700" cap="flat" cmpd="sng" algn="ctr">
            <a:solidFill>
              <a:schemeClr val="tx1"/>
            </a:solidFill>
            <a:prstDash val="dash"/>
            <a:miter lim="800000"/>
            <a:headEnd type="oval"/>
            <a:tailEnd type="none"/>
          </a:ln>
        </p:spPr>
        <p:style>
          <a:lnRef idx="1">
            <a:schemeClr val="accent1"/>
          </a:lnRef>
          <a:fillRef idx="0">
            <a:schemeClr val="accent1"/>
          </a:fillRef>
          <a:effectRef idx="0">
            <a:schemeClr val="accent1"/>
          </a:effectRef>
          <a:fontRef idx="minor">
            <a:schemeClr val="tx1"/>
          </a:fontRef>
        </p:style>
      </p:sp>
      <p:sp>
        <p:nvSpPr>
          <p:cNvPr id="1116" name="直線 45"/>
          <p:cNvSpPr/>
          <p:nvPr/>
        </p:nvSpPr>
        <p:spPr>
          <a:xfrm flipV="1">
            <a:off x="9429215" y="1571268"/>
            <a:ext cx="1544874" cy="488645"/>
          </a:xfrm>
          <a:prstGeom prst="line">
            <a:avLst/>
          </a:prstGeom>
          <a:ln w="12700" cap="flat" cmpd="sng" algn="ctr">
            <a:solidFill>
              <a:schemeClr val="tx1"/>
            </a:solidFill>
            <a:prstDash val="dash"/>
            <a:miter lim="800000"/>
            <a:headEnd type="oval"/>
            <a:tailEnd type="none"/>
          </a:ln>
        </p:spPr>
        <p:style>
          <a:lnRef idx="1">
            <a:schemeClr val="accent1"/>
          </a:lnRef>
          <a:fillRef idx="0">
            <a:schemeClr val="accent1"/>
          </a:fillRef>
          <a:effectRef idx="0">
            <a:schemeClr val="accent1"/>
          </a:effectRef>
          <a:fontRef idx="minor">
            <a:schemeClr val="tx1"/>
          </a:fontRef>
        </p:style>
      </p:sp>
      <p:sp>
        <p:nvSpPr>
          <p:cNvPr id="1117" name="直線 46"/>
          <p:cNvSpPr/>
          <p:nvPr/>
        </p:nvSpPr>
        <p:spPr>
          <a:xfrm flipV="1">
            <a:off x="7016885" y="1382828"/>
            <a:ext cx="459720" cy="0"/>
          </a:xfrm>
          <a:prstGeom prst="line">
            <a:avLst/>
          </a:prstGeom>
          <a:ln w="12700" cap="flat" cmpd="sng" algn="ctr">
            <a:solidFill>
              <a:schemeClr val="tx1"/>
            </a:solidFill>
            <a:prstDash val="dash"/>
            <a:miter lim="800000"/>
            <a:headEnd type="oval"/>
            <a:tailEnd type="none"/>
          </a:ln>
        </p:spPr>
        <p:style>
          <a:lnRef idx="1">
            <a:schemeClr val="accent1"/>
          </a:lnRef>
          <a:fillRef idx="0">
            <a:schemeClr val="accent1"/>
          </a:fillRef>
          <a:effectRef idx="0">
            <a:schemeClr val="accent1"/>
          </a:effectRef>
          <a:fontRef idx="minor">
            <a:schemeClr val="tx1"/>
          </a:fontRef>
        </p:style>
      </p:sp>
      <p:sp>
        <p:nvSpPr>
          <p:cNvPr id="1118" name="直線 48"/>
          <p:cNvSpPr/>
          <p:nvPr/>
        </p:nvSpPr>
        <p:spPr>
          <a:xfrm flipV="1">
            <a:off x="10152190" y="3999096"/>
            <a:ext cx="859511" cy="267052"/>
          </a:xfrm>
          <a:prstGeom prst="line">
            <a:avLst/>
          </a:prstGeom>
          <a:ln w="12700" cap="flat" cmpd="sng" algn="ctr">
            <a:solidFill>
              <a:schemeClr val="tx1"/>
            </a:solidFill>
            <a:prstDash val="dash"/>
            <a:miter lim="800000"/>
            <a:headEnd type="oval"/>
            <a:tailEnd type="none"/>
          </a:ln>
        </p:spPr>
        <p:style>
          <a:lnRef idx="1">
            <a:schemeClr val="accent1"/>
          </a:lnRef>
          <a:fillRef idx="0">
            <a:schemeClr val="accent1"/>
          </a:fillRef>
          <a:effectRef idx="0">
            <a:schemeClr val="accent1"/>
          </a:effectRef>
          <a:fontRef idx="minor">
            <a:schemeClr val="tx1"/>
          </a:fontRef>
        </p:style>
      </p:sp>
      <p:sp>
        <p:nvSpPr>
          <p:cNvPr id="1119" name="図形 19"/>
          <p:cNvSpPr/>
          <p:nvPr/>
        </p:nvSpPr>
        <p:spPr>
          <a:xfrm>
            <a:off x="10770511" y="1009274"/>
            <a:ext cx="1933232" cy="1047748"/>
          </a:xfrm>
          <a:prstGeom prst="roundRect">
            <a:avLst>
              <a:gd name="adj" fmla="val 8861"/>
            </a:avLst>
          </a:prstGeom>
          <a:solidFill>
            <a:srgbClr val="FFFF00"/>
          </a:solidFill>
          <a:ln w="6350" cap="flat" cmpd="sng" algn="ctr">
            <a:solidFill>
              <a:schemeClr val="tx1"/>
            </a:solidFill>
            <a:prstDash val="dash"/>
            <a:miter lim="800000"/>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0" bIns="36000" anchor="ctr">
            <a:spAutoFit/>
          </a:bodyPr>
          <a:p>
            <a:pPr algn="l">
              <a:lnSpc>
                <a:spcPts val="1200"/>
              </a:lnSpc>
              <a:spcBef>
                <a:spcPts val="0"/>
              </a:spcBef>
              <a:spcAft>
                <a:spcPts val="0"/>
              </a:spcAft>
              <a:defRPr lang="ja-JP" altLang="en-US"/>
            </a:pPr>
            <a:r>
              <a:rPr lang="ja-JP" altLang="en-US" sz="1200">
                <a:solidFill>
                  <a:schemeClr val="tx1"/>
                </a:solidFill>
                <a:latin typeface="ＭＳ ゴシック"/>
                <a:ea typeface="ＭＳ ゴシック"/>
              </a:rPr>
              <a:t>昭和56年６月１日に建築基準法が改正されており、これ以前に建築確認を受けた建物は耐震性が不十分な場合があります。自社の耐震性を確認しましょう。</a:t>
            </a:r>
            <a:endParaRPr lang="ja-JP" altLang="en-US">
              <a:solidFill>
                <a:schemeClr val="tx1"/>
              </a:solidFill>
              <a:latin typeface="ＭＳ ゴシック"/>
              <a:ea typeface="ＭＳ ゴシック"/>
            </a:endParaRPr>
          </a:p>
        </p:txBody>
      </p:sp>
      <p:sp>
        <p:nvSpPr>
          <p:cNvPr id="1120" name="図形 21"/>
          <p:cNvSpPr/>
          <p:nvPr/>
        </p:nvSpPr>
        <p:spPr>
          <a:xfrm>
            <a:off x="7388615" y="1090341"/>
            <a:ext cx="3018165" cy="562881"/>
          </a:xfrm>
          <a:prstGeom prst="roundRect">
            <a:avLst>
              <a:gd name="adj" fmla="val 8861"/>
            </a:avLst>
          </a:prstGeom>
          <a:solidFill>
            <a:srgbClr val="FFFF00"/>
          </a:solidFill>
          <a:ln w="6350" cap="flat" cmpd="sng" algn="ctr">
            <a:solidFill>
              <a:schemeClr val="tx1"/>
            </a:solidFill>
            <a:prstDash val="dash"/>
            <a:miter lim="800000"/>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0" bIns="36000" anchor="ctr">
            <a:spAutoFit/>
          </a:bodyPr>
          <a:p>
            <a:pPr algn="l">
              <a:lnSpc>
                <a:spcPts val="1200"/>
              </a:lnSpc>
              <a:spcBef>
                <a:spcPts val="0"/>
              </a:spcBef>
              <a:spcAft>
                <a:spcPts val="0"/>
              </a:spcAft>
              <a:defRPr lang="ja-JP" altLang="en-US"/>
            </a:pPr>
            <a:r>
              <a:rPr lang="ja-JP" altLang="en-US" sz="1200">
                <a:solidFill>
                  <a:schemeClr val="tx1"/>
                </a:solidFill>
                <a:latin typeface="ＭＳ ゴシック"/>
                <a:ea typeface="ＭＳ ゴシック"/>
              </a:rPr>
              <a:t>高知県防災マップで自社所在地の想定震度や津波浸水予測を確認しましょう。</a:t>
            </a:r>
            <a:endParaRPr lang="ja-JP" altLang="en-US" sz="1200">
              <a:solidFill>
                <a:schemeClr val="tx1"/>
              </a:solidFill>
              <a:latin typeface="ＭＳ ゴシック"/>
              <a:ea typeface="ＭＳ ゴシック"/>
            </a:endParaRPr>
          </a:p>
          <a:p>
            <a:pPr algn="l">
              <a:lnSpc>
                <a:spcPts val="1200"/>
              </a:lnSpc>
              <a:spcBef>
                <a:spcPts val="0"/>
              </a:spcBef>
              <a:spcAft>
                <a:spcPts val="0"/>
              </a:spcAft>
              <a:defRPr lang="ja-JP" altLang="en-US"/>
            </a:pPr>
            <a:r>
              <a:rPr lang="ja-JP" altLang="en-US" sz="1200">
                <a:solidFill>
                  <a:srgbClr val="FF0000"/>
                </a:solidFill>
                <a:latin typeface="ＭＳ ゴシック"/>
                <a:ea typeface="ＭＳ ゴシック"/>
              </a:rPr>
              <a:t>https://bousaimap.pref.kochi.lg.jp/</a:t>
            </a:r>
            <a:endParaRPr lang="ja-JP" altLang="en-US" sz="1200">
              <a:solidFill>
                <a:srgbClr val="FF0000"/>
              </a:solidFill>
              <a:latin typeface="ＭＳ ゴシック"/>
              <a:ea typeface="ＭＳ ゴシック"/>
            </a:endParaRPr>
          </a:p>
        </p:txBody>
      </p:sp>
      <p:sp>
        <p:nvSpPr>
          <p:cNvPr id="1121" name="図形 39"/>
          <p:cNvSpPr/>
          <p:nvPr/>
        </p:nvSpPr>
        <p:spPr>
          <a:xfrm>
            <a:off x="10757498" y="3080530"/>
            <a:ext cx="1938276" cy="400569"/>
          </a:xfrm>
          <a:prstGeom prst="roundRect">
            <a:avLst>
              <a:gd name="adj" fmla="val 8861"/>
            </a:avLst>
          </a:prstGeom>
          <a:solidFill>
            <a:srgbClr val="FFFF00"/>
          </a:solidFill>
          <a:ln w="6350" cap="flat" cmpd="sng" algn="ctr">
            <a:solidFill>
              <a:schemeClr val="tx1"/>
            </a:solidFill>
            <a:prstDash val="dash"/>
            <a:miter/>
          </a:ln>
        </p:spPr>
        <p:style>
          <a:lnRef idx="2">
            <a:schemeClr val="accent1">
              <a:shade val="50000"/>
            </a:schemeClr>
          </a:lnRef>
          <a:fillRef idx="1">
            <a:schemeClr val="accent1"/>
          </a:fillRef>
          <a:effectRef idx="0">
            <a:schemeClr val="accent1"/>
          </a:effectRef>
          <a:fontRef idx="minor">
            <a:schemeClr val="lt1"/>
          </a:fontRef>
        </p:style>
        <p:txBody>
          <a:bodyPr vert="horz" wrap="square" lIns="36000" tIns="36000" rIns="0" bIns="36000" numCol="1" spcCol="0" anchor="ctr" anchorCtr="0">
            <a:spAutoFit/>
          </a:bodyPr>
          <a:lstStyle/>
          <a:p>
            <a:pPr algn="l">
              <a:lnSpc>
                <a:spcPts val="1200"/>
              </a:lnSpc>
              <a:spcBef>
                <a:spcPts val="0"/>
              </a:spcBef>
              <a:spcAft>
                <a:spcPts val="0"/>
              </a:spcAft>
              <a:defRPr lang="ja-JP" altLang="en-US"/>
            </a:pPr>
            <a:r>
              <a:rPr lang="ja-JP" altLang="en-US" sz="1200">
                <a:solidFill>
                  <a:schemeClr val="tx1"/>
                </a:solidFill>
                <a:latin typeface="ＭＳ ゴシック"/>
                <a:ea typeface="ＭＳ ゴシック"/>
              </a:rPr>
              <a:t>日頃から緊急停止方法を皆で確認しておきましょう</a:t>
            </a:r>
            <a:endParaRPr lang="ja-JP" altLang="en-US">
              <a:solidFill>
                <a:schemeClr val="tx1"/>
              </a:solidFill>
              <a:latin typeface="ＭＳ ゴシック"/>
              <a:ea typeface="ＭＳ ゴシック"/>
            </a:endParaRPr>
          </a:p>
        </p:txBody>
      </p:sp>
      <p:sp>
        <p:nvSpPr>
          <p:cNvPr id="1122" name="図形 47"/>
          <p:cNvSpPr/>
          <p:nvPr/>
        </p:nvSpPr>
        <p:spPr>
          <a:xfrm>
            <a:off x="10873487" y="3792600"/>
            <a:ext cx="1833279" cy="408557"/>
          </a:xfrm>
          <a:prstGeom prst="roundRect">
            <a:avLst>
              <a:gd name="adj" fmla="val 8861"/>
            </a:avLst>
          </a:prstGeom>
          <a:solidFill>
            <a:srgbClr val="FFFF00"/>
          </a:solidFill>
          <a:ln w="6350" cap="flat" cmpd="sng" algn="ctr">
            <a:solidFill>
              <a:schemeClr val="tx1"/>
            </a:solidFill>
            <a:prstDash val="dash"/>
            <a:miter lim="800000"/>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0" bIns="36000" anchor="ctr">
            <a:spAutoFit/>
          </a:bodyPr>
          <a:p>
            <a:pPr algn="l">
              <a:lnSpc>
                <a:spcPts val="1200"/>
              </a:lnSpc>
              <a:spcBef>
                <a:spcPts val="0"/>
              </a:spcBef>
              <a:spcAft>
                <a:spcPts val="0"/>
              </a:spcAft>
              <a:defRPr lang="ja-JP" altLang="en-US"/>
            </a:pPr>
            <a:r>
              <a:rPr lang="ja-JP" altLang="en-US" sz="1200">
                <a:solidFill>
                  <a:schemeClr val="tx1"/>
                </a:solidFill>
                <a:latin typeface="ＭＳ ゴシック"/>
                <a:ea typeface="ＭＳ ゴシック"/>
              </a:rPr>
              <a:t>高知県防災マップで避難場所を確認しましょう。</a:t>
            </a:r>
            <a:endParaRPr lang="ja-JP" altLang="en-US" sz="1200">
              <a:solidFill>
                <a:schemeClr val="tx1"/>
              </a:solidFill>
              <a:latin typeface="ＭＳ ゴシック"/>
              <a:ea typeface="ＭＳ ゴシック"/>
            </a:endParaRPr>
          </a:p>
        </p:txBody>
      </p:sp>
      <p:sp>
        <p:nvSpPr>
          <p:cNvPr id="1123" name="直線 49"/>
          <p:cNvSpPr/>
          <p:nvPr/>
        </p:nvSpPr>
        <p:spPr>
          <a:xfrm>
            <a:off x="190818" y="7259346"/>
            <a:ext cx="12491720" cy="0"/>
          </a:xfrm>
          <a:prstGeom prst="line">
            <a:avLst/>
          </a:prstGeom>
          <a:ln w="31750" cap="flat" cmpd="sng" algn="ctr">
            <a:solidFill>
              <a:schemeClr val="tx1"/>
            </a:solidFill>
            <a:prstDash val="dash"/>
            <a:miter lim="800000"/>
          </a:ln>
        </p:spPr>
        <p:style>
          <a:lnRef idx="1">
            <a:schemeClr val="accent1"/>
          </a:lnRef>
          <a:fillRef idx="0">
            <a:schemeClr val="accent1"/>
          </a:fillRef>
          <a:effectRef idx="0">
            <a:schemeClr val="accent1"/>
          </a:effectRef>
          <a:fontRef idx="minor">
            <a:schemeClr val="tx1"/>
          </a:fontRef>
        </p:style>
      </p:sp>
      <p:graphicFrame>
        <p:nvGraphicFramePr>
          <p:cNvPr id="1124" name="四角形 50"/>
          <p:cNvGraphicFramePr>
            <a:graphicFrameLocks noGrp="1"/>
          </p:cNvGraphicFramePr>
          <p:nvPr/>
        </p:nvGraphicFramePr>
        <p:xfrm>
          <a:off x="280801" y="7377934"/>
          <a:ext cx="12320515" cy="1597925"/>
        </p:xfrm>
        <a:graphic>
          <a:graphicData uri="http://schemas.openxmlformats.org/drawingml/2006/table">
            <a:tbl>
              <a:tblPr firstRow="0" bandRow="0">
                <a:tableStyleId>{5C22544A-7EE6-4342-B048-85BDC9FD1C3A}</a:tableStyleId>
              </a:tblPr>
              <a:tblGrid>
                <a:gridCol w="1431124"/>
                <a:gridCol w="1287162"/>
                <a:gridCol w="9602229"/>
              </a:tblGrid>
              <a:tr h="605229">
                <a:tc rowSpan="3">
                  <a:txBody>
                    <a:bodyPr/>
                    <a:lstStyle/>
                    <a:p>
                      <a:r>
                        <a:rPr kumimoji="1" lang="ja-JP" altLang="en-US" sz="1400" dirty="0">
                          <a:latin typeface="ＭＳ ゴシック"/>
                          <a:ea typeface="ＭＳ ゴシック"/>
                        </a:rPr>
                        <a:t>事前対策</a:t>
                      </a:r>
                      <a:endParaRPr kumimoji="1" lang="ja-JP" altLang="en-US" sz="1400" dirty="0">
                        <a:latin typeface="ＭＳ ゴシック"/>
                        <a:ea typeface="ＭＳ ゴシック"/>
                      </a:endParaRPr>
                    </a:p>
                  </a:txBody>
                  <a:tcPr marL="91440" marR="91440" marT="45720" marB="45720" vert="horz" anchor="ctr" anchorCtr="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FD8FF"/>
                    </a:solidFill>
                  </a:tcPr>
                </a:tc>
                <a:tc>
                  <a:txBody>
                    <a:bodyPr/>
                    <a:lstStyle/>
                    <a:p>
                      <a:r>
                        <a:rPr kumimoji="1" lang="ja-JP" altLang="en-US" sz="1400" dirty="0">
                          <a:latin typeface="ＭＳ ゴシック"/>
                          <a:ea typeface="ＭＳ ゴシック"/>
                        </a:rPr>
                        <a:t>社内の安全対策</a:t>
                      </a:r>
                      <a:endParaRPr kumimoji="1" lang="ja-JP" altLang="en-US" sz="1400" dirty="0">
                        <a:latin typeface="ＭＳ ゴシック"/>
                        <a:ea typeface="ＭＳ ゴシック"/>
                      </a:endParaRPr>
                    </a:p>
                  </a:txBody>
                  <a:tcPr marL="91440" marR="91440" marT="45720" marB="45720" vert="horz" anchor="ctr" anchorCtr="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FD8FF"/>
                    </a:solidFill>
                  </a:tcPr>
                </a:tc>
                <a:tc>
                  <a:txBody>
                    <a:bodyPr/>
                    <a:lstStyle/>
                    <a:p>
                      <a:r>
                        <a:rPr kumimoji="1" lang="ja-JP" altLang="en-US" sz="1400" dirty="0">
                          <a:latin typeface="ＭＳ ゴシック"/>
                          <a:ea typeface="ＭＳ ゴシック"/>
                        </a:rPr>
                        <a:t>☑棚・機械器具・テレビなど、震災時に倒れたり動きそうなものを金具で固定する</a:t>
                      </a:r>
                      <a:endParaRPr kumimoji="1" lang="ja-JP" altLang="en-US" sz="1400" dirty="0">
                        <a:latin typeface="ＭＳ ゴシック"/>
                        <a:ea typeface="ＭＳ ゴシック"/>
                      </a:endParaRPr>
                    </a:p>
                    <a:p>
                      <a:r>
                        <a:rPr kumimoji="1" lang="ja-JP" altLang="en-US" sz="1400" dirty="0">
                          <a:latin typeface="ＭＳ ゴシック"/>
                          <a:ea typeface="ＭＳ ゴシック"/>
                        </a:rPr>
                        <a:t>☑書類や工具などの置き場所を決めて、震災時に飛ばないように収納する。</a:t>
                      </a:r>
                      <a:endParaRPr kumimoji="1" lang="ja-JP" altLang="en-US" sz="1400" dirty="0">
                        <a:latin typeface="ＭＳ ゴシック"/>
                        <a:ea typeface="ＭＳ ゴシック"/>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605229">
                <a:tc vMerge="1">
                  <a:txBody>
                    <a:bodyPr/>
                    <a:lstStyle/>
                    <a:p>
                      <a:endParaRPr kumimoji="1" lang="ja-JP" altLang="en-US" sz="1400" dirty="0">
                        <a:latin typeface="ＭＳ ゴシック"/>
                        <a:ea typeface="ＭＳ ゴシック"/>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0D7F0"/>
                    </a:solidFill>
                  </a:tcPr>
                </a:tc>
                <a:tc>
                  <a:txBody>
                    <a:bodyPr/>
                    <a:lstStyle/>
                    <a:p>
                      <a:r>
                        <a:rPr kumimoji="1" lang="ja-JP" altLang="en-US" sz="1400" dirty="0">
                          <a:latin typeface="ＭＳ ゴシック"/>
                          <a:ea typeface="ＭＳ ゴシック"/>
                        </a:rPr>
                        <a:t>非常持ち出し袋</a:t>
                      </a:r>
                      <a:endParaRPr kumimoji="1" lang="ja-JP" altLang="en-US" sz="1400" dirty="0">
                        <a:latin typeface="ＭＳ ゴシック"/>
                        <a:ea typeface="ＭＳ ゴシック"/>
                      </a:endParaRPr>
                    </a:p>
                  </a:txBody>
                  <a:tcPr marL="91440" marR="91440" marT="45720" marB="45720" vert="horz" anchor="ctr" anchorCtr="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FD8FF"/>
                    </a:solidFill>
                  </a:tcPr>
                </a:tc>
                <a:tc>
                  <a:txBody>
                    <a:bodyPr/>
                    <a:lstStyle/>
                    <a:p>
                      <a:r>
                        <a:rPr kumimoji="1" lang="ja-JP" altLang="en-US" sz="1400" dirty="0">
                          <a:latin typeface="ＭＳ ゴシック"/>
                          <a:ea typeface="ＭＳ ゴシック"/>
                        </a:rPr>
                        <a:t>☑飲料水　　　☑食べ物　　☑トイレ袋　　☑マスクなど感染症対策品</a:t>
                      </a:r>
                      <a:endParaRPr kumimoji="1" lang="ja-JP" altLang="en-US" sz="1400" dirty="0">
                        <a:latin typeface="ＭＳ ゴシック"/>
                        <a:ea typeface="ＭＳ ゴシック"/>
                      </a:endParaRPr>
                    </a:p>
                    <a:p>
                      <a:r>
                        <a:rPr kumimoji="1" lang="ja-JP" altLang="en-US" sz="1400" dirty="0">
                          <a:latin typeface="ＭＳ ゴシック"/>
                          <a:ea typeface="ＭＳ ゴシック"/>
                        </a:rPr>
                        <a:t>☑ヘルメット　☑懐中電灯　☑携帯ラジオ　☑予備の電池</a:t>
                      </a:r>
                      <a:endParaRPr kumimoji="1" lang="ja-JP" altLang="en-US" sz="1400" dirty="0">
                        <a:latin typeface="ＭＳ ゴシック"/>
                        <a:ea typeface="ＭＳ ゴシック"/>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387467">
                <a:tc vMerge="1">
                  <a:txBody>
                    <a:bodyPr/>
                    <a:lstStyle/>
                    <a:p>
                      <a:endParaRPr kumimoji="1" lang="ja-JP" altLang="en-US" sz="1400" dirty="0">
                        <a:latin typeface="ＭＳ ゴシック"/>
                        <a:ea typeface="ＭＳ ゴシック"/>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0D7F0"/>
                    </a:solidFill>
                  </a:tcPr>
                </a:tc>
                <a:tc>
                  <a:txBody>
                    <a:bodyPr/>
                    <a:lstStyle/>
                    <a:p>
                      <a:r>
                        <a:rPr kumimoji="1" lang="ja-JP" altLang="en-US" sz="1400" dirty="0">
                          <a:latin typeface="ＭＳ ゴシック"/>
                          <a:ea typeface="ＭＳ ゴシック"/>
                        </a:rPr>
                        <a:t>備蓄品</a:t>
                      </a:r>
                      <a:endParaRPr kumimoji="1" lang="ja-JP" altLang="en-US" sz="1400" dirty="0">
                        <a:latin typeface="ＭＳ ゴシック"/>
                        <a:ea typeface="ＭＳ ゴシック"/>
                      </a:endParaRPr>
                    </a:p>
                  </a:txBody>
                  <a:tcPr marL="91440" marR="91440" marT="45720" marB="45720" vert="horz" anchor="ctr" anchorCtr="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FD8FF"/>
                    </a:solidFill>
                  </a:tcPr>
                </a:tc>
                <a:tc>
                  <a:txBody>
                    <a:bodyPr/>
                    <a:lstStyle/>
                    <a:p>
                      <a:r>
                        <a:rPr kumimoji="1" lang="ja-JP" altLang="en-US" sz="1400" dirty="0">
                          <a:latin typeface="ＭＳ ゴシック"/>
                          <a:ea typeface="ＭＳ ゴシック"/>
                        </a:rPr>
                        <a:t>☑飲料水　　　☑食べ物　　☑トイレ袋　　☑マスクなど感染症対策品</a:t>
                      </a:r>
                      <a:r>
                        <a:rPr kumimoji="1" lang="ja-JP" altLang="en-US" sz="1400" dirty="0">
                          <a:latin typeface="ＭＳ ゴシック"/>
                          <a:ea typeface="ＭＳ ゴシック"/>
                        </a:rPr>
                        <a:t>　</a:t>
                      </a:r>
                      <a:endParaRPr kumimoji="1" lang="ja-JP" altLang="en-US" sz="1600" dirty="0">
                        <a:latin typeface="ＭＳ ゴシック"/>
                        <a:ea typeface="ＭＳ ゴシック"/>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bl>
          </a:graphicData>
        </a:graphic>
      </p:graphicFrame>
      <p:sp>
        <p:nvSpPr>
          <p:cNvPr id="1125" name="直線 51"/>
          <p:cNvSpPr/>
          <p:nvPr/>
        </p:nvSpPr>
        <p:spPr>
          <a:xfrm flipV="1">
            <a:off x="8899256" y="8104443"/>
            <a:ext cx="1429342" cy="72059"/>
          </a:xfrm>
          <a:prstGeom prst="line">
            <a:avLst/>
          </a:prstGeom>
          <a:ln w="12700" cap="flat" cmpd="sng" algn="ctr">
            <a:solidFill>
              <a:schemeClr val="tx1"/>
            </a:solidFill>
            <a:prstDash val="dash"/>
            <a:miter lim="800000"/>
            <a:headEnd type="oval"/>
            <a:tailEnd type="none"/>
          </a:ln>
        </p:spPr>
        <p:style>
          <a:lnRef idx="1">
            <a:schemeClr val="accent1"/>
          </a:lnRef>
          <a:fillRef idx="0">
            <a:schemeClr val="accent1"/>
          </a:fillRef>
          <a:effectRef idx="0">
            <a:schemeClr val="accent1"/>
          </a:effectRef>
          <a:fontRef idx="minor">
            <a:schemeClr val="tx1"/>
          </a:fontRef>
        </p:style>
      </p:sp>
      <p:sp>
        <p:nvSpPr>
          <p:cNvPr id="1126" name="図形 52"/>
          <p:cNvSpPr/>
          <p:nvPr/>
        </p:nvSpPr>
        <p:spPr>
          <a:xfrm>
            <a:off x="9896610" y="7824600"/>
            <a:ext cx="2798043" cy="562881"/>
          </a:xfrm>
          <a:prstGeom prst="roundRect">
            <a:avLst>
              <a:gd name="adj" fmla="val 8861"/>
            </a:avLst>
          </a:prstGeom>
          <a:solidFill>
            <a:srgbClr val="FFFF00"/>
          </a:solidFill>
          <a:ln w="6350" cap="flat" cmpd="sng" algn="ctr">
            <a:solidFill>
              <a:schemeClr val="tx1"/>
            </a:solidFill>
            <a:prstDash val="dash"/>
            <a:miter/>
          </a:ln>
        </p:spPr>
        <p:style>
          <a:lnRef idx="2">
            <a:schemeClr val="accent1">
              <a:shade val="50000"/>
            </a:schemeClr>
          </a:lnRef>
          <a:fillRef idx="1">
            <a:schemeClr val="accent1"/>
          </a:fillRef>
          <a:effectRef idx="0">
            <a:schemeClr val="accent1"/>
          </a:effectRef>
          <a:fontRef idx="minor">
            <a:schemeClr val="lt1"/>
          </a:fontRef>
        </p:style>
        <p:txBody>
          <a:bodyPr vert="horz" wrap="square" lIns="36000" tIns="36000" rIns="0" bIns="36000" numCol="1" spcCol="0" anchor="ctr" anchorCtr="0">
            <a:spAutoFit/>
          </a:bodyPr>
          <a:lstStyle/>
          <a:p>
            <a:pPr marL="115943" indent="-115943" algn="l">
              <a:lnSpc>
                <a:spcPts val="1200"/>
              </a:lnSpc>
              <a:spcBef>
                <a:spcPts val="0"/>
              </a:spcBef>
              <a:spcAft>
                <a:spcPts val="0"/>
              </a:spcAft>
              <a:defRPr lang="ja-JP" altLang="en-US"/>
            </a:pPr>
            <a:r>
              <a:rPr lang="ja-JP" altLang="en-US" sz="1200">
                <a:solidFill>
                  <a:schemeClr val="tx1"/>
                </a:solidFill>
                <a:latin typeface="ＭＳ ゴシック"/>
                <a:ea typeface="ＭＳ ゴシック"/>
              </a:rPr>
              <a:t>・非常持ち出し袋は、避難時に持ち出せる重量にしましょう。</a:t>
            </a:r>
            <a:endParaRPr lang="ja-JP" altLang="en-US" sz="1200">
              <a:solidFill>
                <a:schemeClr val="tx1"/>
              </a:solidFill>
              <a:latin typeface="ＭＳ ゴシック"/>
              <a:ea typeface="ＭＳ ゴシック"/>
            </a:endParaRPr>
          </a:p>
          <a:p>
            <a:pPr marL="115943" indent="-115943" algn="l">
              <a:lnSpc>
                <a:spcPts val="1200"/>
              </a:lnSpc>
              <a:spcBef>
                <a:spcPts val="0"/>
              </a:spcBef>
              <a:spcAft>
                <a:spcPts val="0"/>
              </a:spcAft>
              <a:defRPr lang="ja-JP" altLang="en-US"/>
            </a:pPr>
            <a:r>
              <a:rPr lang="ja-JP" altLang="en-US" sz="1200">
                <a:solidFill>
                  <a:schemeClr val="tx1"/>
                </a:solidFill>
                <a:latin typeface="ＭＳ ゴシック"/>
                <a:ea typeface="ＭＳ ゴシック"/>
              </a:rPr>
              <a:t>・来店客の分も用意しましょう。</a:t>
            </a:r>
            <a:endParaRPr lang="ja-JP" altLang="en-US" sz="1200">
              <a:solidFill>
                <a:schemeClr val="tx1"/>
              </a:solidFill>
              <a:latin typeface="ＭＳ ゴシック"/>
              <a:ea typeface="ＭＳ ゴシック"/>
            </a:endParaRPr>
          </a:p>
        </p:txBody>
      </p:sp>
      <p:sp>
        <p:nvSpPr>
          <p:cNvPr id="1127" name="直線 54"/>
          <p:cNvSpPr/>
          <p:nvPr/>
        </p:nvSpPr>
        <p:spPr>
          <a:xfrm>
            <a:off x="8908251" y="8775949"/>
            <a:ext cx="1417051" cy="110345"/>
          </a:xfrm>
          <a:prstGeom prst="line">
            <a:avLst/>
          </a:prstGeom>
          <a:ln w="12700" cap="flat" cmpd="sng" algn="ctr">
            <a:solidFill>
              <a:schemeClr val="tx1"/>
            </a:solidFill>
            <a:prstDash val="dash"/>
            <a:miter lim="800000"/>
            <a:headEnd type="oval"/>
            <a:tailEnd type="none"/>
          </a:ln>
        </p:spPr>
        <p:style>
          <a:lnRef idx="1">
            <a:schemeClr val="accent1"/>
          </a:lnRef>
          <a:fillRef idx="0">
            <a:schemeClr val="accent1"/>
          </a:fillRef>
          <a:effectRef idx="0">
            <a:schemeClr val="accent1"/>
          </a:effectRef>
          <a:fontRef idx="minor">
            <a:schemeClr val="tx1"/>
          </a:fontRef>
        </p:style>
      </p:sp>
      <p:graphicFrame>
        <p:nvGraphicFramePr>
          <p:cNvPr id="1128" name="四角形 56"/>
          <p:cNvGraphicFramePr>
            <a:graphicFrameLocks noGrp="1"/>
          </p:cNvGraphicFramePr>
          <p:nvPr/>
        </p:nvGraphicFramePr>
        <p:xfrm>
          <a:off x="280801" y="9047977"/>
          <a:ext cx="12320516" cy="480422"/>
        </p:xfrm>
        <a:graphic>
          <a:graphicData uri="http://schemas.openxmlformats.org/drawingml/2006/table">
            <a:tbl>
              <a:tblPr firstRow="0" bandRow="0">
                <a:tableStyleId>{5C22544A-7EE6-4342-B048-85BDC9FD1C3A}</a:tableStyleId>
              </a:tblPr>
              <a:tblGrid>
                <a:gridCol w="2712770"/>
                <a:gridCol w="9607746"/>
              </a:tblGrid>
              <a:tr h="480422">
                <a:tc>
                  <a:txBody>
                    <a:bodyPr/>
                    <a:lstStyle/>
                    <a:p>
                      <a:r>
                        <a:rPr kumimoji="1" lang="ja-JP" altLang="en-US" sz="1400" dirty="0">
                          <a:latin typeface="ＭＳ ゴシック"/>
                          <a:ea typeface="ＭＳ ゴシック"/>
                        </a:rPr>
                        <a:t>訓練の時期</a:t>
                      </a:r>
                      <a:endParaRPr kumimoji="1" lang="ja-JP" altLang="en-US" sz="1400" dirty="0">
                        <a:latin typeface="ＭＳ ゴシック"/>
                        <a:ea typeface="ＭＳ ゴシック"/>
                      </a:endParaRPr>
                    </a:p>
                  </a:txBody>
                  <a:tcPr marL="91440" marR="91440" marT="45720" marB="45720" vert="horz" anchor="ctr" anchorCtr="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FD8FF"/>
                    </a:solidFill>
                  </a:tcPr>
                </a:tc>
                <a:tc>
                  <a:txBody>
                    <a:bodyPr/>
                    <a:lstStyle/>
                    <a:p>
                      <a:r>
                        <a:rPr kumimoji="1" lang="ja-JP" altLang="en-US" sz="1400" dirty="0">
                          <a:latin typeface="ＭＳ ゴシック"/>
                          <a:ea typeface="ＭＳ ゴシック"/>
                        </a:rPr>
                        <a:t>毎年１１月の第２水曜日に実施</a:t>
                      </a:r>
                      <a:endParaRPr kumimoji="1" lang="ja-JP" altLang="en-US" sz="1600" dirty="0">
                        <a:latin typeface="ＭＳ ゴシック"/>
                        <a:ea typeface="ＭＳ ゴシック"/>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bl>
          </a:graphicData>
        </a:graphic>
      </p:graphicFrame>
      <p:sp>
        <p:nvSpPr>
          <p:cNvPr id="1129" name="図形 53"/>
          <p:cNvSpPr/>
          <p:nvPr/>
        </p:nvSpPr>
        <p:spPr>
          <a:xfrm>
            <a:off x="9902171" y="8620566"/>
            <a:ext cx="2804191" cy="720165"/>
          </a:xfrm>
          <a:prstGeom prst="roundRect">
            <a:avLst>
              <a:gd name="adj" fmla="val 5303"/>
            </a:avLst>
          </a:prstGeom>
          <a:solidFill>
            <a:srgbClr val="FFFF00"/>
          </a:solidFill>
          <a:ln w="6350" cap="flat" cmpd="sng" algn="ctr">
            <a:solidFill>
              <a:schemeClr val="tx1"/>
            </a:solidFill>
            <a:prstDash val="dash"/>
            <a:miter/>
          </a:ln>
        </p:spPr>
        <p:style>
          <a:lnRef idx="2">
            <a:schemeClr val="accent1">
              <a:shade val="50000"/>
            </a:schemeClr>
          </a:lnRef>
          <a:fillRef idx="1">
            <a:schemeClr val="accent1"/>
          </a:fillRef>
          <a:effectRef idx="0">
            <a:schemeClr val="accent1"/>
          </a:effectRef>
          <a:fontRef idx="minor">
            <a:schemeClr val="lt1"/>
          </a:fontRef>
        </p:style>
        <p:txBody>
          <a:bodyPr vert="horz" wrap="square" lIns="36000" tIns="36000" rIns="0" bIns="36000" numCol="1" spcCol="0" anchor="ctr" anchorCtr="0">
            <a:spAutoFit/>
          </a:bodyPr>
          <a:lstStyle/>
          <a:p>
            <a:pPr marL="115943" indent="-115943" algn="l">
              <a:lnSpc>
                <a:spcPts val="1200"/>
              </a:lnSpc>
              <a:spcBef>
                <a:spcPts val="0"/>
              </a:spcBef>
              <a:spcAft>
                <a:spcPts val="0"/>
              </a:spcAft>
              <a:defRPr lang="ja-JP" altLang="en-US"/>
            </a:pPr>
            <a:r>
              <a:rPr lang="ja-JP" altLang="en-US" sz="1200">
                <a:solidFill>
                  <a:schemeClr val="tx1"/>
                </a:solidFill>
                <a:latin typeface="ＭＳ ゴシック"/>
                <a:ea typeface="ＭＳ ゴシック"/>
              </a:rPr>
              <a:t>・備蓄品は、社内で待機する場合も想定し、最低でも３日分（可能であれば１週間分）備蓄しましょう。</a:t>
            </a:r>
            <a:endParaRPr lang="ja-JP" altLang="en-US" sz="1200">
              <a:solidFill>
                <a:schemeClr val="tx1"/>
              </a:solidFill>
              <a:latin typeface="ＭＳ ゴシック"/>
              <a:ea typeface="ＭＳ ゴシック"/>
            </a:endParaRPr>
          </a:p>
          <a:p>
            <a:pPr marL="115943" indent="-115943" algn="l">
              <a:lnSpc>
                <a:spcPts val="1200"/>
              </a:lnSpc>
              <a:spcBef>
                <a:spcPts val="0"/>
              </a:spcBef>
              <a:spcAft>
                <a:spcPts val="0"/>
              </a:spcAft>
              <a:defRPr lang="ja-JP" altLang="en-US"/>
            </a:pPr>
            <a:r>
              <a:rPr lang="ja-JP" altLang="en-US" sz="1200">
                <a:solidFill>
                  <a:schemeClr val="tx1"/>
                </a:solidFill>
                <a:latin typeface="ＭＳ ゴシック"/>
                <a:ea typeface="ＭＳ ゴシック"/>
              </a:rPr>
              <a:t>・</a:t>
            </a:r>
            <a:r>
              <a:rPr lang="ja-JP" altLang="en-US" sz="1200">
                <a:solidFill>
                  <a:schemeClr val="tx1"/>
                </a:solidFill>
                <a:latin typeface="ＭＳ ゴシック"/>
                <a:ea typeface="ＭＳ ゴシック"/>
              </a:rPr>
              <a:t>水は１人１日３リットル必要です。</a:t>
            </a:r>
            <a:endParaRPr lang="ja-JP" altLang="en-US" sz="1200">
              <a:solidFill>
                <a:schemeClr val="tx1"/>
              </a:solidFill>
              <a:latin typeface="ＭＳ ゴシック"/>
              <a:ea typeface="ＭＳ ゴシック"/>
            </a:endParaRPr>
          </a:p>
        </p:txBody>
      </p:sp>
      <p:sp>
        <p:nvSpPr>
          <p:cNvPr id="1130" name="テキスト 39"/>
          <p:cNvSpPr txBox="1"/>
          <p:nvPr/>
        </p:nvSpPr>
        <p:spPr>
          <a:xfrm>
            <a:off x="9909641" y="55436"/>
            <a:ext cx="2791982" cy="396240"/>
          </a:xfrm>
          <a:prstGeom prst="rect">
            <a:avLst/>
          </a:prstGeom>
          <a:solidFill>
            <a:schemeClr val="bg1"/>
          </a:solidFill>
          <a:ln>
            <a:solidFill>
              <a:schemeClr val="tx1"/>
            </a:solidFill>
          </a:ln>
        </p:spPr>
        <p:txBody>
          <a:bodyPr wrap="square" anchor="ctr" anchorCtr="0">
            <a:noAutofit/>
          </a:bodyPr>
          <a:p>
            <a:pPr algn="ctr">
              <a:defRPr lang="ja-JP" altLang="en-US"/>
            </a:pPr>
            <a:r>
              <a:rPr lang="ja-JP" altLang="en-US" sz="1600">
                <a:latin typeface="ＭＳ ゴシック"/>
                <a:ea typeface="ＭＳ ゴシック"/>
              </a:rPr>
              <a:t>作成日：2025年３月１日</a:t>
            </a:r>
            <a:endParaRPr lang="ja-JP" altLang="en-US">
              <a:latin typeface="ＭＳ ゴシック"/>
              <a:ea typeface="ＭＳ ゴシック"/>
            </a:endParaRPr>
          </a:p>
        </p:txBody>
      </p:sp>
      <p:sp>
        <p:nvSpPr>
          <p:cNvPr id="1131" name="四角形 43"/>
          <p:cNvSpPr/>
          <p:nvPr/>
        </p:nvSpPr>
        <p:spPr>
          <a:xfrm>
            <a:off x="283282" y="55436"/>
            <a:ext cx="1649335" cy="419128"/>
          </a:xfrm>
          <a:prstGeom prst="rect">
            <a:avLst/>
          </a:prstGeom>
          <a:solidFill>
            <a:srgbClr val="FFA6A6"/>
          </a:solidFill>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r>
              <a:rPr lang="ja-JP" altLang="en-US" sz="2400">
                <a:solidFill>
                  <a:schemeClr val="tx1"/>
                </a:solidFill>
              </a:rPr>
              <a:t>記載例</a:t>
            </a:r>
            <a:endParaRPr lang="ja-JP" altLang="en-US" sz="1400">
              <a:solidFill>
                <a:schemeClr val="tx1"/>
              </a:solidFill>
            </a:endParaRPr>
          </a:p>
        </p:txBody>
      </p:sp>
      <p:graphicFrame>
        <p:nvGraphicFramePr>
          <p:cNvPr id="1132" name="四角形 30"/>
          <p:cNvGraphicFramePr>
            <a:graphicFrameLocks noGrp="1"/>
          </p:cNvGraphicFramePr>
          <p:nvPr/>
        </p:nvGraphicFramePr>
        <p:xfrm>
          <a:off x="280801" y="2655470"/>
          <a:ext cx="12311997" cy="306240"/>
        </p:xfrm>
        <a:graphic>
          <a:graphicData uri="http://schemas.openxmlformats.org/drawingml/2006/table">
            <a:tbl>
              <a:tblPr firstRow="0" bandRow="0">
                <a:tableStyleId>{5C22544A-7EE6-4342-B048-85BDC9FD1C3A}</a:tableStyleId>
              </a:tblPr>
              <a:tblGrid>
                <a:gridCol w="2712770"/>
                <a:gridCol w="9599227"/>
              </a:tblGrid>
              <a:tr h="197732">
                <a:tc>
                  <a:txBody>
                    <a:bodyPr/>
                    <a:lstStyle/>
                    <a:p>
                      <a:r>
                        <a:rPr kumimoji="1" lang="ja-JP" altLang="en-US" sz="1400" dirty="0">
                          <a:latin typeface="ＭＳ ゴシック"/>
                          <a:ea typeface="ＭＳ ゴシック"/>
                        </a:rPr>
                        <a:t>当社のＢＣＰ発動条件</a:t>
                      </a:r>
                      <a:endParaRPr kumimoji="1" lang="ja-JP" altLang="en-US" sz="1400" dirty="0">
                        <a:latin typeface="ＭＳ ゴシック"/>
                        <a:ea typeface="ＭＳ ゴシック"/>
                      </a:endParaRPr>
                    </a:p>
                  </a:txBody>
                  <a:tcPr marL="91440" marR="91440" marT="45720" marB="45720" vert="horz" anchor="ctr" anchorCtr="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FD8FF"/>
                    </a:solidFill>
                  </a:tcPr>
                </a:tc>
                <a:tc>
                  <a:txBody>
                    <a:bodyPr/>
                    <a:lstStyle/>
                    <a:p>
                      <a:pPr marL="216000" indent="-216000"/>
                      <a:r>
                        <a:rPr kumimoji="1" lang="ja-JP" altLang="en-US" sz="1400" dirty="0">
                          <a:latin typeface="ＭＳ ゴシック"/>
                          <a:ea typeface="ＭＳ ゴシック"/>
                        </a:rPr>
                        <a:t>当社所在地にて「震度 ５強 以上」を観測、又は、「大津波警報」の発令</a:t>
                      </a:r>
                      <a:endParaRPr kumimoji="1" lang="ja-JP" altLang="en-US" sz="1600" dirty="0">
                        <a:latin typeface="ＭＳ ゴシック"/>
                        <a:ea typeface="ＭＳ ゴシック"/>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bl>
          </a:graphicData>
        </a:graphic>
      </p:graphicFrame>
      <p:graphicFrame>
        <p:nvGraphicFramePr>
          <p:cNvPr id="1133" name="四角形 31"/>
          <p:cNvGraphicFramePr>
            <a:graphicFrameLocks noGrp="1"/>
          </p:cNvGraphicFramePr>
          <p:nvPr/>
        </p:nvGraphicFramePr>
        <p:xfrm>
          <a:off x="280801" y="5670995"/>
          <a:ext cx="12320516" cy="605229"/>
        </p:xfrm>
        <a:graphic>
          <a:graphicData uri="http://schemas.openxmlformats.org/drawingml/2006/table">
            <a:tbl>
              <a:tblPr firstRow="0" bandRow="0">
                <a:tableStyleId>{5C22544A-7EE6-4342-B048-85BDC9FD1C3A}</a:tableStyleId>
              </a:tblPr>
              <a:tblGrid>
                <a:gridCol w="2712770"/>
                <a:gridCol w="9607746"/>
              </a:tblGrid>
              <a:tr h="605229">
                <a:tc>
                  <a:txBody>
                    <a:bodyPr/>
                    <a:lstStyle/>
                    <a:p>
                      <a:r>
                        <a:rPr kumimoji="1" lang="ja-JP" altLang="en-US" sz="1400" dirty="0">
                          <a:latin typeface="ＭＳ ゴシック"/>
                          <a:ea typeface="ＭＳ ゴシック"/>
                        </a:rPr>
                        <a:t>被害状況の把握</a:t>
                      </a:r>
                      <a:endParaRPr kumimoji="1" lang="ja-JP" altLang="en-US" sz="1400" dirty="0">
                        <a:latin typeface="ＭＳ ゴシック"/>
                        <a:ea typeface="ＭＳ ゴシック"/>
                      </a:endParaRPr>
                    </a:p>
                    <a:p>
                      <a:r>
                        <a:rPr kumimoji="1" lang="ja-JP" altLang="en-US" sz="1400" dirty="0">
                          <a:latin typeface="ＭＳ ゴシック"/>
                          <a:ea typeface="ＭＳ ゴシック"/>
                        </a:rPr>
                        <a:t>被害情報の共有</a:t>
                      </a:r>
                      <a:endParaRPr kumimoji="1" lang="ja-JP" altLang="en-US" sz="1400" dirty="0">
                        <a:latin typeface="ＭＳ ゴシック"/>
                        <a:ea typeface="ＭＳ ゴシック"/>
                      </a:endParaRPr>
                    </a:p>
                  </a:txBody>
                  <a:tcPr marL="91440" marR="91440" marT="45720" marB="45720" vert="horz" anchor="ctr" anchorCtr="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FD8FF"/>
                    </a:solidFill>
                  </a:tcPr>
                </a:tc>
                <a:tc>
                  <a:txBody>
                    <a:bodyPr/>
                    <a:lstStyle/>
                    <a:p>
                      <a:r>
                        <a:rPr kumimoji="1" lang="ja-JP" altLang="en-US" sz="1400" dirty="0">
                          <a:latin typeface="ＭＳ ゴシック"/>
                          <a:ea typeface="ＭＳ ゴシック"/>
                        </a:rPr>
                        <a:t>①被災状況の把握【○○部長】　②生産活動への影響の確認【○○部長】</a:t>
                      </a:r>
                      <a:endParaRPr kumimoji="1" lang="ja-JP" altLang="en-US" sz="1400" dirty="0">
                        <a:latin typeface="ＭＳ ゴシック"/>
                        <a:ea typeface="ＭＳ ゴシック"/>
                      </a:endParaRPr>
                    </a:p>
                    <a:p>
                      <a:r>
                        <a:rPr kumimoji="1" lang="ja-JP" altLang="en-US" sz="1400" dirty="0">
                          <a:latin typeface="ＭＳ ゴシック"/>
                          <a:ea typeface="ＭＳ ゴシック"/>
                        </a:rPr>
                        <a:t>③取引先等への連絡（(株)○○、(有)○○、○○市○○課、○○商工会）【○○部長】</a:t>
                      </a:r>
                      <a:endParaRPr kumimoji="1" lang="ja-JP" altLang="en-US" sz="1600" dirty="0">
                        <a:latin typeface="ＭＳ ゴシック"/>
                        <a:ea typeface="ＭＳ ゴシック"/>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bl>
          </a:graphicData>
        </a:graphic>
      </p:graphicFrame>
      <p:sp>
        <p:nvSpPr>
          <p:cNvPr id="1134" name="図形 36"/>
          <p:cNvSpPr/>
          <p:nvPr/>
        </p:nvSpPr>
        <p:spPr>
          <a:xfrm>
            <a:off x="8635430" y="4794473"/>
            <a:ext cx="4060439" cy="726069"/>
          </a:xfrm>
          <a:prstGeom prst="roundRect">
            <a:avLst>
              <a:gd name="adj" fmla="val 8861"/>
            </a:avLst>
          </a:prstGeom>
          <a:solidFill>
            <a:srgbClr val="FFFF00"/>
          </a:solidFill>
          <a:ln w="6350" cap="flat" cmpd="sng" algn="ctr">
            <a:solidFill>
              <a:schemeClr val="tx1"/>
            </a:solidFill>
            <a:prstDash val="dash"/>
            <a:miter/>
          </a:ln>
        </p:spPr>
        <p:style>
          <a:lnRef idx="2">
            <a:schemeClr val="accent1">
              <a:shade val="50000"/>
            </a:schemeClr>
          </a:lnRef>
          <a:fillRef idx="1">
            <a:schemeClr val="accent1"/>
          </a:fillRef>
          <a:effectRef idx="0">
            <a:schemeClr val="accent1"/>
          </a:effectRef>
          <a:fontRef idx="minor">
            <a:schemeClr val="lt1"/>
          </a:fontRef>
        </p:style>
        <p:txBody>
          <a:bodyPr vert="horz" wrap="square" lIns="36000" tIns="36000" rIns="0" bIns="36000" numCol="1" spcCol="0" anchor="ctr" anchorCtr="0">
            <a:spAutoFit/>
          </a:bodyPr>
          <a:lstStyle/>
          <a:p>
            <a:pPr marL="115943" indent="-115943" algn="l">
              <a:lnSpc>
                <a:spcPts val="1200"/>
              </a:lnSpc>
              <a:spcBef>
                <a:spcPts val="0"/>
              </a:spcBef>
              <a:spcAft>
                <a:spcPts val="0"/>
              </a:spcAft>
              <a:defRPr lang="ja-JP" altLang="en-US"/>
            </a:pPr>
            <a:r>
              <a:rPr lang="ja-JP" altLang="en-US" sz="1200">
                <a:solidFill>
                  <a:schemeClr val="tx1"/>
                </a:solidFill>
                <a:latin typeface="ＭＳ ゴシック"/>
                <a:ea typeface="ＭＳ ゴシック"/>
              </a:rPr>
              <a:t>・社員の緊急連絡簿を作成しましょう。ただし、災害時には、電話はつながりにくい可能性があります。</a:t>
            </a:r>
            <a:endParaRPr lang="ja-JP" altLang="en-US">
              <a:solidFill>
                <a:schemeClr val="tx1"/>
              </a:solidFill>
              <a:latin typeface="ＭＳ ゴシック"/>
              <a:ea typeface="ＭＳ ゴシック"/>
            </a:endParaRPr>
          </a:p>
          <a:p>
            <a:pPr marL="115943" indent="-115943" algn="l">
              <a:lnSpc>
                <a:spcPts val="1200"/>
              </a:lnSpc>
              <a:spcBef>
                <a:spcPts val="0"/>
              </a:spcBef>
              <a:spcAft>
                <a:spcPts val="0"/>
              </a:spcAft>
              <a:defRPr lang="ja-JP" altLang="en-US"/>
            </a:pPr>
            <a:r>
              <a:rPr lang="ja-JP" altLang="en-US" sz="1200">
                <a:solidFill>
                  <a:schemeClr val="tx1"/>
                </a:solidFill>
                <a:latin typeface="ＭＳ ゴシック"/>
                <a:ea typeface="ＭＳ ゴシック"/>
              </a:rPr>
              <a:t>・災害時でもつながりやすい、ＳＮＳの利用や、各社が提供する安否確認サービスの利用も検討しましょう。</a:t>
            </a:r>
            <a:endParaRPr lang="ja-JP" altLang="en-US" sz="1200">
              <a:solidFill>
                <a:schemeClr val="tx1"/>
              </a:solidFill>
              <a:latin typeface="ＭＳ ゴシック"/>
              <a:ea typeface="ＭＳ ゴシック"/>
            </a:endParaRPr>
          </a:p>
        </p:txBody>
      </p:sp>
      <p:sp>
        <p:nvSpPr>
          <p:cNvPr id="1135" name="直線 32"/>
          <p:cNvSpPr/>
          <p:nvPr/>
        </p:nvSpPr>
        <p:spPr>
          <a:xfrm>
            <a:off x="190818" y="2553996"/>
            <a:ext cx="12491720" cy="0"/>
          </a:xfrm>
          <a:prstGeom prst="line">
            <a:avLst/>
          </a:prstGeom>
          <a:ln w="31750" cap="flat" cmpd="sng" algn="ctr">
            <a:solidFill>
              <a:schemeClr val="tx1"/>
            </a:solidFill>
            <a:prstDash val="dash"/>
            <a:miter lim="800000"/>
          </a:ln>
        </p:spPr>
        <p:style>
          <a:lnRef idx="1">
            <a:schemeClr val="accent1"/>
          </a:lnRef>
          <a:fillRef idx="0">
            <a:schemeClr val="accent1"/>
          </a:fillRef>
          <a:effectRef idx="0">
            <a:schemeClr val="accent1"/>
          </a:effectRef>
          <a:fontRef idx="minor">
            <a:schemeClr val="tx1"/>
          </a:fontRef>
        </p:style>
      </p:sp>
    </p:spTree>
  </p:cSld>
  <p:clrMapOvr>
    <a:masterClrMapping/>
  </p:clrMapOvr>
</p:sld>
</file>

<file path=ppt/theme/theme1.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Application>JUST Focus</Application>
  <AppVersion>4.1.7</AppVersion>
  <PresentationFormat>ユーザー設定</PresentationFormat>
  <Slides>1</Slides>
  <Notes>0</Note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creator>437992</dc:creator>
  <cp:lastModifiedBy>437992</cp:lastModifiedBy>
  <dcterms:created xsi:type="dcterms:W3CDTF">2025-02-02T08:03:42Z</dcterms:created>
  <dcterms:modified xsi:type="dcterms:W3CDTF">2025-02-17T06:14:04Z</dcterms:modified>
  <cp:revision>11</cp:revision>
</cp:coreProperties>
</file>

<file path=docProps/custom.xml><?xml version="1.0" encoding="utf-8"?>
<Properties xmlns:vt="http://schemas.openxmlformats.org/officeDocument/2006/docPropsVTypes" xmlns="http://schemas.openxmlformats.org/officeDocument/2006/custom-properties"/>
</file>