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3"/>
  </p:notesMasterIdLst>
  <p:sldIdLst>
    <p:sldId id="259" r:id="rId4"/>
  </p:sldIdLst>
  <p:sldSz cx="6875463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2841"/>
    <p:restoredTop sz="94660"/>
  </p:normalViewPr>
  <p:slideViewPr>
    <p:cSldViewPr>
      <p:cViewPr>
        <p:scale>
          <a:sx n="100" d="100"/>
          <a:sy n="100" d="100"/>
        </p:scale>
        <p:origin x="-3522" y="7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52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76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77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068" y="685800"/>
            <a:ext cx="2379867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78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7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80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216" name="四角形 117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17" name="四角形 118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18" name="四角形 119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タイトル 1"/>
          <p:cNvSpPr>
            <a:spLocks noGrp="1"/>
          </p:cNvSpPr>
          <p:nvPr>
            <p:ph type="ctrTitle"/>
          </p:nvPr>
        </p:nvSpPr>
        <p:spPr>
          <a:xfrm>
            <a:off x="343800" y="2387671"/>
            <a:ext cx="6188400" cy="1941784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07" name="サブタイトル 2"/>
          <p:cNvSpPr>
            <a:spLocks noGrp="1"/>
          </p:cNvSpPr>
          <p:nvPr>
            <p:ph type="subTitle" idx="1"/>
          </p:nvPr>
        </p:nvSpPr>
        <p:spPr>
          <a:xfrm>
            <a:off x="343800" y="4468154"/>
            <a:ext cx="6188400" cy="33287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10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0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64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3800" y="2509034"/>
            <a:ext cx="6188400" cy="612008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6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6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85101" y="396748"/>
            <a:ext cx="1547101" cy="823237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70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3800" y="396748"/>
            <a:ext cx="4526701" cy="823237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7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 dirty="0"/>
          </a:p>
        </p:txBody>
      </p:sp>
      <p:sp>
        <p:nvSpPr>
          <p:cNvPr id="117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1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3800" y="2509034"/>
            <a:ext cx="6188400" cy="618490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1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2021/9/25</a:t>
            </a:fld>
            <a:endParaRPr lang="ja-JP" altLang="en-US" dirty="0"/>
          </a:p>
        </p:txBody>
      </p:sp>
      <p:sp>
        <p:nvSpPr>
          <p:cNvPr id="111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11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タイトル 1"/>
          <p:cNvSpPr>
            <a:spLocks noGrp="1"/>
          </p:cNvSpPr>
          <p:nvPr>
            <p:ph type="title"/>
          </p:nvPr>
        </p:nvSpPr>
        <p:spPr>
          <a:xfrm>
            <a:off x="343800" y="4260106"/>
            <a:ext cx="6188400" cy="152568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1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3800" y="1711512"/>
            <a:ext cx="6188400" cy="2548594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2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2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25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3800" y="2509036"/>
            <a:ext cx="2985905" cy="6120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26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9222" y="2509036"/>
            <a:ext cx="3012978" cy="6120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2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 dirty="0"/>
          </a:p>
        </p:txBody>
      </p:sp>
      <p:sp>
        <p:nvSpPr>
          <p:cNvPr id="112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3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3800" y="2217655"/>
            <a:ext cx="2985905" cy="9242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33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3800" y="3141867"/>
            <a:ext cx="2985905" cy="548725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34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46295" y="2217655"/>
            <a:ext cx="2985905" cy="9242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35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46295" y="3141867"/>
            <a:ext cx="2985905" cy="548725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36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37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8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41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42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3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4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タイトル 1"/>
          <p:cNvSpPr>
            <a:spLocks noGrp="1"/>
          </p:cNvSpPr>
          <p:nvPr>
            <p:ph type="title"/>
          </p:nvPr>
        </p:nvSpPr>
        <p:spPr>
          <a:xfrm>
            <a:off x="343801" y="394453"/>
            <a:ext cx="2262157" cy="167872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5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34080" y="394456"/>
            <a:ext cx="3554885" cy="81510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51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3801" y="2457021"/>
            <a:ext cx="2262157" cy="61721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タイトル 1"/>
          <p:cNvSpPr>
            <a:spLocks noGrp="1"/>
          </p:cNvSpPr>
          <p:nvPr>
            <p:ph type="title"/>
          </p:nvPr>
        </p:nvSpPr>
        <p:spPr>
          <a:xfrm>
            <a:off x="1347744" y="6774023"/>
            <a:ext cx="4125600" cy="81872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57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7744" y="307188"/>
            <a:ext cx="4125600" cy="6325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158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7744" y="7658230"/>
            <a:ext cx="4125600" cy="9708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59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60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1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94789" y="9010542"/>
            <a:ext cx="3086423" cy="527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101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3800" y="604794"/>
            <a:ext cx="6188400" cy="1436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10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3800" y="2509034"/>
            <a:ext cx="6188400" cy="618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103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3800" y="9010542"/>
            <a:ext cx="1415620" cy="527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2021/9/25</a:t>
            </a:fld>
            <a:endParaRPr lang="ja-JP" altLang="en-US" dirty="0"/>
          </a:p>
        </p:txBody>
      </p:sp>
      <p:sp>
        <p:nvSpPr>
          <p:cNvPr id="110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89507" y="9010542"/>
            <a:ext cx="1442693" cy="527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テキスト ボックス 3"/>
          <p:cNvSpPr txBox="1"/>
          <p:nvPr/>
        </p:nvSpPr>
        <p:spPr>
          <a:xfrm>
            <a:off x="74082" y="328951"/>
            <a:ext cx="4558620" cy="1363675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dirty="0" smtClean="0"/>
              <a:t>高知県森林組合連合会内</a:t>
            </a:r>
            <a:endParaRPr kumimoji="1" lang="en-US" altLang="ja-JP" dirty="0" smtClean="0"/>
          </a:p>
          <a:p>
            <a:r>
              <a:rPr kumimoji="1" lang="ja-JP" altLang="en-US" dirty="0" smtClean="0"/>
              <a:t>ＣＬＴ</a:t>
            </a:r>
            <a:r>
              <a:rPr kumimoji="1" lang="ja-JP" altLang="en-US" dirty="0" smtClean="0"/>
              <a:t>建築推進協議会事務局　西川　行き</a:t>
            </a:r>
            <a:endParaRPr kumimoji="1" lang="en-US" altLang="ja-JP" dirty="0" smtClean="0"/>
          </a:p>
          <a:p>
            <a:endParaRPr lang="en-US" altLang="ja-JP" sz="1100" dirty="0" smtClean="0"/>
          </a:p>
          <a:p>
            <a:r>
              <a:rPr lang="ja-JP" altLang="en-US" dirty="0" smtClean="0"/>
              <a:t>　ＦＡＸ：０８８－８５５－７０５１</a:t>
            </a:r>
            <a:endParaRPr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e-mail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info@clt-kenchiku.org</a:t>
            </a:r>
            <a:endParaRPr kumimoji="1" lang="ja-JP" altLang="en-US" dirty="0"/>
          </a:p>
        </p:txBody>
      </p:sp>
      <p:sp>
        <p:nvSpPr>
          <p:cNvPr id="1205" name="テキスト ボックス 4"/>
          <p:cNvSpPr txBox="1"/>
          <p:nvPr/>
        </p:nvSpPr>
        <p:spPr>
          <a:xfrm>
            <a:off x="261312" y="1880753"/>
            <a:ext cx="6352839" cy="732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6402" tIns="43201" rIns="86402" bIns="43201" rtlCol="0">
            <a:spAutoFit/>
          </a:bodyPr>
          <a:lstStyle/>
          <a:p>
            <a:pPr algn="ctr"/>
            <a:r>
              <a:rPr lang="ja-JP" altLang="en-US" sz="1900" b="1" dirty="0" smtClean="0">
                <a:latin typeface="HG丸ｺﾞｼｯｸM-PRO" pitchFamily="50" charset="-128"/>
                <a:ea typeface="HG丸ｺﾞｼｯｸM-PRO" pitchFamily="50" charset="-128"/>
              </a:rPr>
              <a:t>第12回ＣＬＴ建築推進フォーラム in Kochi</a:t>
            </a:r>
          </a:p>
          <a:p>
            <a:pPr algn="ctr"/>
            <a:r>
              <a:rPr lang="ja-JP" altLang="ja-JP" sz="2300" dirty="0" smtClean="0"/>
              <a:t>申</a:t>
            </a:r>
            <a:r>
              <a:rPr lang="ja-JP" altLang="en-US" sz="2300" dirty="0" smtClean="0"/>
              <a:t>　</a:t>
            </a:r>
            <a:r>
              <a:rPr lang="ja-JP" altLang="ja-JP" sz="2300" dirty="0" smtClean="0"/>
              <a:t>込</a:t>
            </a:r>
            <a:r>
              <a:rPr lang="ja-JP" altLang="en-US" sz="2300" dirty="0" smtClean="0"/>
              <a:t>　</a:t>
            </a:r>
            <a:r>
              <a:rPr lang="ja-JP" altLang="ja-JP" sz="2300" dirty="0" smtClean="0"/>
              <a:t>書</a:t>
            </a:r>
            <a:endParaRPr lang="ja-JP" altLang="en-US" sz="1900" b="1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06" name="テキスト ボックス 5"/>
          <p:cNvSpPr txBox="1"/>
          <p:nvPr/>
        </p:nvSpPr>
        <p:spPr>
          <a:xfrm>
            <a:off x="405695" y="2899361"/>
            <a:ext cx="5906746" cy="809677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lang="ja-JP" altLang="en-US" dirty="0" smtClean="0"/>
              <a:t>●</a:t>
            </a:r>
            <a:r>
              <a:rPr lang="ja-JP" altLang="en-US" dirty="0" smtClean="0"/>
              <a:t>日　時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　令和７</a:t>
            </a:r>
            <a:r>
              <a:rPr lang="ja-JP" altLang="en-US" dirty="0" smtClean="0"/>
              <a:t>年２月13日（木） 13：15～16：00</a:t>
            </a:r>
            <a:endParaRPr lang="en-US" altLang="ja-JP" dirty="0" smtClean="0"/>
          </a:p>
          <a:p>
            <a:r>
              <a:rPr lang="ja-JP" altLang="en-US" dirty="0" smtClean="0"/>
              <a:t>●</a:t>
            </a:r>
            <a:r>
              <a:rPr lang="ja-JP" altLang="en-US" dirty="0" smtClean="0"/>
              <a:t>場　所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　高知城ホール</a:t>
            </a:r>
            <a:r>
              <a:rPr lang="ja-JP" altLang="en-US" dirty="0" smtClean="0"/>
              <a:t>　4階　多目的ホール</a:t>
            </a:r>
            <a:endParaRPr lang="en-US" altLang="ja-JP" dirty="0" smtClean="0"/>
          </a:p>
          <a:p>
            <a:pPr fontAlgn="t"/>
            <a:r>
              <a:rPr lang="ja-JP" altLang="en-US" sz="1100" dirty="0" smtClean="0"/>
              <a:t>　　</a:t>
            </a:r>
            <a:r>
              <a:rPr lang="zh-TW" altLang="en-US" sz="1100" dirty="0" smtClean="0"/>
              <a:t> </a:t>
            </a:r>
            <a:r>
              <a:rPr lang="ja-JP" altLang="en-US" sz="1100" dirty="0" smtClean="0"/>
              <a:t>　　　　　　　　　　</a:t>
            </a:r>
            <a:r>
              <a:rPr lang="ja-JP" altLang="en-US" sz="1100" dirty="0" smtClean="0"/>
              <a:t>高知県高知市丸ノ内２丁目１－１０</a:t>
            </a:r>
            <a:r>
              <a:rPr lang="en-US" altLang="ja-JP" sz="1100" dirty="0" smtClean="0"/>
              <a:t> </a:t>
            </a:r>
            <a:endParaRPr lang="en-US" altLang="zh-TW" sz="1100" dirty="0" smtClean="0"/>
          </a:p>
        </p:txBody>
      </p:sp>
      <p:graphicFrame>
        <p:nvGraphicFramePr>
          <p:cNvPr id="1207" name="表 6"/>
          <p:cNvGraphicFramePr>
            <a:graphicFrameLocks noGrp="1"/>
          </p:cNvGraphicFramePr>
          <p:nvPr/>
        </p:nvGraphicFramePr>
        <p:xfrm>
          <a:off x="333503" y="4089434"/>
          <a:ext cx="6208456" cy="22322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2262"/>
                <a:gridCol w="1165748"/>
                <a:gridCol w="1541334"/>
                <a:gridCol w="1586816"/>
              </a:tblGrid>
              <a:tr h="3720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所属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職名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お名前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ＣＰＤ登録番号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例：○○会社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代表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県庁　太郎</a:t>
                      </a:r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+mn-ea"/>
                          <a:ea typeface="+mn-ea"/>
                        </a:rPr>
                        <a:t>00001234567</a:t>
                      </a:r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08" name="表 11"/>
          <p:cNvGraphicFramePr>
            <a:graphicFrameLocks noGrp="1"/>
          </p:cNvGraphicFramePr>
          <p:nvPr/>
        </p:nvGraphicFramePr>
        <p:xfrm>
          <a:off x="333503" y="7308492"/>
          <a:ext cx="6208457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8159"/>
                <a:gridCol w="1151683"/>
                <a:gridCol w="1151683"/>
                <a:gridCol w="19646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担当者（氏名）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電話番号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ＦＡＸ番号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メールアドレス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09" name="テキスト ボックス 12"/>
          <p:cNvSpPr txBox="1"/>
          <p:nvPr/>
        </p:nvSpPr>
        <p:spPr>
          <a:xfrm>
            <a:off x="333503" y="7020413"/>
            <a:ext cx="880875" cy="262025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sz="1100" dirty="0" smtClean="0"/>
              <a:t>●ご連絡先</a:t>
            </a:r>
            <a:endParaRPr kumimoji="1" lang="ja-JP" altLang="en-US" sz="1100" dirty="0"/>
          </a:p>
        </p:txBody>
      </p:sp>
      <p:sp>
        <p:nvSpPr>
          <p:cNvPr id="1210" name="正方形/長方形 14"/>
          <p:cNvSpPr/>
          <p:nvPr/>
        </p:nvSpPr>
        <p:spPr>
          <a:xfrm>
            <a:off x="334085" y="5961558"/>
            <a:ext cx="5814521" cy="36009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2" tIns="43201" rIns="86402" bIns="43201" rtlCol="0" anchor="ctr"/>
          <a:lstStyle/>
          <a:p>
            <a:pPr algn="ctr"/>
            <a:endParaRPr kumimoji="1" lang="ja-JP" altLang="en-US"/>
          </a:p>
        </p:txBody>
      </p:sp>
      <p:sp>
        <p:nvSpPr>
          <p:cNvPr id="1211" name="テキスト ボックス 16"/>
          <p:cNvSpPr txBox="1"/>
          <p:nvPr/>
        </p:nvSpPr>
        <p:spPr>
          <a:xfrm>
            <a:off x="333503" y="3873621"/>
            <a:ext cx="1040737" cy="262025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sz="1100" dirty="0" smtClean="0"/>
              <a:t>●参加申込者</a:t>
            </a:r>
            <a:endParaRPr kumimoji="1" lang="ja-JP" altLang="en-US" sz="1100" dirty="0"/>
          </a:p>
        </p:txBody>
      </p:sp>
      <p:sp>
        <p:nvSpPr>
          <p:cNvPr id="1212" name="正方形/長方形 44"/>
          <p:cNvSpPr/>
          <p:nvPr/>
        </p:nvSpPr>
        <p:spPr>
          <a:xfrm>
            <a:off x="1127608" y="8628945"/>
            <a:ext cx="4620247" cy="640400"/>
          </a:xfrm>
          <a:prstGeom prst="rect">
            <a:avLst/>
          </a:prstGeom>
        </p:spPr>
        <p:txBody>
          <a:bodyPr wrap="square" lIns="86402" tIns="43201" rIns="86402" bIns="43201">
            <a:spAutoFit/>
          </a:bodyPr>
          <a:lstStyle/>
          <a:p>
            <a:r>
              <a:rPr lang="ja-JP" altLang="ja-JP" dirty="0" smtClean="0"/>
              <a:t>お誘い合わせのうえご参加ください。</a:t>
            </a:r>
            <a:endParaRPr lang="en-US" altLang="ja-JP" dirty="0" smtClean="0"/>
          </a:p>
          <a:p>
            <a:r>
              <a:rPr lang="ja-JP" altLang="ja-JP" dirty="0" smtClean="0"/>
              <a:t>皆様のご参加をお待ちしております。</a:t>
            </a:r>
            <a:endParaRPr lang="ja-JP" altLang="en-US" dirty="0"/>
          </a:p>
        </p:txBody>
      </p:sp>
      <p:sp>
        <p:nvSpPr>
          <p:cNvPr id="1213" name="テキスト ボックス 45"/>
          <p:cNvSpPr txBox="1">
            <a:spLocks noChangeAspect="1"/>
          </p:cNvSpPr>
          <p:nvPr/>
        </p:nvSpPr>
        <p:spPr>
          <a:xfrm>
            <a:off x="5096493" y="234933"/>
            <a:ext cx="1302724" cy="640400"/>
          </a:xfrm>
          <a:prstGeom prst="rect">
            <a:avLst/>
          </a:prstGeom>
          <a:noFill/>
        </p:spPr>
        <p:txBody>
          <a:bodyPr wrap="square" lIns="86402" tIns="43201" rIns="86402" bIns="43201" rtlCol="0">
            <a:spAutoFit/>
          </a:bodyPr>
          <a:lstStyle/>
          <a:p>
            <a:r>
              <a:rPr kumimoji="1" lang="en-US" altLang="ja-JP" sz="3600" b="1" dirty="0" smtClean="0">
                <a:solidFill>
                  <a:schemeClr val="bg1">
                    <a:lumMod val="6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forum</a:t>
            </a:r>
            <a:endParaRPr kumimoji="1" lang="ja-JP" altLang="en-US" sz="3600" b="1" dirty="0">
              <a:solidFill>
                <a:schemeClr val="bg1">
                  <a:lumMod val="6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14" name="テキスト ボックス 34"/>
          <p:cNvSpPr txBox="1"/>
          <p:nvPr/>
        </p:nvSpPr>
        <p:spPr>
          <a:xfrm>
            <a:off x="333503" y="6421312"/>
            <a:ext cx="4880426" cy="247421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sz="1000" dirty="0" smtClean="0"/>
              <a:t>（注意）　「ＣＰＤ</a:t>
            </a:r>
            <a:r>
              <a:rPr kumimoji="1" lang="ja-JP" altLang="en-US" sz="1000" dirty="0" smtClean="0"/>
              <a:t>登録</a:t>
            </a:r>
            <a:r>
              <a:rPr kumimoji="1" lang="ja-JP" altLang="en-US" sz="1000" dirty="0" smtClean="0"/>
              <a:t>番号」は</a:t>
            </a:r>
            <a:r>
              <a:rPr kumimoji="1" lang="ja-JP" altLang="en-US" sz="1000" dirty="0" smtClean="0"/>
              <a:t>、ＣＰＤポイントの付与が必要な方のみ記入してください</a:t>
            </a:r>
            <a:r>
              <a:rPr kumimoji="1" lang="ja-JP" altLang="en-US" sz="1000" dirty="0" smtClean="0"/>
              <a:t>。</a:t>
            </a:r>
            <a:endParaRPr kumimoji="1" lang="ja-JP" alt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レポート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anchor="ctr"/>
      <a:lstStyle>
        <a:defPPr algn="ctr">
          <a:defRPr lang="ja-JP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標準">
  <a:themeElements>
    <a:clrScheme name="レポート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0</TotalTime>
  <Words>482</Words>
  <Application>JUST Focus</Application>
  <Paragraphs>57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Ｐ明朝</vt:lpstr>
      <vt:lpstr>ＭＳ 明朝</vt:lpstr>
      <vt:lpstr>メイリオ</vt:lpstr>
      <vt:lpstr>游ゴシック</vt:lpstr>
      <vt:lpstr>游ゴシック Light</vt:lpstr>
      <vt:lpstr>Arial</vt:lpstr>
      <vt:lpstr>標準</vt:lpstr>
      <vt:lpstr>第9回 ＣＬＴ建築推進フォーラム in Kochi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483780</dc:creator>
  <cp:lastModifiedBy>412847</cp:lastModifiedBy>
  <dcterms:created xsi:type="dcterms:W3CDTF">2019-10-01T09:23:57Z</dcterms:created>
  <dcterms:modified xsi:type="dcterms:W3CDTF">2024-12-27T06:00:56Z</dcterms:modified>
  <cp:revision>109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