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Relationships xmlns="http://schemas.openxmlformats.org/package/2006/relationships"><Relationship Id="rId2" Type="http://schemas.openxmlformats.org/package/2006/relationships/metadata/thumbnail" Target="docProps/thumbnail.jpeg" /><Relationship Id="rId3" Type="http://schemas.openxmlformats.org/package/2006/relationships/metadata/core-properties" Target="docProps/core.xml" /><Relationship Id="rId4" Type="http://schemas.openxmlformats.org/officeDocument/2006/relationships/extended-properties" Target="docProps/app.xml" /><Relationship Id="rId5" Type="http://schemas.openxmlformats.org/officeDocument/2006/relationships/custom-properties" Target="docProps/custom.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firstSlideNum="1" saveSubsetFonts="1">
  <p:sldMasterIdLst>
    <p:sldMasterId id="2147483660" r:id="rId2"/>
  </p:sldMasterIdLst>
  <p:notesMasterIdLst>
    <p:notesMasterId r:id="rId3"/>
  </p:notesMasterIdLst>
  <p:sldIdLst>
    <p:sldId id="256" r:id="rId4"/>
    <p:sldId id="257" r:id="rId5"/>
  </p:sldIdLst>
  <p:sldSz cx="6858000" cy="9906000" type="A4"/>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819"/>
    <p:restoredTop sz="94660"/>
  </p:normalViewPr>
  <p:slideViewPr>
    <p:cSldViewPr>
      <p:cViewPr varScale="0">
        <p:scale>
          <a:sx n="100" d="100"/>
          <a:sy n="100" d="100"/>
        </p:scale>
        <p:origin x="-1920" y="2796"/>
      </p:cViewPr>
      <p:guideLst>
        <p:guide orient="horz" pos="1620"/>
        <p:guide pos="2880"/>
      </p:guideLst>
    </p:cSldViewPr>
  </p:slideViewPr>
  <p:notesTextViewPr>
    <p:cViewPr>
      <p:scale>
        <a:sx n="1" d="1"/>
        <a:sy n="1" d="1"/>
      </p:scale>
      <p:origin x="0" y="0"/>
    </p:cViewPr>
  </p:notesTextViewPr>
  <p:gridSpacing cx="36004" cy="36004"/>
</p:viewPr>
</file>

<file path=ppt/_rels/presentation.xml.rels><?xml version="1.0" encoding="UTF-8"?><Relationships xmlns="http://schemas.openxmlformats.org/package/2006/relationships"><Relationship Id="rId1" Type="http://schemas.openxmlformats.org/officeDocument/2006/relationships/theme" Target="theme/theme1.xml" /><Relationship Id="rId2" Type="http://schemas.openxmlformats.org/officeDocument/2006/relationships/slideMaster" Target="slideMasters/slideMaster1.xml" /><Relationship Id="rId3" Type="http://schemas.openxmlformats.org/officeDocument/2006/relationships/notesMaster" Target="notesMasters/notes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notesMasters/_rels/notesMaster1.xml.rels><?xml version="1.0" encoding="UTF-8"?><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100"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1101"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D06EA9-14B5-4F31-95CC-6AD91D20700D}" type="datetimeFigureOut">
              <a:rPr kumimoji="1" lang="ja-JP" altLang="en-US" smtClean="0"/>
              <a:t>2015/2/5</a:t>
            </a:fld>
            <a:endParaRPr kumimoji="1" lang="ja-JP" altLang="en-US"/>
          </a:p>
        </p:txBody>
      </p:sp>
      <p:sp>
        <p:nvSpPr>
          <p:cNvPr id="1102" name="スライド イメージ プレースホルダー 3"/>
          <p:cNvSpPr>
            <a:spLocks noGrp="1" noRot="1" noChangeAspect="1"/>
          </p:cNvSpPr>
          <p:nvPr>
            <p:ph type="sldImg" idx="2"/>
          </p:nvPr>
        </p:nvSpPr>
        <p:spPr>
          <a:xfrm>
            <a:off x="2242039" y="685800"/>
            <a:ext cx="2373924"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1103"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104"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1105"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0" name=""/>
        <p:cNvGrpSpPr/>
        <p:nvPr/>
      </p:nvGrpSpPr>
      <p:grpSpPr>
        <a:xfrm>
          <a:off x="0" y="0"/>
          <a:ext cx="0" cy="0"/>
          <a:chOff x="0" y="0"/>
          <a:chExt cx="0" cy="0"/>
        </a:xfrm>
      </p:grpSpPr>
      <p:sp>
        <p:nvSpPr>
          <p:cNvPr id="1031" name="タイトル 1"/>
          <p:cNvSpPr>
            <a:spLocks noGrp="1"/>
          </p:cNvSpPr>
          <p:nvPr>
            <p:ph type="ctrTitle"/>
          </p:nvPr>
        </p:nvSpPr>
        <p:spPr>
          <a:xfrm>
            <a:off x="342900" y="2387382"/>
            <a:ext cx="6172200" cy="1941549"/>
          </a:xfrm>
        </p:spPr>
        <p:txBody>
          <a:bodyPr/>
          <a:lstStyle>
            <a:lvl1pPr>
              <a:defRPr b="0"/>
            </a:lvl1pPr>
          </a:lstStyle>
          <a:p>
            <a:r>
              <a:rPr kumimoji="1" lang="ja-JP" altLang="en-US" smtClean="0"/>
              <a:t>マスター タイトルの書式設定</a:t>
            </a:r>
            <a:endParaRPr kumimoji="1" lang="ja-JP" altLang="en-US" dirty="0"/>
          </a:p>
        </p:txBody>
      </p:sp>
      <p:sp>
        <p:nvSpPr>
          <p:cNvPr id="1032" name="サブタイトル 2"/>
          <p:cNvSpPr>
            <a:spLocks noGrp="1"/>
          </p:cNvSpPr>
          <p:nvPr>
            <p:ph type="subTitle" idx="1"/>
          </p:nvPr>
        </p:nvSpPr>
        <p:spPr>
          <a:xfrm>
            <a:off x="342900" y="4467613"/>
            <a:ext cx="6172200" cy="3328369"/>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dirty="0"/>
          </a:p>
        </p:txBody>
      </p:sp>
      <p:sp>
        <p:nvSpPr>
          <p:cNvPr id="1033" name="日付プレースホルダー 3"/>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34" name="フッター プレースホルダー 4"/>
          <p:cNvSpPr>
            <a:spLocks noGrp="1"/>
          </p:cNvSpPr>
          <p:nvPr>
            <p:ph type="ftr" sz="quarter" idx="11"/>
          </p:nvPr>
        </p:nvSpPr>
        <p:spPr/>
        <p:txBody>
          <a:bodyPr/>
          <a:lstStyle/>
          <a:p>
            <a:endParaRPr kumimoji="1" lang="ja-JP" altLang="en-US"/>
          </a:p>
        </p:txBody>
      </p:sp>
      <p:sp>
        <p:nvSpPr>
          <p:cNvPr id="1035"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0" name=""/>
        <p:cNvGrpSpPr/>
        <p:nvPr/>
      </p:nvGrpSpPr>
      <p:grpSpPr>
        <a:xfrm>
          <a:off x="0" y="0"/>
          <a:ext cx="0" cy="0"/>
          <a:chOff x="0" y="0"/>
          <a:chExt cx="0" cy="0"/>
        </a:xfrm>
      </p:grpSpPr>
      <p:sp>
        <p:nvSpPr>
          <p:cNvPr id="1088" name="タイトル 1"/>
          <p:cNvSpPr>
            <a:spLocks noGrp="1"/>
          </p:cNvSpPr>
          <p:nvPr>
            <p:ph type="title"/>
          </p:nvPr>
        </p:nvSpPr>
        <p:spPr/>
        <p:txBody>
          <a:bodyPr/>
          <a:lstStyle/>
          <a:p>
            <a:r>
              <a:rPr kumimoji="1" lang="ja-JP" altLang="en-US" smtClean="0"/>
              <a:t>マスター タイトルの書式設定</a:t>
            </a:r>
            <a:endParaRPr kumimoji="1" lang="ja-JP" altLang="en-US" dirty="0"/>
          </a:p>
        </p:txBody>
      </p:sp>
      <p:sp>
        <p:nvSpPr>
          <p:cNvPr id="1089" name="縦書きテキスト プレースホルダー 2"/>
          <p:cNvSpPr>
            <a:spLocks noGrp="1"/>
          </p:cNvSpPr>
          <p:nvPr>
            <p:ph type="body" orient="vert" idx="1"/>
          </p:nvPr>
        </p:nvSpPr>
        <p:spPr>
          <a:xfrm>
            <a:off x="342900" y="2508730"/>
            <a:ext cx="6172200" cy="611934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90" name="日付プレースホルダー 3"/>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91" name="フッター プレースホルダー 4"/>
          <p:cNvSpPr>
            <a:spLocks noGrp="1"/>
          </p:cNvSpPr>
          <p:nvPr>
            <p:ph type="ftr" sz="quarter" idx="11"/>
          </p:nvPr>
        </p:nvSpPr>
        <p:spPr/>
        <p:txBody>
          <a:bodyPr/>
          <a:lstStyle/>
          <a:p>
            <a:endParaRPr kumimoji="1" lang="ja-JP" altLang="en-US"/>
          </a:p>
        </p:txBody>
      </p:sp>
      <p:sp>
        <p:nvSpPr>
          <p:cNvPr id="1092"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0" name=""/>
        <p:cNvGrpSpPr/>
        <p:nvPr/>
      </p:nvGrpSpPr>
      <p:grpSpPr>
        <a:xfrm>
          <a:off x="0" y="0"/>
          <a:ext cx="0" cy="0"/>
          <a:chOff x="0" y="0"/>
          <a:chExt cx="0" cy="0"/>
        </a:xfrm>
      </p:grpSpPr>
      <p:sp>
        <p:nvSpPr>
          <p:cNvPr id="1094" name="縦書きタイトル 1"/>
          <p:cNvSpPr>
            <a:spLocks noGrp="1"/>
          </p:cNvSpPr>
          <p:nvPr>
            <p:ph type="title" orient="vert"/>
          </p:nvPr>
        </p:nvSpPr>
        <p:spPr>
          <a:xfrm>
            <a:off x="4972051" y="396700"/>
            <a:ext cx="1543051" cy="8231375"/>
          </a:xfrm>
        </p:spPr>
        <p:txBody>
          <a:bodyPr vert="eaVert"/>
          <a:lstStyle/>
          <a:p>
            <a:r>
              <a:rPr kumimoji="1" lang="ja-JP" altLang="en-US" smtClean="0"/>
              <a:t>マスター タイトルの書式設定</a:t>
            </a:r>
            <a:endParaRPr kumimoji="1" lang="ja-JP" altLang="en-US" dirty="0"/>
          </a:p>
        </p:txBody>
      </p:sp>
      <p:sp>
        <p:nvSpPr>
          <p:cNvPr id="1095" name="縦書きテキスト プレースホルダー 2"/>
          <p:cNvSpPr>
            <a:spLocks noGrp="1"/>
          </p:cNvSpPr>
          <p:nvPr>
            <p:ph type="body" orient="vert" idx="1"/>
          </p:nvPr>
        </p:nvSpPr>
        <p:spPr>
          <a:xfrm>
            <a:off x="342900" y="396700"/>
            <a:ext cx="4514851" cy="823137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96" name="日付プレースホルダー 3"/>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dirty="0"/>
          </a:p>
        </p:txBody>
      </p:sp>
      <p:sp>
        <p:nvSpPr>
          <p:cNvPr id="1097" name="フッター プレースホルダー 4"/>
          <p:cNvSpPr>
            <a:spLocks noGrp="1"/>
          </p:cNvSpPr>
          <p:nvPr>
            <p:ph type="ftr" sz="quarter" idx="11"/>
          </p:nvPr>
        </p:nvSpPr>
        <p:spPr/>
        <p:txBody>
          <a:bodyPr/>
          <a:lstStyle/>
          <a:p>
            <a:endParaRPr kumimoji="1" lang="ja-JP" altLang="en-US"/>
          </a:p>
        </p:txBody>
      </p:sp>
      <p:sp>
        <p:nvSpPr>
          <p:cNvPr id="1098"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0" name=""/>
        <p:cNvGrpSpPr/>
        <p:nvPr/>
      </p:nvGrpSpPr>
      <p:grpSpPr>
        <a:xfrm>
          <a:off x="0" y="0"/>
          <a:ext cx="0" cy="0"/>
          <a:chOff x="0" y="0"/>
          <a:chExt cx="0" cy="0"/>
        </a:xfrm>
      </p:grpSpPr>
      <p:sp>
        <p:nvSpPr>
          <p:cNvPr id="1037"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1038" name="コンテンツ プレースホルダー 2"/>
          <p:cNvSpPr>
            <a:spLocks noGrp="1"/>
          </p:cNvSpPr>
          <p:nvPr>
            <p:ph idx="1"/>
          </p:nvPr>
        </p:nvSpPr>
        <p:spPr>
          <a:xfrm>
            <a:off x="342900" y="2508730"/>
            <a:ext cx="6172200" cy="6184156"/>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39" name="日付プレースホルダー 3"/>
          <p:cNvSpPr>
            <a:spLocks noGrp="1"/>
          </p:cNvSpPr>
          <p:nvPr>
            <p:ph type="dt" sz="half" idx="10"/>
          </p:nvPr>
        </p:nvSpPr>
        <p:spPr/>
        <p:txBody>
          <a:bodyPr/>
          <a:lstStyle>
            <a:lvl1pPr>
              <a:defRPr>
                <a:solidFill>
                  <a:schemeClr val="tx1"/>
                </a:solidFill>
              </a:defRPr>
            </a:lvl1pPr>
          </a:lstStyle>
          <a:p>
            <a:fld id="{3E220A51-F8EA-429A-8E6F-F02BE74E28F7}" type="datetimeFigureOut">
              <a:rPr lang="ja-JP" altLang="en-US" smtClean="0"/>
              <a:pPr/>
              <a:t>2015/3/10</a:t>
            </a:fld>
            <a:endParaRPr lang="ja-JP" altLang="en-US" dirty="0"/>
          </a:p>
        </p:txBody>
      </p:sp>
      <p:sp>
        <p:nvSpPr>
          <p:cNvPr id="1040" name="フッター プレースホルダー 4"/>
          <p:cNvSpPr>
            <a:spLocks noGrp="1"/>
          </p:cNvSpPr>
          <p:nvPr>
            <p:ph type="ftr" sz="quarter" idx="11"/>
          </p:nvPr>
        </p:nvSpPr>
        <p:spPr/>
        <p:txBody>
          <a:bodyPr/>
          <a:lstStyle>
            <a:lvl1pPr>
              <a:defRPr>
                <a:solidFill>
                  <a:schemeClr val="tx1"/>
                </a:solidFill>
              </a:defRPr>
            </a:lvl1pPr>
          </a:lstStyle>
          <a:p>
            <a:endParaRPr lang="ja-JP" altLang="en-US" dirty="0"/>
          </a:p>
        </p:txBody>
      </p:sp>
      <p:sp>
        <p:nvSpPr>
          <p:cNvPr id="1041" name="スライド番号プレースホルダー 5"/>
          <p:cNvSpPr>
            <a:spLocks noGrp="1"/>
          </p:cNvSpPr>
          <p:nvPr>
            <p:ph type="sldNum" sz="quarter" idx="12"/>
          </p:nvPr>
        </p:nvSpPr>
        <p:spPr/>
        <p:txBody>
          <a:bodyPr/>
          <a:lstStyle>
            <a:lvl1pPr>
              <a:defRPr>
                <a:solidFill>
                  <a:schemeClr val="tx1"/>
                </a:solidFill>
              </a:defRPr>
            </a:lvl1pPr>
          </a:lstStyle>
          <a:p>
            <a:fld id="{2C9400E4-C46D-48FA-AEA0-ED136F70A0E5}" type="slidenum">
              <a:rPr lang="ja-JP" altLang="en-US" smtClean="0"/>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0" name=""/>
        <p:cNvGrpSpPr/>
        <p:nvPr/>
      </p:nvGrpSpPr>
      <p:grpSpPr>
        <a:xfrm>
          <a:off x="0" y="0"/>
          <a:ext cx="0" cy="0"/>
          <a:chOff x="0" y="0"/>
          <a:chExt cx="0" cy="0"/>
        </a:xfrm>
      </p:grpSpPr>
      <p:sp>
        <p:nvSpPr>
          <p:cNvPr id="1043" name="タイトル 1"/>
          <p:cNvSpPr>
            <a:spLocks noGrp="1"/>
          </p:cNvSpPr>
          <p:nvPr>
            <p:ph type="title"/>
          </p:nvPr>
        </p:nvSpPr>
        <p:spPr>
          <a:xfrm>
            <a:off x="342900" y="4259590"/>
            <a:ext cx="6172200" cy="1525502"/>
          </a:xfrm>
        </p:spPr>
        <p:txBody>
          <a:bodyPr anchor="t"/>
          <a:lstStyle>
            <a:lvl1pPr algn="ctr">
              <a:defRPr sz="4000" b="0" cap="all"/>
            </a:lvl1pPr>
          </a:lstStyle>
          <a:p>
            <a:r>
              <a:rPr kumimoji="1" lang="ja-JP" altLang="en-US" smtClean="0"/>
              <a:t>マスター タイトルの書式設定</a:t>
            </a:r>
            <a:endParaRPr kumimoji="1" lang="ja-JP" altLang="en-US" dirty="0"/>
          </a:p>
        </p:txBody>
      </p:sp>
      <p:sp>
        <p:nvSpPr>
          <p:cNvPr id="1044" name="テキスト プレースホルダー 2"/>
          <p:cNvSpPr>
            <a:spLocks noGrp="1"/>
          </p:cNvSpPr>
          <p:nvPr>
            <p:ph type="body" idx="1"/>
          </p:nvPr>
        </p:nvSpPr>
        <p:spPr>
          <a:xfrm>
            <a:off x="342900" y="1711305"/>
            <a:ext cx="6172200" cy="2548285"/>
          </a:xfrm>
        </p:spPr>
        <p:txBody>
          <a:bodyPr anchor="b"/>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1045" name="日付プレースホルダー 3"/>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46" name="フッター プレースホルダー 4"/>
          <p:cNvSpPr>
            <a:spLocks noGrp="1"/>
          </p:cNvSpPr>
          <p:nvPr>
            <p:ph type="ftr" sz="quarter" idx="11"/>
          </p:nvPr>
        </p:nvSpPr>
        <p:spPr/>
        <p:txBody>
          <a:bodyPr/>
          <a:lstStyle/>
          <a:p>
            <a:endParaRPr kumimoji="1" lang="ja-JP" altLang="en-US"/>
          </a:p>
        </p:txBody>
      </p:sp>
      <p:sp>
        <p:nvSpPr>
          <p:cNvPr id="1047"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0" name=""/>
        <p:cNvGrpSpPr/>
        <p:nvPr/>
      </p:nvGrpSpPr>
      <p:grpSpPr>
        <a:xfrm>
          <a:off x="0" y="0"/>
          <a:ext cx="0" cy="0"/>
          <a:chOff x="0" y="0"/>
          <a:chExt cx="0" cy="0"/>
        </a:xfrm>
      </p:grpSpPr>
      <p:sp>
        <p:nvSpPr>
          <p:cNvPr id="1049" name="タイトル 1"/>
          <p:cNvSpPr>
            <a:spLocks noGrp="1"/>
          </p:cNvSpPr>
          <p:nvPr>
            <p:ph type="title"/>
          </p:nvPr>
        </p:nvSpPr>
        <p:spPr/>
        <p:txBody>
          <a:bodyPr/>
          <a:lstStyle/>
          <a:p>
            <a:r>
              <a:rPr kumimoji="1" lang="ja-JP" altLang="en-US" smtClean="0"/>
              <a:t>マスター タイトルの書式設定</a:t>
            </a:r>
            <a:endParaRPr kumimoji="1" lang="ja-JP" altLang="en-US" dirty="0"/>
          </a:p>
        </p:txBody>
      </p:sp>
      <p:sp>
        <p:nvSpPr>
          <p:cNvPr id="1050" name="コンテンツ プレースホルダー 2"/>
          <p:cNvSpPr>
            <a:spLocks noGrp="1"/>
          </p:cNvSpPr>
          <p:nvPr>
            <p:ph sz="half" idx="1"/>
          </p:nvPr>
        </p:nvSpPr>
        <p:spPr>
          <a:xfrm>
            <a:off x="342900" y="2508732"/>
            <a:ext cx="2978088" cy="611934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51" name="コンテンツ プレースホルダー 3"/>
          <p:cNvSpPr>
            <a:spLocks noGrp="1"/>
          </p:cNvSpPr>
          <p:nvPr>
            <p:ph sz="half" idx="2"/>
          </p:nvPr>
        </p:nvSpPr>
        <p:spPr>
          <a:xfrm>
            <a:off x="3510009" y="2508732"/>
            <a:ext cx="3005091" cy="611934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52" name="日付プレースホルダー 4"/>
          <p:cNvSpPr>
            <a:spLocks noGrp="1"/>
          </p:cNvSpPr>
          <p:nvPr>
            <p:ph type="dt" sz="half" idx="10"/>
          </p:nvPr>
        </p:nvSpPr>
        <p:spPr/>
        <p:txBody>
          <a:bodyPr/>
          <a:lstStyle/>
          <a:p>
            <a:fld id="{3E220A51-F8EA-429A-8E6F-F02BE74E28F7}" type="datetimeFigureOut">
              <a:rPr kumimoji="1" lang="ja-JP" altLang="en-US" smtClean="0"/>
              <a:t>2015/6/24</a:t>
            </a:fld>
            <a:endParaRPr kumimoji="1" lang="ja-JP" altLang="en-US" dirty="0"/>
          </a:p>
        </p:txBody>
      </p:sp>
      <p:sp>
        <p:nvSpPr>
          <p:cNvPr id="1053" name="フッター プレースホルダー 5"/>
          <p:cNvSpPr>
            <a:spLocks noGrp="1"/>
          </p:cNvSpPr>
          <p:nvPr>
            <p:ph type="ftr" sz="quarter" idx="11"/>
          </p:nvPr>
        </p:nvSpPr>
        <p:spPr/>
        <p:txBody>
          <a:bodyPr/>
          <a:lstStyle/>
          <a:p>
            <a:endParaRPr kumimoji="1" lang="ja-JP" altLang="en-US"/>
          </a:p>
        </p:txBody>
      </p:sp>
      <p:sp>
        <p:nvSpPr>
          <p:cNvPr id="1054" name="スライド番号プレースホルダー 6"/>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0" name=""/>
        <p:cNvGrpSpPr/>
        <p:nvPr/>
      </p:nvGrpSpPr>
      <p:grpSpPr>
        <a:xfrm>
          <a:off x="0" y="0"/>
          <a:ext cx="0" cy="0"/>
          <a:chOff x="0" y="0"/>
          <a:chExt cx="0" cy="0"/>
        </a:xfrm>
      </p:grpSpPr>
      <p:sp>
        <p:nvSpPr>
          <p:cNvPr id="1056"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dirty="0"/>
          </a:p>
        </p:txBody>
      </p:sp>
      <p:sp>
        <p:nvSpPr>
          <p:cNvPr id="1057" name="テキスト プレースホルダー 2"/>
          <p:cNvSpPr>
            <a:spLocks noGrp="1"/>
          </p:cNvSpPr>
          <p:nvPr>
            <p:ph type="body" idx="1"/>
          </p:nvPr>
        </p:nvSpPr>
        <p:spPr>
          <a:xfrm>
            <a:off x="342900" y="2217386"/>
            <a:ext cx="2978088" cy="92410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1058" name="コンテンツ プレースホルダー 3"/>
          <p:cNvSpPr>
            <a:spLocks noGrp="1"/>
          </p:cNvSpPr>
          <p:nvPr>
            <p:ph sz="half" idx="2"/>
          </p:nvPr>
        </p:nvSpPr>
        <p:spPr>
          <a:xfrm>
            <a:off x="342900" y="3141486"/>
            <a:ext cx="2978088" cy="5486589"/>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59" name="テキスト プレースホルダー 4"/>
          <p:cNvSpPr>
            <a:spLocks noGrp="1"/>
          </p:cNvSpPr>
          <p:nvPr>
            <p:ph type="body" sz="quarter" idx="3"/>
          </p:nvPr>
        </p:nvSpPr>
        <p:spPr>
          <a:xfrm>
            <a:off x="3537012" y="2217386"/>
            <a:ext cx="2978088" cy="92410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1060" name="コンテンツ プレースホルダー 5"/>
          <p:cNvSpPr>
            <a:spLocks noGrp="1"/>
          </p:cNvSpPr>
          <p:nvPr>
            <p:ph sz="quarter" idx="4"/>
          </p:nvPr>
        </p:nvSpPr>
        <p:spPr>
          <a:xfrm>
            <a:off x="3537012" y="3141486"/>
            <a:ext cx="2978088" cy="5486589"/>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61" name="日付プレースホルダー 6"/>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62" name="フッター プレースホルダー 7"/>
          <p:cNvSpPr>
            <a:spLocks noGrp="1"/>
          </p:cNvSpPr>
          <p:nvPr>
            <p:ph type="ftr" sz="quarter" idx="11"/>
          </p:nvPr>
        </p:nvSpPr>
        <p:spPr/>
        <p:txBody>
          <a:bodyPr/>
          <a:lstStyle/>
          <a:p>
            <a:endParaRPr kumimoji="1" lang="ja-JP" altLang="en-US"/>
          </a:p>
        </p:txBody>
      </p:sp>
      <p:sp>
        <p:nvSpPr>
          <p:cNvPr id="1063" name="スライド番号プレースホルダー 8"/>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0" name=""/>
        <p:cNvGrpSpPr/>
        <p:nvPr/>
      </p:nvGrpSpPr>
      <p:grpSpPr>
        <a:xfrm>
          <a:off x="0" y="0"/>
          <a:ext cx="0" cy="0"/>
          <a:chOff x="0" y="0"/>
          <a:chExt cx="0" cy="0"/>
        </a:xfrm>
      </p:grpSpPr>
      <p:sp>
        <p:nvSpPr>
          <p:cNvPr id="1065" name="タイトル 1"/>
          <p:cNvSpPr>
            <a:spLocks noGrp="1"/>
          </p:cNvSpPr>
          <p:nvPr>
            <p:ph type="title"/>
          </p:nvPr>
        </p:nvSpPr>
        <p:spPr/>
        <p:txBody>
          <a:bodyPr/>
          <a:lstStyle/>
          <a:p>
            <a:r>
              <a:rPr kumimoji="1" lang="ja-JP" altLang="en-US" smtClean="0"/>
              <a:t>マスター タイトルの書式設定</a:t>
            </a:r>
            <a:endParaRPr kumimoji="1" lang="ja-JP" altLang="en-US" dirty="0"/>
          </a:p>
        </p:txBody>
      </p:sp>
      <p:sp>
        <p:nvSpPr>
          <p:cNvPr id="1066" name="日付プレースホルダー 2"/>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67" name="フッター プレースホルダー 3"/>
          <p:cNvSpPr>
            <a:spLocks noGrp="1"/>
          </p:cNvSpPr>
          <p:nvPr>
            <p:ph type="ftr" sz="quarter" idx="11"/>
          </p:nvPr>
        </p:nvSpPr>
        <p:spPr/>
        <p:txBody>
          <a:bodyPr/>
          <a:lstStyle/>
          <a:p>
            <a:endParaRPr kumimoji="1" lang="ja-JP" altLang="en-US"/>
          </a:p>
        </p:txBody>
      </p:sp>
      <p:sp>
        <p:nvSpPr>
          <p:cNvPr id="1068" name="スライド番号プレースホルダー 4"/>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0" name=""/>
        <p:cNvGrpSpPr/>
        <p:nvPr/>
      </p:nvGrpSpPr>
      <p:grpSpPr>
        <a:xfrm>
          <a:off x="0" y="0"/>
          <a:ext cx="0" cy="0"/>
          <a:chOff x="0" y="0"/>
          <a:chExt cx="0" cy="0"/>
        </a:xfrm>
      </p:grpSpPr>
      <p:sp>
        <p:nvSpPr>
          <p:cNvPr id="1070" name="日付プレースホルダー 1"/>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71" name="フッター プレースホルダー 2"/>
          <p:cNvSpPr>
            <a:spLocks noGrp="1"/>
          </p:cNvSpPr>
          <p:nvPr>
            <p:ph type="ftr" sz="quarter" idx="11"/>
          </p:nvPr>
        </p:nvSpPr>
        <p:spPr/>
        <p:txBody>
          <a:bodyPr/>
          <a:lstStyle/>
          <a:p>
            <a:endParaRPr kumimoji="1" lang="ja-JP" altLang="en-US"/>
          </a:p>
        </p:txBody>
      </p:sp>
      <p:sp>
        <p:nvSpPr>
          <p:cNvPr id="1072" name="スライド番号プレースホルダー 3"/>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0" name=""/>
        <p:cNvGrpSpPr/>
        <p:nvPr/>
      </p:nvGrpSpPr>
      <p:grpSpPr>
        <a:xfrm>
          <a:off x="0" y="0"/>
          <a:ext cx="0" cy="0"/>
          <a:chOff x="0" y="0"/>
          <a:chExt cx="0" cy="0"/>
        </a:xfrm>
      </p:grpSpPr>
      <p:sp>
        <p:nvSpPr>
          <p:cNvPr id="1074" name="タイトル 1"/>
          <p:cNvSpPr>
            <a:spLocks noGrp="1"/>
          </p:cNvSpPr>
          <p:nvPr>
            <p:ph type="title"/>
          </p:nvPr>
        </p:nvSpPr>
        <p:spPr>
          <a:xfrm>
            <a:off x="342901" y="394405"/>
            <a:ext cx="2256235" cy="1678518"/>
          </a:xfrm>
        </p:spPr>
        <p:txBody>
          <a:bodyPr anchor="b">
            <a:normAutofit/>
          </a:bodyPr>
          <a:lstStyle>
            <a:lvl1pPr algn="l">
              <a:defRPr sz="2400" b="1"/>
            </a:lvl1pPr>
          </a:lstStyle>
          <a:p>
            <a:r>
              <a:rPr kumimoji="1" lang="ja-JP" altLang="en-US" smtClean="0"/>
              <a:t>マスター タイトルの書式設定</a:t>
            </a:r>
            <a:endParaRPr kumimoji="1" lang="ja-JP" altLang="en-US" dirty="0"/>
          </a:p>
        </p:txBody>
      </p:sp>
      <p:sp>
        <p:nvSpPr>
          <p:cNvPr id="1075" name="コンテンツ プレースホルダー 2"/>
          <p:cNvSpPr>
            <a:spLocks noGrp="1"/>
          </p:cNvSpPr>
          <p:nvPr>
            <p:ph idx="1"/>
          </p:nvPr>
        </p:nvSpPr>
        <p:spPr>
          <a:xfrm>
            <a:off x="2726923" y="394408"/>
            <a:ext cx="3545579" cy="81500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76" name="テキスト プレースホルダー 3"/>
          <p:cNvSpPr>
            <a:spLocks noGrp="1"/>
          </p:cNvSpPr>
          <p:nvPr>
            <p:ph type="body" sz="half" idx="2"/>
          </p:nvPr>
        </p:nvSpPr>
        <p:spPr>
          <a:xfrm>
            <a:off x="342901" y="2456723"/>
            <a:ext cx="2256235" cy="617135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1077" name="日付プレースホルダー 4"/>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78" name="フッター プレースホルダー 5"/>
          <p:cNvSpPr>
            <a:spLocks noGrp="1"/>
          </p:cNvSpPr>
          <p:nvPr>
            <p:ph type="ftr" sz="quarter" idx="11"/>
          </p:nvPr>
        </p:nvSpPr>
        <p:spPr/>
        <p:txBody>
          <a:bodyPr/>
          <a:lstStyle/>
          <a:p>
            <a:endParaRPr kumimoji="1" lang="ja-JP" altLang="en-US"/>
          </a:p>
        </p:txBody>
      </p:sp>
      <p:sp>
        <p:nvSpPr>
          <p:cNvPr id="1079" name="スライド番号プレースホルダー 6"/>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0" name=""/>
        <p:cNvGrpSpPr/>
        <p:nvPr/>
      </p:nvGrpSpPr>
      <p:grpSpPr>
        <a:xfrm>
          <a:off x="0" y="0"/>
          <a:ext cx="0" cy="0"/>
          <a:chOff x="0" y="0"/>
          <a:chExt cx="0" cy="0"/>
        </a:xfrm>
      </p:grpSpPr>
      <p:sp>
        <p:nvSpPr>
          <p:cNvPr id="1081" name="タイトル 1"/>
          <p:cNvSpPr>
            <a:spLocks noGrp="1"/>
          </p:cNvSpPr>
          <p:nvPr>
            <p:ph type="title"/>
          </p:nvPr>
        </p:nvSpPr>
        <p:spPr>
          <a:xfrm>
            <a:off x="1344216" y="6773203"/>
            <a:ext cx="4114800" cy="818623"/>
          </a:xfrm>
        </p:spPr>
        <p:txBody>
          <a:bodyPr anchor="b">
            <a:normAutofit/>
          </a:bodyPr>
          <a:lstStyle>
            <a:lvl1pPr algn="l">
              <a:defRPr sz="2400" b="1"/>
            </a:lvl1pPr>
          </a:lstStyle>
          <a:p>
            <a:r>
              <a:rPr kumimoji="1" lang="ja-JP" altLang="en-US" smtClean="0"/>
              <a:t>マスター タイトルの書式設定</a:t>
            </a:r>
            <a:endParaRPr kumimoji="1" lang="ja-JP" altLang="en-US" dirty="0"/>
          </a:p>
        </p:txBody>
      </p:sp>
      <p:sp>
        <p:nvSpPr>
          <p:cNvPr id="1082" name="図プレースホルダー 2"/>
          <p:cNvSpPr>
            <a:spLocks noGrp="1"/>
          </p:cNvSpPr>
          <p:nvPr>
            <p:ph type="pic" idx="1"/>
          </p:nvPr>
        </p:nvSpPr>
        <p:spPr>
          <a:xfrm>
            <a:off x="1344216" y="307151"/>
            <a:ext cx="4114800" cy="632497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smtClean="0"/>
              <a:t>アイコンをクリックして図を追加</a:t>
            </a:r>
            <a:endParaRPr kumimoji="1" lang="ja-JP" altLang="en-US" dirty="0"/>
          </a:p>
        </p:txBody>
      </p:sp>
      <p:sp>
        <p:nvSpPr>
          <p:cNvPr id="1083" name="テキスト プレースホルダー 3"/>
          <p:cNvSpPr>
            <a:spLocks noGrp="1"/>
          </p:cNvSpPr>
          <p:nvPr>
            <p:ph type="body" sz="half" idx="2"/>
          </p:nvPr>
        </p:nvSpPr>
        <p:spPr>
          <a:xfrm>
            <a:off x="1344216" y="7657302"/>
            <a:ext cx="4114800" cy="9707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1084" name="日付プレースホルダー 4"/>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85" name="フッター プレースホルダー 5"/>
          <p:cNvSpPr>
            <a:spLocks noGrp="1"/>
          </p:cNvSpPr>
          <p:nvPr>
            <p:ph type="ftr" sz="quarter" idx="11"/>
          </p:nvPr>
        </p:nvSpPr>
        <p:spPr/>
        <p:txBody>
          <a:bodyPr/>
          <a:lstStyle/>
          <a:p>
            <a:endParaRPr kumimoji="1" lang="ja-JP" altLang="en-US"/>
          </a:p>
        </p:txBody>
      </p:sp>
      <p:sp>
        <p:nvSpPr>
          <p:cNvPr id="1086" name="スライド番号プレースホルダー 6"/>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Masters/_rels/slideMaster1.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025" name="フッター プレースホルダー 4"/>
          <p:cNvSpPr>
            <a:spLocks noGrp="1"/>
          </p:cNvSpPr>
          <p:nvPr>
            <p:ph type="ftr" sz="quarter" idx="3"/>
          </p:nvPr>
        </p:nvSpPr>
        <p:spPr>
          <a:xfrm>
            <a:off x="1889829" y="9009451"/>
            <a:ext cx="3078343" cy="527404"/>
          </a:xfrm>
          <a:prstGeom prst="rect">
            <a:avLst/>
          </a:prstGeom>
        </p:spPr>
        <p:txBody>
          <a:bodyPr vert="horz" lIns="91440" tIns="45720" rIns="91440" bIns="45720" rtlCol="0" anchor="ctr"/>
          <a:lstStyle>
            <a:lvl1pPr algn="ctr">
              <a:defRPr sz="1200">
                <a:solidFill>
                  <a:schemeClr val="tx1"/>
                </a:solidFill>
                <a:latin typeface="+mn-ea"/>
                <a:ea typeface="+mn-ea"/>
              </a:defRPr>
            </a:lvl1pPr>
          </a:lstStyle>
          <a:p>
            <a:endParaRPr lang="ja-JP" altLang="en-US" dirty="0"/>
          </a:p>
        </p:txBody>
      </p:sp>
      <p:sp>
        <p:nvSpPr>
          <p:cNvPr id="1026" name="タイトル プレースホルダー 1"/>
          <p:cNvSpPr>
            <a:spLocks noGrp="1"/>
          </p:cNvSpPr>
          <p:nvPr>
            <p:ph type="title"/>
          </p:nvPr>
        </p:nvSpPr>
        <p:spPr>
          <a:xfrm>
            <a:off x="342900" y="604721"/>
            <a:ext cx="6172200" cy="1435955"/>
          </a:xfrm>
          <a:prstGeom prst="rect">
            <a:avLst/>
          </a:prstGeom>
        </p:spPr>
        <p:txBody>
          <a:bodyPr vert="horz" lIns="91440" tIns="45720" rIns="91440" bIns="45720" rtlCol="0" anchor="ctr">
            <a:normAutofit/>
          </a:bodyPr>
          <a:lstStyle/>
          <a:p>
            <a:r>
              <a:rPr kumimoji="1" lang="ja-JP" altLang="en-US" dirty="0" smtClean="0"/>
              <a:t>マスター タイトルの書式設定</a:t>
            </a:r>
            <a:endParaRPr kumimoji="1" lang="ja-JP" altLang="en-US" dirty="0"/>
          </a:p>
        </p:txBody>
      </p:sp>
      <p:sp>
        <p:nvSpPr>
          <p:cNvPr id="1027" name="テキスト プレースホルダー 2"/>
          <p:cNvSpPr>
            <a:spLocks noGrp="1"/>
          </p:cNvSpPr>
          <p:nvPr>
            <p:ph type="body" idx="1"/>
          </p:nvPr>
        </p:nvSpPr>
        <p:spPr>
          <a:xfrm>
            <a:off x="342900" y="2508730"/>
            <a:ext cx="6172200" cy="6184156"/>
          </a:xfrm>
          <a:prstGeom prst="rect">
            <a:avLst/>
          </a:prstGeom>
        </p:spPr>
        <p:txBody>
          <a:bodyPr vert="horz" lIns="91440" tIns="45720" rIns="91440" bIns="45720" rtlCol="0">
            <a:norm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en-US" altLang="ja-JP" dirty="0" smtClean="0"/>
          </a:p>
          <a:p>
            <a:pPr lvl="5"/>
            <a:r>
              <a:rPr kumimoji="1" lang="ja-JP" altLang="en-US" dirty="0" smtClean="0"/>
              <a:t>第 </a:t>
            </a:r>
            <a:r>
              <a:rPr kumimoji="1" lang="en-US" altLang="ja-JP" dirty="0" smtClean="0"/>
              <a:t>6 </a:t>
            </a:r>
            <a:r>
              <a:rPr kumimoji="1" lang="ja-JP" altLang="en-US" dirty="0" smtClean="0"/>
              <a:t>レベル</a:t>
            </a:r>
          </a:p>
          <a:p>
            <a:pPr lvl="6"/>
            <a:r>
              <a:rPr kumimoji="1" lang="ja-JP" altLang="en-US" dirty="0" smtClean="0"/>
              <a:t>第 </a:t>
            </a:r>
            <a:r>
              <a:rPr kumimoji="1" lang="en-US" altLang="ja-JP" dirty="0" smtClean="0"/>
              <a:t>7 </a:t>
            </a:r>
            <a:r>
              <a:rPr kumimoji="1" lang="ja-JP" altLang="en-US" dirty="0" smtClean="0"/>
              <a:t>レベル</a:t>
            </a:r>
          </a:p>
          <a:p>
            <a:pPr lvl="7"/>
            <a:r>
              <a:rPr kumimoji="1" lang="ja-JP" altLang="en-US" dirty="0" smtClean="0"/>
              <a:t>第 </a:t>
            </a:r>
            <a:r>
              <a:rPr kumimoji="1" lang="en-US" altLang="ja-JP" dirty="0" smtClean="0"/>
              <a:t>8 </a:t>
            </a:r>
            <a:r>
              <a:rPr kumimoji="1" lang="ja-JP" altLang="en-US" dirty="0" smtClean="0"/>
              <a:t>レベル</a:t>
            </a:r>
          </a:p>
          <a:p>
            <a:pPr lvl="8"/>
            <a:r>
              <a:rPr kumimoji="1" lang="ja-JP" altLang="en-US" dirty="0" smtClean="0"/>
              <a:t>第 </a:t>
            </a:r>
            <a:r>
              <a:rPr kumimoji="1" lang="en-US" altLang="ja-JP" dirty="0" smtClean="0"/>
              <a:t>9 </a:t>
            </a:r>
            <a:r>
              <a:rPr kumimoji="1" lang="ja-JP" altLang="en-US" dirty="0" smtClean="0"/>
              <a:t>レベル</a:t>
            </a:r>
          </a:p>
        </p:txBody>
      </p:sp>
      <p:sp>
        <p:nvSpPr>
          <p:cNvPr id="1028" name="日付プレースホルダー 3"/>
          <p:cNvSpPr>
            <a:spLocks noGrp="1"/>
          </p:cNvSpPr>
          <p:nvPr>
            <p:ph type="dt" sz="half" idx="2"/>
          </p:nvPr>
        </p:nvSpPr>
        <p:spPr>
          <a:xfrm>
            <a:off x="342900" y="9009451"/>
            <a:ext cx="1411915" cy="527404"/>
          </a:xfrm>
          <a:prstGeom prst="rect">
            <a:avLst/>
          </a:prstGeom>
        </p:spPr>
        <p:txBody>
          <a:bodyPr vert="horz" lIns="91440" tIns="45720" rIns="91440" bIns="45720" rtlCol="0" anchor="ctr"/>
          <a:lstStyle>
            <a:lvl1pPr algn="l">
              <a:defRPr sz="1200">
                <a:solidFill>
                  <a:schemeClr val="tx1"/>
                </a:solidFill>
                <a:latin typeface="+mn-lt"/>
                <a:ea typeface="+mn-ea"/>
              </a:defRPr>
            </a:lvl1pPr>
          </a:lstStyle>
          <a:p>
            <a:fld id="{3E220A51-F8EA-429A-8E6F-F02BE74E28F7}" type="datetimeFigureOut">
              <a:rPr lang="ja-JP" altLang="en-US" smtClean="0"/>
              <a:pPr/>
              <a:t>2015/3/10</a:t>
            </a:fld>
            <a:endParaRPr lang="ja-JP" altLang="en-US" dirty="0"/>
          </a:p>
        </p:txBody>
      </p:sp>
      <p:sp>
        <p:nvSpPr>
          <p:cNvPr id="1029" name="スライド番号プレースホルダー 5"/>
          <p:cNvSpPr>
            <a:spLocks noGrp="1"/>
          </p:cNvSpPr>
          <p:nvPr>
            <p:ph type="sldNum" sz="quarter" idx="4"/>
          </p:nvPr>
        </p:nvSpPr>
        <p:spPr>
          <a:xfrm>
            <a:off x="5076183" y="9009451"/>
            <a:ext cx="1438917" cy="527404"/>
          </a:xfrm>
          <a:prstGeom prst="rect">
            <a:avLst/>
          </a:prstGeom>
        </p:spPr>
        <p:txBody>
          <a:bodyPr vert="horz" lIns="91440" tIns="45720" rIns="91440" bIns="45720" rtlCol="0" anchor="ctr"/>
          <a:lstStyle>
            <a:lvl1pPr algn="r">
              <a:defRPr sz="1200">
                <a:solidFill>
                  <a:schemeClr val="tx1"/>
                </a:solidFill>
                <a:latin typeface="+mn-lt"/>
                <a:ea typeface="+mn-ea"/>
              </a:defRPr>
            </a:lvl1pPr>
          </a:lstStyle>
          <a:p>
            <a:fld id="{2C9400E4-C46D-48FA-AEA0-ED136F70A0E5}" type="slidenum">
              <a:rPr lang="ja-JP" altLang="en-US" smtClean="0"/>
              <a:pPr/>
              <a:t>‹#›</a:t>
            </a:fld>
            <a:endParaRPr lang="ja-JP" alt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kumimoji="1" sz="4400" b="0" kern="1200">
          <a:solidFill>
            <a:schemeClr val="tx1"/>
          </a:solidFill>
          <a:latin typeface="+mj-ea"/>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457200" indent="-457200" algn="l" defTabSz="914400" rtl="0" eaLnBrk="1" latinLnBrk="0" hangingPunct="1">
        <a:spcBef>
          <a:spcPct val="20000"/>
        </a:spcBef>
        <a:buFont typeface="Arial" panose="020B0604020202020204" pitchFamily="34" charset="0"/>
        <a:buChar char="•"/>
        <a:defRPr kumimoji="1" sz="3200" kern="1200">
          <a:solidFill>
            <a:schemeClr val="tx1"/>
          </a:solidFill>
          <a:latin typeface="+mn-ea"/>
          <a:ea typeface="+mn-ea"/>
          <a:cs typeface="+mn-cs"/>
        </a:defRPr>
      </a:lvl1pPr>
      <a:lvl2pPr marL="914400" indent="-45720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257300" indent="-3429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714500" indent="-342900" algn="l" defTabSz="914400" rtl="0" eaLnBrk="1" latinLnBrk="0" hangingPunct="1">
        <a:spcBef>
          <a:spcPct val="20000"/>
        </a:spcBef>
        <a:buSzPct val="100000"/>
        <a:buFont typeface="Arial" panose="020B0604020202020204" pitchFamily="34" charset="0"/>
        <a:buChar char="•"/>
        <a:defRPr kumimoji="1" sz="2000" kern="1200">
          <a:solidFill>
            <a:schemeClr val="tx1"/>
          </a:solidFill>
          <a:latin typeface="+mn-lt"/>
          <a:ea typeface="+mn-ea"/>
          <a:cs typeface="+mn-cs"/>
        </a:defRPr>
      </a:lvl4pPr>
      <a:lvl5pPr marL="2171700" marR="0" indent="-342900" algn="l" defTabSz="914400" rtl="0" eaLnBrk="1" fontAlgn="auto" latinLnBrk="0" hangingPunct="1">
        <a:lnSpc>
          <a:spcPct val="100000"/>
        </a:lnSpc>
        <a:spcBef>
          <a:spcPct val="20000"/>
        </a:spcBef>
        <a:spcAft>
          <a:spcPts val="0"/>
        </a:spcAft>
        <a:buClrTx/>
        <a:buSzPct val="100000"/>
        <a:buFont typeface="Arial" panose="020B0604020202020204" pitchFamily="34" charset="0"/>
        <a:buChar char="•"/>
        <a:tabLst/>
        <a:defRPr kumimoji="1" sz="2000" kern="1200">
          <a:solidFill>
            <a:schemeClr val="tx1"/>
          </a:solidFill>
          <a:latin typeface="+mn-lt"/>
          <a:ea typeface="+mn-ea"/>
          <a:cs typeface="+mn-cs"/>
        </a:defRPr>
      </a:lvl5pPr>
      <a:lvl6pPr marL="2571750" indent="-285750" algn="l" defTabSz="914400" rtl="0" eaLnBrk="1" latinLnBrk="0" hangingPunct="1">
        <a:spcBef>
          <a:spcPct val="20000"/>
        </a:spcBef>
        <a:buFont typeface="Arial" panose="020B0604020202020204" pitchFamily="34" charset="0"/>
        <a:buChar char="•"/>
        <a:defRPr kumimoji="1" sz="1800" kern="1200">
          <a:solidFill>
            <a:schemeClr val="tx1"/>
          </a:solidFill>
          <a:latin typeface="+mn-lt"/>
          <a:ea typeface="+mn-ea"/>
          <a:cs typeface="+mn-cs"/>
        </a:defRPr>
      </a:lvl6pPr>
      <a:lvl7pPr marL="30289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j-ea"/>
          <a:cs typeface="+mn-cs"/>
        </a:defRPr>
      </a:lvl7pPr>
      <a:lvl8pPr marL="34861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j-ea"/>
          <a:cs typeface="+mn-cs"/>
        </a:defRPr>
      </a:lvl8pPr>
      <a:lvl9pPr marL="39433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Relationships xmlns="http://schemas.openxmlformats.org/package/2006/relationships"><Relationship Id="rId1" Type="http://schemas.openxmlformats.org/officeDocument/2006/relationships/image" Target="../media/image1.png" /><Relationship Id="rId2" Type="http://schemas.openxmlformats.org/officeDocument/2006/relationships/image" Target="../media/image2.png" /><Relationship Id="rId3" Type="http://schemas.openxmlformats.org/officeDocument/2006/relationships/image" Target="../media/image3.png" /><Relationship Id="rId4" Type="http://schemas.openxmlformats.org/officeDocument/2006/relationships/image" Target="../media/image4.png" /><Relationship Id="rId5" Type="http://schemas.openxmlformats.org/officeDocument/2006/relationships/image" Target="../media/image5.png" /><Relationship Id="rId6" Type="http://schemas.openxmlformats.org/officeDocument/2006/relationships/image" Target="../media/image6.png" /><Relationship Id="rId7" Type="http://schemas.openxmlformats.org/officeDocument/2006/relationships/image" Target="../media/image7.png" /><Relationship Id="rId8" Type="http://schemas.openxmlformats.org/officeDocument/2006/relationships/image" Target="../media/image8.png" /><Relationship Id="rId9" Type="http://schemas.openxmlformats.org/officeDocument/2006/relationships/image" Target="../media/image9.png" /><Relationship Id="rId10" Type="http://schemas.openxmlformats.org/officeDocument/2006/relationships/slideLayout" Target="../slideLayouts/slideLayout1.xml" /></Relationships>
</file>

<file path=ppt/slides/_rels/slide2.xml.rels><?xml version="1.0" encoding="UTF-8"?><Relationships xmlns="http://schemas.openxmlformats.org/package/2006/relationships"><Relationship Id="rId1" Type="http://schemas.openxmlformats.org/officeDocument/2006/relationships/image" Target="../media/image10.emf" /><Relationship Id="rId2"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pic>
        <p:nvPicPr>
          <p:cNvPr id="1107" name="図 75"/>
          <p:cNvPicPr>
            <a:picLocks noChangeAspect="1"/>
          </p:cNvPicPr>
          <p:nvPr/>
        </p:nvPicPr>
        <p:blipFill>
          <a:blip r:embed="rId1"/>
          <a:stretch>
            <a:fillRect/>
          </a:stretch>
        </p:blipFill>
        <p:spPr>
          <a:xfrm>
            <a:off x="189000" y="1992982"/>
            <a:ext cx="998700" cy="1198440"/>
          </a:xfrm>
          <a:prstGeom prst="rect">
            <a:avLst/>
          </a:prstGeom>
        </p:spPr>
      </p:pic>
      <p:sp>
        <p:nvSpPr>
          <p:cNvPr id="1108" name="タイトル 1"/>
          <p:cNvSpPr>
            <a:spLocks noGrp="1"/>
          </p:cNvSpPr>
          <p:nvPr>
            <p:ph type="ctrTitle"/>
          </p:nvPr>
        </p:nvSpPr>
        <p:spPr>
          <a:xfrm>
            <a:off x="1198" y="-38351"/>
            <a:ext cx="6883802" cy="962089"/>
          </a:xfrm>
          <a:solidFill>
            <a:srgbClr val="7030A0"/>
          </a:solidFill>
          <a:ln>
            <a:noFill/>
          </a:ln>
        </p:spPr>
        <p:txBody>
          <a:bodyPr>
            <a:normAutofit/>
          </a:bodyPr>
          <a:lstStyle/>
          <a:p>
            <a:pPr algn="ctr"/>
            <a:r>
              <a:rPr kumimoji="1" lang="ja-JP" altLang="en-US" sz="3200" b="1" dirty="0">
                <a:solidFill>
                  <a:schemeClr val="bg1"/>
                </a:solidFill>
                <a:latin typeface="Meiryo UI"/>
                <a:ea typeface="Meiryo UI"/>
              </a:rPr>
              <a:t>高知県事業承継等推進事業費補助金</a:t>
            </a:r>
            <a:endParaRPr kumimoji="1" lang="ja-JP" altLang="en-US" sz="3200" b="1" dirty="0">
              <a:solidFill>
                <a:schemeClr val="bg1"/>
              </a:solidFill>
              <a:latin typeface="Meiryo UI"/>
              <a:ea typeface="Meiryo UI"/>
            </a:endParaRPr>
          </a:p>
          <a:p>
            <a:pPr algn="ctr"/>
            <a:r>
              <a:rPr kumimoji="1" lang="ja-JP" altLang="en-US" sz="2400" b="1" u="sng" dirty="0">
                <a:solidFill>
                  <a:schemeClr val="bg1"/>
                </a:solidFill>
                <a:latin typeface="Meiryo UI"/>
                <a:ea typeface="Meiryo UI"/>
              </a:rPr>
              <a:t>中山間地域枠</a:t>
            </a:r>
            <a:r>
              <a:rPr kumimoji="1" lang="ja-JP" altLang="en-US" sz="2400" b="1" u="sng" dirty="0">
                <a:solidFill>
                  <a:schemeClr val="bg1"/>
                </a:solidFill>
                <a:latin typeface="Meiryo UI"/>
                <a:ea typeface="Meiryo UI"/>
              </a:rPr>
              <a:t>（③継業準備支援）</a:t>
            </a:r>
            <a:endParaRPr kumimoji="1" lang="ja-JP" altLang="en-US" sz="3200" b="1" u="sng" dirty="0">
              <a:solidFill>
                <a:schemeClr val="bg1"/>
              </a:solidFill>
              <a:latin typeface="Meiryo UI"/>
              <a:ea typeface="Meiryo UI"/>
            </a:endParaRPr>
          </a:p>
        </p:txBody>
      </p:sp>
      <p:sp>
        <p:nvSpPr>
          <p:cNvPr id="1109" name="四角形 20"/>
          <p:cNvSpPr/>
          <p:nvPr/>
        </p:nvSpPr>
        <p:spPr>
          <a:xfrm>
            <a:off x="122251" y="1679422"/>
            <a:ext cx="6618749" cy="1833578"/>
          </a:xfrm>
          <a:prstGeom prst="rect">
            <a:avLst/>
          </a:prstGeom>
          <a:noFill/>
          <a:ln w="25400" cap="flat" cmpd="sng" algn="ctr">
            <a:solidFill>
              <a:srgbClr val="7030A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endParaRPr lang="ja-JP" altLang="en-US"/>
          </a:p>
        </p:txBody>
      </p:sp>
      <p:sp>
        <p:nvSpPr>
          <p:cNvPr id="1110" name="図形 21"/>
          <p:cNvSpPr/>
          <p:nvPr/>
        </p:nvSpPr>
        <p:spPr>
          <a:xfrm>
            <a:off x="120174" y="1679761"/>
            <a:ext cx="2590973" cy="225636"/>
          </a:xfrm>
          <a:prstGeom prst="rect">
            <a:avLst/>
          </a:prstGeom>
          <a:solidFill>
            <a:srgbClr val="7030A0"/>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anchor="ctr"/>
          <a:p>
            <a:pPr algn="ctr"/>
            <a:r>
              <a:rPr lang="ja-JP" altLang="en-US" sz="1050" b="1">
                <a:solidFill>
                  <a:schemeClr val="bg1"/>
                </a:solidFill>
                <a:latin typeface="Meiryo UI" pitchFamily="0" charset="0"/>
                <a:ea typeface="Meiryo UI" pitchFamily="0" charset="0"/>
              </a:rPr>
              <a:t>このような場合に活用いただける補助金です</a:t>
            </a:r>
            <a:endParaRPr lang="ja-JP" altLang="en-US" sz="1050" b="1">
              <a:solidFill>
                <a:schemeClr val="bg1"/>
              </a:solidFill>
              <a:latin typeface="Meiryo UI" pitchFamily="0" charset="0"/>
              <a:ea typeface="Meiryo UI" pitchFamily="0" charset="0"/>
            </a:endParaRPr>
          </a:p>
        </p:txBody>
      </p:sp>
      <p:pic>
        <p:nvPicPr>
          <p:cNvPr id="1111" name="図 26"/>
          <p:cNvPicPr>
            <a:picLocks noChangeAspect="1"/>
          </p:cNvPicPr>
          <p:nvPr/>
        </p:nvPicPr>
        <p:blipFill>
          <a:blip r:embed="rId2"/>
          <a:stretch>
            <a:fillRect/>
          </a:stretch>
        </p:blipFill>
        <p:spPr>
          <a:xfrm>
            <a:off x="333000" y="9345000"/>
            <a:ext cx="431470" cy="384041"/>
          </a:xfrm>
          <a:prstGeom prst="rect">
            <a:avLst/>
          </a:prstGeom>
        </p:spPr>
      </p:pic>
      <p:sp>
        <p:nvSpPr>
          <p:cNvPr id="1112" name="サブタイトル 28"/>
          <p:cNvSpPr/>
          <p:nvPr/>
        </p:nvSpPr>
        <p:spPr>
          <a:xfrm>
            <a:off x="79786" y="1020016"/>
            <a:ext cx="6675090" cy="548984"/>
          </a:xfrm>
          <a:prstGeom prst="rect">
            <a:avLst/>
          </a:prstGeom>
          <a:ln w="19050">
            <a:noFill/>
          </a:ln>
        </p:spPr>
        <p:txBody>
          <a:bodyPr anchor="ctr">
            <a:normAutofit fontScale="77500" lnSpcReduction="20000"/>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solidFill>
                <a:latin typeface="+mn-ea"/>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SzPct val="100000"/>
              <a:buFont typeface="Arial" panose="020B0604020202020204" pitchFamily="34" charset="0"/>
              <a:buNone/>
              <a:defRPr kumimoji="1" sz="2000" kern="1200">
                <a:solidFill>
                  <a:schemeClr val="tx1">
                    <a:tint val="75000"/>
                  </a:schemeClr>
                </a:solidFill>
                <a:latin typeface="+mn-lt"/>
                <a:ea typeface="+mn-ea"/>
                <a:cs typeface="+mn-cs"/>
              </a:defRPr>
            </a:lvl4pPr>
            <a:lvl5pPr marL="1828800" marR="0" indent="0" algn="ctr" defTabSz="914400" rtl="0" eaLnBrk="1" fontAlgn="auto" latinLnBrk="0" hangingPunct="1">
              <a:lnSpc>
                <a:spcPct val="100000"/>
              </a:lnSpc>
              <a:spcBef>
                <a:spcPct val="20000"/>
              </a:spcBef>
              <a:spcAft>
                <a:spcPts val="0"/>
              </a:spcAft>
              <a:buClrTx/>
              <a:buSzPct val="100000"/>
              <a:buFont typeface="Arial" panose="020B0604020202020204" pitchFamily="34" charset="0"/>
              <a:buNone/>
              <a:tabLst/>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18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j-ea"/>
                <a:cs typeface="+mn-cs"/>
              </a:defRPr>
            </a:lvl7pPr>
            <a:lvl8pPr marL="3200400" indent="0" algn="ctr"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j-ea"/>
                <a:cs typeface="+mn-cs"/>
              </a:defRPr>
            </a:lvl8pPr>
            <a:lvl9pPr marL="3657600" indent="0" algn="ctr"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n-ea"/>
                <a:cs typeface="+mn-cs"/>
              </a:defRPr>
            </a:lvl9pPr>
          </a:lstStyle>
          <a:p>
            <a:pPr algn="ctr"/>
            <a:r>
              <a:rPr kumimoji="1" lang="ja-JP" altLang="en-US" sz="2000" b="1" u="none">
                <a:solidFill>
                  <a:schemeClr val="tx1"/>
                </a:solidFill>
                <a:latin typeface="Meiryo UI"/>
                <a:ea typeface="Meiryo UI"/>
              </a:rPr>
              <a:t>中山間地域の経済や住民の生活を守るため、地域に必要な事業をＭ＆Ａで</a:t>
            </a:r>
            <a:endParaRPr kumimoji="1" lang="ja-JP" altLang="en-US" sz="1800" b="1" u="none">
              <a:solidFill>
                <a:schemeClr val="tx1"/>
              </a:solidFill>
              <a:latin typeface="Meiryo UI"/>
              <a:ea typeface="Meiryo UI"/>
            </a:endParaRPr>
          </a:p>
          <a:p>
            <a:pPr algn="l"/>
            <a:r>
              <a:rPr kumimoji="1" lang="ja-JP" altLang="en-US" sz="2000" b="1" u="none">
                <a:solidFill>
                  <a:schemeClr val="tx1"/>
                </a:solidFill>
                <a:latin typeface="Meiryo UI"/>
                <a:ea typeface="Meiryo UI"/>
              </a:rPr>
              <a:t>事業承継する</a:t>
            </a:r>
            <a:r>
              <a:rPr kumimoji="1" lang="ja-JP" altLang="en-US" sz="2000" b="1" u="none">
                <a:solidFill>
                  <a:schemeClr val="tx1"/>
                </a:solidFill>
                <a:latin typeface="Meiryo UI"/>
                <a:ea typeface="Meiryo UI"/>
              </a:rPr>
              <a:t>譲受側（買い手）の皆様を市町村とともに支援します。</a:t>
            </a:r>
            <a:endParaRPr kumimoji="1" lang="ja-JP" altLang="en-US" sz="2000" b="1" u="none">
              <a:solidFill>
                <a:schemeClr val="tx1"/>
              </a:solidFill>
              <a:latin typeface="Meiryo UI"/>
              <a:ea typeface="Meiryo UI"/>
            </a:endParaRPr>
          </a:p>
        </p:txBody>
      </p:sp>
      <p:sp>
        <p:nvSpPr>
          <p:cNvPr id="1113" name="サブタイトル 36"/>
          <p:cNvSpPr/>
          <p:nvPr/>
        </p:nvSpPr>
        <p:spPr>
          <a:xfrm>
            <a:off x="135552" y="9347011"/>
            <a:ext cx="6619396" cy="378508"/>
          </a:xfrm>
          <a:prstGeom prst="rect">
            <a:avLst/>
          </a:prstGeom>
          <a:ln w="19050">
            <a:noFill/>
          </a:ln>
        </p:spPr>
        <p:txBody>
          <a:bodyPr>
            <a:normAutofit lnSpcReduction="10000"/>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solidFill>
                <a:latin typeface="+mn-ea"/>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SzPct val="100000"/>
              <a:buFont typeface="Arial" panose="020B0604020202020204" pitchFamily="34" charset="0"/>
              <a:buNone/>
              <a:defRPr kumimoji="1" sz="2000" kern="1200">
                <a:solidFill>
                  <a:schemeClr val="tx1">
                    <a:tint val="75000"/>
                  </a:schemeClr>
                </a:solidFill>
                <a:latin typeface="+mn-lt"/>
                <a:ea typeface="+mn-ea"/>
                <a:cs typeface="+mn-cs"/>
              </a:defRPr>
            </a:lvl4pPr>
            <a:lvl5pPr marL="1828800" marR="0" indent="0" algn="ctr" defTabSz="914400" rtl="0" eaLnBrk="1" fontAlgn="auto" latinLnBrk="0" hangingPunct="1">
              <a:lnSpc>
                <a:spcPct val="100000"/>
              </a:lnSpc>
              <a:spcBef>
                <a:spcPct val="20000"/>
              </a:spcBef>
              <a:spcAft>
                <a:spcPts val="0"/>
              </a:spcAft>
              <a:buClrTx/>
              <a:buSzPct val="100000"/>
              <a:buFont typeface="Arial" panose="020B0604020202020204" pitchFamily="34" charset="0"/>
              <a:buNone/>
              <a:tabLst/>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18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j-ea"/>
                <a:cs typeface="+mn-cs"/>
              </a:defRPr>
            </a:lvl7pPr>
            <a:lvl8pPr marL="3200400" indent="0" algn="ctr"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j-ea"/>
                <a:cs typeface="+mn-cs"/>
              </a:defRPr>
            </a:lvl8pPr>
            <a:lvl9pPr marL="3657600" indent="0" algn="ctr"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n-ea"/>
                <a:cs typeface="+mn-cs"/>
              </a:defRPr>
            </a:lvl9pPr>
          </a:lstStyle>
          <a:p>
            <a:pPr algn="ctr"/>
            <a:r>
              <a:rPr kumimoji="1" lang="ja-JP" altLang="en-US" sz="2000" b="1" u="none">
                <a:solidFill>
                  <a:schemeClr val="tx1"/>
                </a:solidFill>
                <a:latin typeface="Meiryo UI"/>
                <a:ea typeface="Meiryo UI"/>
              </a:rPr>
              <a:t>～申請については裏面をご覧ください～</a:t>
            </a:r>
            <a:endParaRPr kumimoji="1" lang="ja-JP" altLang="en-US" sz="2000" b="1" u="none">
              <a:solidFill>
                <a:schemeClr val="tx1"/>
              </a:solidFill>
              <a:latin typeface="Meiryo UI"/>
              <a:ea typeface="Meiryo UI"/>
            </a:endParaRPr>
          </a:p>
          <a:p>
            <a:pPr algn="ctr"/>
            <a:endParaRPr kumimoji="1" lang="ja-JP" altLang="en-US" sz="2000" b="1" u="none">
              <a:solidFill>
                <a:schemeClr val="tx1"/>
              </a:solidFill>
              <a:latin typeface="Meiryo UI"/>
              <a:ea typeface="Meiryo UI"/>
            </a:endParaRPr>
          </a:p>
          <a:p>
            <a:pPr algn="ctr"/>
            <a:endParaRPr kumimoji="1" lang="ja-JP" altLang="en-US" sz="1800" b="1" u="none">
              <a:solidFill>
                <a:schemeClr val="tx1"/>
              </a:solidFill>
              <a:latin typeface="Meiryo UI"/>
              <a:ea typeface="Meiryo UI"/>
            </a:endParaRPr>
          </a:p>
        </p:txBody>
      </p:sp>
      <p:pic>
        <p:nvPicPr>
          <p:cNvPr id="1114" name="図 50"/>
          <p:cNvPicPr>
            <a:picLocks noChangeAspect="1"/>
          </p:cNvPicPr>
          <p:nvPr/>
        </p:nvPicPr>
        <p:blipFill>
          <a:blip r:embed="rId3"/>
          <a:stretch>
            <a:fillRect/>
          </a:stretch>
        </p:blipFill>
        <p:spPr>
          <a:xfrm>
            <a:off x="6093000" y="9345001"/>
            <a:ext cx="453523" cy="403670"/>
          </a:xfrm>
          <a:prstGeom prst="rect">
            <a:avLst/>
          </a:prstGeom>
        </p:spPr>
      </p:pic>
      <p:sp>
        <p:nvSpPr>
          <p:cNvPr id="1115" name="テキスト 50"/>
          <p:cNvSpPr txBox="1"/>
          <p:nvPr/>
        </p:nvSpPr>
        <p:spPr>
          <a:xfrm>
            <a:off x="192024" y="3191422"/>
            <a:ext cx="1076976" cy="260717"/>
          </a:xfrm>
          <a:prstGeom prst="rect">
            <a:avLst/>
          </a:prstGeom>
        </p:spPr>
        <p:txBody>
          <a:bodyPr wrap="square">
            <a:spAutoFit/>
          </a:bodyPr>
          <a:p>
            <a:pPr algn="ctr">
              <a:defRPr lang="ja-JP" altLang="en-US"/>
            </a:pPr>
            <a:r>
              <a:rPr lang="ja-JP" altLang="en-US" sz="1100"/>
              <a:t>起業希望者等</a:t>
            </a:r>
            <a:endParaRPr lang="ja-JP" altLang="en-US"/>
          </a:p>
        </p:txBody>
      </p:sp>
      <p:sp>
        <p:nvSpPr>
          <p:cNvPr id="1116" name="図形 51"/>
          <p:cNvSpPr/>
          <p:nvPr/>
        </p:nvSpPr>
        <p:spPr>
          <a:xfrm>
            <a:off x="1269815" y="2391751"/>
            <a:ext cx="431185" cy="401160"/>
          </a:xfrm>
          <a:prstGeom prst="rightArrow">
            <a:avLst/>
          </a:prstGeom>
          <a:solidFill>
            <a:srgbClr val="BF92E1"/>
          </a:solidFill>
          <a:ln w="6350" cap="flat" cmpd="sng" algn="ctr">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endParaRPr lang="ja-JP" altLang="en-US"/>
          </a:p>
        </p:txBody>
      </p:sp>
      <p:pic>
        <p:nvPicPr>
          <p:cNvPr id="1117" name="図 54"/>
          <p:cNvPicPr>
            <a:picLocks noChangeAspect="1"/>
          </p:cNvPicPr>
          <p:nvPr/>
        </p:nvPicPr>
        <p:blipFill>
          <a:blip r:embed="rId4"/>
          <a:stretch>
            <a:fillRect/>
          </a:stretch>
        </p:blipFill>
        <p:spPr>
          <a:xfrm>
            <a:off x="343244" y="2044052"/>
            <a:ext cx="690212" cy="690212"/>
          </a:xfrm>
          <a:prstGeom prst="rect">
            <a:avLst/>
          </a:prstGeom>
        </p:spPr>
      </p:pic>
      <p:pic>
        <p:nvPicPr>
          <p:cNvPr id="1118" name="図 55"/>
          <p:cNvPicPr>
            <a:picLocks noChangeAspect="1"/>
          </p:cNvPicPr>
          <p:nvPr/>
        </p:nvPicPr>
        <p:blipFill>
          <a:blip r:embed="rId5"/>
          <a:stretch>
            <a:fillRect/>
          </a:stretch>
        </p:blipFill>
        <p:spPr>
          <a:xfrm>
            <a:off x="1757625" y="1987631"/>
            <a:ext cx="1095375" cy="1095375"/>
          </a:xfrm>
          <a:prstGeom prst="rect">
            <a:avLst/>
          </a:prstGeom>
        </p:spPr>
      </p:pic>
      <p:sp>
        <p:nvSpPr>
          <p:cNvPr id="1119" name="テキスト 56"/>
          <p:cNvSpPr txBox="1"/>
          <p:nvPr/>
        </p:nvSpPr>
        <p:spPr>
          <a:xfrm>
            <a:off x="1557000" y="3083006"/>
            <a:ext cx="1523256" cy="429994"/>
          </a:xfrm>
          <a:prstGeom prst="rect">
            <a:avLst/>
          </a:prstGeom>
        </p:spPr>
        <p:txBody>
          <a:bodyPr wrap="square">
            <a:spAutoFit/>
          </a:bodyPr>
          <a:p>
            <a:pPr algn="ctr">
              <a:defRPr lang="ja-JP" altLang="en-US"/>
            </a:pPr>
            <a:r>
              <a:rPr lang="ja-JP" altLang="en-US" sz="1100"/>
              <a:t>中山間地域の譲渡側</a:t>
            </a:r>
            <a:endParaRPr lang="ja-JP" altLang="en-US" sz="1100"/>
          </a:p>
          <a:p>
            <a:pPr algn="ctr">
              <a:defRPr lang="ja-JP" altLang="en-US"/>
            </a:pPr>
            <a:r>
              <a:rPr lang="ja-JP" altLang="en-US" sz="1100"/>
              <a:t>事業者とマッチング</a:t>
            </a:r>
            <a:endParaRPr lang="ja-JP" altLang="en-US" sz="1100"/>
          </a:p>
        </p:txBody>
      </p:sp>
      <p:sp>
        <p:nvSpPr>
          <p:cNvPr id="1120" name="図形 57"/>
          <p:cNvSpPr/>
          <p:nvPr/>
        </p:nvSpPr>
        <p:spPr>
          <a:xfrm>
            <a:off x="2997815" y="2389158"/>
            <a:ext cx="431185" cy="401160"/>
          </a:xfrm>
          <a:prstGeom prst="rightArrow">
            <a:avLst/>
          </a:prstGeom>
          <a:solidFill>
            <a:srgbClr val="BF92E1"/>
          </a:solidFill>
          <a:ln w="6350" cap="flat" cmpd="sng" algn="ctr">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endParaRPr lang="ja-JP" altLang="en-US"/>
          </a:p>
        </p:txBody>
      </p:sp>
      <p:sp>
        <p:nvSpPr>
          <p:cNvPr id="1121" name="テキスト 62"/>
          <p:cNvSpPr txBox="1"/>
          <p:nvPr/>
        </p:nvSpPr>
        <p:spPr>
          <a:xfrm>
            <a:off x="2724375" y="2039422"/>
            <a:ext cx="992625" cy="368439"/>
          </a:xfrm>
          <a:prstGeom prst="rect">
            <a:avLst/>
          </a:prstGeom>
        </p:spPr>
        <p:txBody>
          <a:bodyPr>
            <a:spAutoFit/>
          </a:bodyPr>
          <a:p>
            <a:pPr algn="ctr">
              <a:defRPr lang="ja-JP" altLang="en-US"/>
            </a:pPr>
            <a:r>
              <a:rPr lang="ja-JP" altLang="en-US" sz="900"/>
              <a:t>基本合意契約</a:t>
            </a:r>
            <a:endParaRPr lang="ja-JP" altLang="en-US" sz="900"/>
          </a:p>
          <a:p>
            <a:pPr algn="ctr">
              <a:defRPr lang="ja-JP" altLang="en-US"/>
            </a:pPr>
            <a:r>
              <a:rPr lang="ja-JP" altLang="en-US" sz="900"/>
              <a:t>締結</a:t>
            </a:r>
            <a:endParaRPr lang="ja-JP" altLang="en-US" sz="900"/>
          </a:p>
        </p:txBody>
      </p:sp>
      <p:sp>
        <p:nvSpPr>
          <p:cNvPr id="1122" name="テキスト 73"/>
          <p:cNvSpPr txBox="1"/>
          <p:nvPr/>
        </p:nvSpPr>
        <p:spPr>
          <a:xfrm>
            <a:off x="1056509" y="2169483"/>
            <a:ext cx="788491" cy="229939"/>
          </a:xfrm>
          <a:prstGeom prst="rect">
            <a:avLst/>
          </a:prstGeom>
        </p:spPr>
        <p:txBody>
          <a:bodyPr wrap="square">
            <a:spAutoFit/>
          </a:bodyPr>
          <a:p>
            <a:pPr algn="ctr">
              <a:defRPr lang="ja-JP" altLang="en-US"/>
            </a:pPr>
            <a:r>
              <a:rPr lang="ja-JP" altLang="en-US" sz="900"/>
              <a:t>マッチング</a:t>
            </a:r>
            <a:endParaRPr lang="ja-JP" altLang="en-US"/>
          </a:p>
        </p:txBody>
      </p:sp>
      <p:sp>
        <p:nvSpPr>
          <p:cNvPr id="1123" name="テキスト 74"/>
          <p:cNvSpPr txBox="1"/>
          <p:nvPr/>
        </p:nvSpPr>
        <p:spPr>
          <a:xfrm>
            <a:off x="3561744" y="3083006"/>
            <a:ext cx="1523256" cy="429994"/>
          </a:xfrm>
          <a:prstGeom prst="rect">
            <a:avLst/>
          </a:prstGeom>
        </p:spPr>
        <p:txBody>
          <a:bodyPr wrap="square">
            <a:spAutoFit/>
          </a:bodyPr>
          <a:p>
            <a:pPr algn="ctr">
              <a:defRPr lang="ja-JP" altLang="en-US"/>
            </a:pPr>
            <a:r>
              <a:rPr lang="ja-JP" altLang="en-US" sz="1100"/>
              <a:t>事業引継ぎのために様々な</a:t>
            </a:r>
            <a:r>
              <a:rPr lang="ja-JP" altLang="en-US" sz="1100"/>
              <a:t>研修を実施</a:t>
            </a:r>
            <a:endParaRPr lang="ja-JP" altLang="en-US" sz="1100"/>
          </a:p>
        </p:txBody>
      </p:sp>
      <p:pic>
        <p:nvPicPr>
          <p:cNvPr id="1124" name="図 76"/>
          <p:cNvPicPr>
            <a:picLocks noChangeAspect="1"/>
          </p:cNvPicPr>
          <p:nvPr/>
        </p:nvPicPr>
        <p:blipFill>
          <a:blip r:embed="rId6"/>
          <a:stretch>
            <a:fillRect/>
          </a:stretch>
        </p:blipFill>
        <p:spPr>
          <a:xfrm>
            <a:off x="3573000" y="1751422"/>
            <a:ext cx="576523" cy="713960"/>
          </a:xfrm>
          <a:prstGeom prst="rect">
            <a:avLst/>
          </a:prstGeom>
        </p:spPr>
      </p:pic>
      <p:pic>
        <p:nvPicPr>
          <p:cNvPr id="1125" name="図 77"/>
          <p:cNvPicPr>
            <a:picLocks noChangeAspect="1"/>
          </p:cNvPicPr>
          <p:nvPr/>
        </p:nvPicPr>
        <p:blipFill>
          <a:blip r:embed="rId7"/>
          <a:stretch>
            <a:fillRect/>
          </a:stretch>
        </p:blipFill>
        <p:spPr>
          <a:xfrm>
            <a:off x="5589000" y="2240816"/>
            <a:ext cx="1178197" cy="768184"/>
          </a:xfrm>
          <a:prstGeom prst="rect">
            <a:avLst/>
          </a:prstGeom>
        </p:spPr>
      </p:pic>
      <p:sp>
        <p:nvSpPr>
          <p:cNvPr id="1126" name="テキスト 78"/>
          <p:cNvSpPr txBox="1"/>
          <p:nvPr/>
        </p:nvSpPr>
        <p:spPr>
          <a:xfrm>
            <a:off x="5331372" y="3009000"/>
            <a:ext cx="1523256" cy="260717"/>
          </a:xfrm>
          <a:prstGeom prst="rect">
            <a:avLst/>
          </a:prstGeom>
        </p:spPr>
        <p:txBody>
          <a:bodyPr wrap="square">
            <a:spAutoFit/>
          </a:bodyPr>
          <a:p>
            <a:pPr algn="ctr">
              <a:defRPr lang="ja-JP" altLang="en-US"/>
            </a:pPr>
            <a:r>
              <a:rPr lang="ja-JP" altLang="en-US" sz="1100"/>
              <a:t>事業承継</a:t>
            </a:r>
            <a:endParaRPr lang="ja-JP" altLang="en-US" sz="1100"/>
          </a:p>
        </p:txBody>
      </p:sp>
      <p:sp>
        <p:nvSpPr>
          <p:cNvPr id="1127" name="図形 79"/>
          <p:cNvSpPr/>
          <p:nvPr/>
        </p:nvSpPr>
        <p:spPr>
          <a:xfrm>
            <a:off x="5157815" y="2391622"/>
            <a:ext cx="431185" cy="401160"/>
          </a:xfrm>
          <a:prstGeom prst="rightArrow">
            <a:avLst/>
          </a:prstGeom>
          <a:solidFill>
            <a:srgbClr val="BF92E1"/>
          </a:solidFill>
          <a:ln w="6350" cap="flat" cmpd="sng" algn="ctr">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endParaRPr lang="ja-JP" altLang="en-US"/>
          </a:p>
        </p:txBody>
      </p:sp>
      <p:pic>
        <p:nvPicPr>
          <p:cNvPr id="1128" name="図 80"/>
          <p:cNvPicPr>
            <a:picLocks noChangeAspect="1"/>
          </p:cNvPicPr>
          <p:nvPr/>
        </p:nvPicPr>
        <p:blipFill>
          <a:blip r:embed="rId8"/>
          <a:stretch>
            <a:fillRect/>
          </a:stretch>
        </p:blipFill>
        <p:spPr>
          <a:xfrm>
            <a:off x="4149000" y="1818869"/>
            <a:ext cx="783869" cy="868553"/>
          </a:xfrm>
          <a:prstGeom prst="rect">
            <a:avLst/>
          </a:prstGeom>
        </p:spPr>
      </p:pic>
      <p:sp>
        <p:nvSpPr>
          <p:cNvPr id="1129" name="テキスト 81"/>
          <p:cNvSpPr txBox="1"/>
          <p:nvPr/>
        </p:nvSpPr>
        <p:spPr>
          <a:xfrm>
            <a:off x="4877095" y="2021427"/>
            <a:ext cx="992625" cy="368439"/>
          </a:xfrm>
          <a:prstGeom prst="rect">
            <a:avLst/>
          </a:prstGeom>
        </p:spPr>
        <p:txBody>
          <a:bodyPr>
            <a:spAutoFit/>
          </a:bodyPr>
          <a:p>
            <a:pPr algn="ctr">
              <a:defRPr lang="ja-JP" altLang="en-US"/>
            </a:pPr>
            <a:r>
              <a:rPr lang="ja-JP" altLang="en-US" sz="900"/>
              <a:t>最終合意契約</a:t>
            </a:r>
            <a:endParaRPr lang="ja-JP" altLang="en-US" sz="900"/>
          </a:p>
          <a:p>
            <a:pPr algn="ctr">
              <a:defRPr lang="ja-JP" altLang="en-US"/>
            </a:pPr>
            <a:r>
              <a:rPr lang="ja-JP" altLang="en-US" sz="900"/>
              <a:t>締結</a:t>
            </a:r>
            <a:endParaRPr lang="ja-JP" altLang="en-US" sz="900"/>
          </a:p>
        </p:txBody>
      </p:sp>
      <p:pic>
        <p:nvPicPr>
          <p:cNvPr id="1130" name="図 82"/>
          <p:cNvPicPr>
            <a:picLocks noChangeAspect="1"/>
          </p:cNvPicPr>
          <p:nvPr/>
        </p:nvPicPr>
        <p:blipFill>
          <a:blip r:embed="rId9"/>
          <a:stretch>
            <a:fillRect/>
          </a:stretch>
        </p:blipFill>
        <p:spPr>
          <a:xfrm>
            <a:off x="3501000" y="2506163"/>
            <a:ext cx="612734" cy="568310"/>
          </a:xfrm>
          <a:prstGeom prst="rect">
            <a:avLst/>
          </a:prstGeom>
        </p:spPr>
      </p:pic>
      <p:sp>
        <p:nvSpPr>
          <p:cNvPr id="1131" name="図形 83"/>
          <p:cNvSpPr/>
          <p:nvPr/>
        </p:nvSpPr>
        <p:spPr>
          <a:xfrm>
            <a:off x="4269219" y="2802501"/>
            <a:ext cx="1025632" cy="257104"/>
          </a:xfrm>
          <a:prstGeom prst="wedgeRoundRectCallout">
            <a:avLst>
              <a:gd name="adj1" fmla="val -25735"/>
              <a:gd name="adj2" fmla="val 68828"/>
              <a:gd name="adj3" fmla="val 16667"/>
            </a:avLst>
          </a:prstGeom>
          <a:noFill/>
          <a:ln w="19050" cap="flat" cmpd="sng" algn="ctr">
            <a:solidFill>
              <a:srgbClr val="7030A0"/>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endParaRPr lang="ja-JP" altLang="en-US"/>
          </a:p>
        </p:txBody>
      </p:sp>
      <p:sp>
        <p:nvSpPr>
          <p:cNvPr id="1132" name="テキスト 84"/>
          <p:cNvSpPr txBox="1"/>
          <p:nvPr/>
        </p:nvSpPr>
        <p:spPr>
          <a:xfrm>
            <a:off x="4235182" y="2793000"/>
            <a:ext cx="1137818" cy="276106"/>
          </a:xfrm>
          <a:prstGeom prst="rect">
            <a:avLst/>
          </a:prstGeom>
        </p:spPr>
        <p:txBody>
          <a:bodyPr wrap="square">
            <a:spAutoFit/>
          </a:bodyPr>
          <a:p>
            <a:pPr algn="l">
              <a:defRPr lang="ja-JP" altLang="en-US"/>
            </a:pPr>
            <a:r>
              <a:rPr lang="ja-JP" altLang="en-US" sz="1200" b="1"/>
              <a:t>補助金を活用</a:t>
            </a:r>
            <a:endParaRPr lang="ja-JP" altLang="en-US" b="1"/>
          </a:p>
        </p:txBody>
      </p:sp>
      <p:graphicFrame>
        <p:nvGraphicFramePr>
          <p:cNvPr id="1133" name="四角形 85"/>
          <p:cNvGraphicFramePr>
            <a:graphicFrameLocks noGrp="1"/>
          </p:cNvGraphicFramePr>
          <p:nvPr/>
        </p:nvGraphicFramePr>
        <p:xfrm>
          <a:off x="122251" y="3703080"/>
          <a:ext cx="6618748" cy="5497920"/>
        </p:xfrm>
        <a:graphic>
          <a:graphicData uri="http://schemas.openxmlformats.org/drawingml/2006/table">
            <a:tbl>
              <a:tblPr firstRow="1" bandRow="1">
                <a:tableStyleId>{5C22544A-7EE6-4342-B048-85BDC9FD1C3A}</a:tableStyleId>
              </a:tblPr>
              <a:tblGrid>
                <a:gridCol w="1205292"/>
                <a:gridCol w="5413456"/>
              </a:tblGrid>
              <a:tr h="268961">
                <a:tc>
                  <a:txBody>
                    <a:bodyPr/>
                    <a:lstStyle/>
                    <a:p>
                      <a:pPr algn="ctr"/>
                      <a:r>
                        <a:rPr kumimoji="1" lang="ja-JP" altLang="en-US" sz="1300" dirty="0">
                          <a:solidFill>
                            <a:schemeClr val="tx1"/>
                          </a:solidFill>
                        </a:rPr>
                        <a:t>補助事業</a:t>
                      </a:r>
                      <a:endParaRPr kumimoji="1" lang="ja-JP" altLang="en-US" sz="1300" dirty="0">
                        <a:solidFill>
                          <a:schemeClr val="tx1"/>
                        </a:solidFill>
                      </a:endParaRPr>
                    </a:p>
                  </a:txBody>
                  <a:tcPr marL="91440" marR="91440" marT="45720" marB="45720" anchor="ctr" anchorCtr="0">
                    <a:lnL w="1905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905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solidFill>
                      <a:srgbClr val="BF92E1"/>
                    </a:solidFill>
                  </a:tcPr>
                </a:tc>
                <a:tc>
                  <a:txBody>
                    <a:bodyPr/>
                    <a:lstStyle/>
                    <a:p>
                      <a:pPr algn="ctr"/>
                      <a:r>
                        <a:rPr kumimoji="1" lang="ja-JP" altLang="en-US" sz="1300" dirty="0">
                          <a:solidFill>
                            <a:schemeClr val="tx1"/>
                          </a:solidFill>
                        </a:rPr>
                        <a:t>③継業準備支援</a:t>
                      </a:r>
                      <a:endParaRPr kumimoji="1" lang="ja-JP" altLang="en-US" sz="1300" dirty="0">
                        <a:solidFill>
                          <a:schemeClr val="tx1"/>
                        </a:solidFill>
                      </a:endParaRPr>
                    </a:p>
                  </a:txBody>
                  <a:tcPr>
                    <a:lnL w="12700" cap="flat" cmpd="sng" algn="ctr">
                      <a:solidFill>
                        <a:srgbClr val="7030A0"/>
                      </a:solidFill>
                      <a:prstDash val="solid"/>
                      <a:round/>
                      <a:headEnd type="none" w="med" len="med"/>
                      <a:tailEnd type="none" w="med" len="med"/>
                    </a:lnL>
                    <a:lnR w="19050" cap="flat" cmpd="sng" algn="ctr">
                      <a:solidFill>
                        <a:srgbClr val="7030A0"/>
                      </a:solidFill>
                      <a:prstDash val="solid"/>
                      <a:round/>
                      <a:headEnd type="none" w="med" len="med"/>
                      <a:tailEnd type="none" w="med" len="med"/>
                    </a:lnR>
                    <a:lnT w="1905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solidFill>
                      <a:schemeClr val="bg1"/>
                    </a:solidFill>
                  </a:tcPr>
                </a:tc>
              </a:tr>
              <a:tr h="268961">
                <a:tc>
                  <a:txBody>
                    <a:bodyPr/>
                    <a:lstStyle/>
                    <a:p>
                      <a:pPr algn="ctr">
                        <a:lnSpc>
                          <a:spcPct val="100000"/>
                        </a:lnSpc>
                        <a:spcBef>
                          <a:spcPts val="0"/>
                        </a:spcBef>
                        <a:spcAft>
                          <a:spcPts val="0"/>
                        </a:spcAft>
                      </a:pPr>
                      <a:r>
                        <a:rPr kumimoji="1" lang="ja-JP" altLang="en-US" sz="1300" b="1" dirty="0">
                          <a:solidFill>
                            <a:schemeClr val="tx1"/>
                          </a:solidFill>
                        </a:rPr>
                        <a:t>補助事業者</a:t>
                      </a:r>
                      <a:endParaRPr kumimoji="1" lang="ja-JP" altLang="en-US" sz="1300" b="1" dirty="0">
                        <a:solidFill>
                          <a:schemeClr val="tx1"/>
                        </a:solidFill>
                      </a:endParaRPr>
                    </a:p>
                  </a:txBody>
                  <a:tcPr marL="91440" marR="91440" marT="45720" marB="45720" anchor="ctr" anchorCtr="0">
                    <a:lnL w="1905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solidFill>
                      <a:srgbClr val="BF92E1"/>
                    </a:solidFill>
                  </a:tcPr>
                </a:tc>
                <a:tc>
                  <a:txBody>
                    <a:bodyPr/>
                    <a:lstStyle/>
                    <a:p>
                      <a:pPr algn="ctr"/>
                      <a:r>
                        <a:rPr kumimoji="1" lang="ja-JP" altLang="en-US" sz="1300" dirty="0">
                          <a:solidFill>
                            <a:schemeClr val="tx1"/>
                          </a:solidFill>
                        </a:rPr>
                        <a:t>市町村</a:t>
                      </a:r>
                      <a:endParaRPr kumimoji="1" lang="ja-JP" altLang="en-US" sz="1300" dirty="0">
                        <a:solidFill>
                          <a:schemeClr val="tx1"/>
                        </a:solidFill>
                      </a:endParaRPr>
                    </a:p>
                  </a:txBody>
                  <a:tcPr>
                    <a:lnL w="12700" cap="flat" cmpd="sng" algn="ctr">
                      <a:solidFill>
                        <a:srgbClr val="7030A0"/>
                      </a:solidFill>
                      <a:prstDash val="solid"/>
                      <a:round/>
                      <a:headEnd type="none" w="med" len="med"/>
                      <a:tailEnd type="none" w="med" len="med"/>
                    </a:lnL>
                    <a:lnR w="1905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solidFill>
                      <a:schemeClr val="bg1"/>
                    </a:solidFill>
                  </a:tcPr>
                </a:tc>
              </a:tr>
              <a:tr h="982445">
                <a:tc>
                  <a:txBody>
                    <a:bodyPr/>
                    <a:lstStyle/>
                    <a:p>
                      <a:pPr algn="ctr">
                        <a:lnSpc>
                          <a:spcPct val="100000"/>
                        </a:lnSpc>
                        <a:spcBef>
                          <a:spcPts val="0"/>
                        </a:spcBef>
                        <a:spcAft>
                          <a:spcPts val="0"/>
                        </a:spcAft>
                      </a:pPr>
                      <a:r>
                        <a:rPr kumimoji="1" lang="ja-JP" altLang="en-US" sz="1300" b="1" dirty="0">
                          <a:solidFill>
                            <a:schemeClr val="tx1"/>
                          </a:solidFill>
                        </a:rPr>
                        <a:t>事業実施主体</a:t>
                      </a:r>
                      <a:endParaRPr kumimoji="1" lang="ja-JP" altLang="en-US" sz="1300" b="1" dirty="0">
                        <a:solidFill>
                          <a:schemeClr val="tx1"/>
                        </a:solidFill>
                      </a:endParaRPr>
                    </a:p>
                  </a:txBody>
                  <a:tcPr marL="91440" marR="91440" marT="45720" marB="45720" anchor="ctr" anchorCtr="0">
                    <a:lnL w="1905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solidFill>
                      <a:srgbClr val="BF92E1"/>
                    </a:solidFill>
                  </a:tcPr>
                </a:tc>
                <a:tc>
                  <a:txBody>
                    <a:bodyPr/>
                    <a:lstStyle/>
                    <a:p>
                      <a:r>
                        <a:rPr kumimoji="1" lang="ja-JP" altLang="en-US" sz="1300" dirty="0">
                          <a:solidFill>
                            <a:schemeClr val="tx1"/>
                          </a:solidFill>
                        </a:rPr>
                        <a:t>次の要件の全てに該当する者</a:t>
                      </a:r>
                      <a:endParaRPr lang="ja-JP" altLang="en-US" sz="1300"/>
                    </a:p>
                    <a:p>
                      <a:r>
                        <a:rPr kumimoji="1" lang="ja-JP" altLang="en-US" sz="1300" dirty="0">
                          <a:solidFill>
                            <a:schemeClr val="tx1"/>
                          </a:solidFill>
                        </a:rPr>
                        <a:t>１　後継者人材バンクに登録しており、</a:t>
                      </a:r>
                      <a:r>
                        <a:rPr kumimoji="1" lang="ja-JP" altLang="en-US" sz="1300" dirty="0">
                          <a:solidFill>
                            <a:schemeClr val="tx1"/>
                          </a:solidFill>
                        </a:rPr>
                        <a:t>事業を営んでいない個人であ</a:t>
                      </a:r>
                      <a:endParaRPr kumimoji="1" lang="ja-JP" altLang="en-US" sz="1300" dirty="0">
                        <a:solidFill>
                          <a:schemeClr val="tx1"/>
                        </a:solidFill>
                      </a:endParaRPr>
                    </a:p>
                    <a:p>
                      <a:r>
                        <a:rPr kumimoji="1" lang="ja-JP" altLang="en-US" sz="1300" dirty="0">
                          <a:solidFill>
                            <a:schemeClr val="tx1"/>
                          </a:solidFill>
                        </a:rPr>
                        <a:t>　</a:t>
                      </a:r>
                      <a:r>
                        <a:rPr kumimoji="1" lang="ja-JP" altLang="en-US" sz="1300" dirty="0">
                          <a:solidFill>
                            <a:schemeClr val="tx1"/>
                          </a:solidFill>
                        </a:rPr>
                        <a:t>　</a:t>
                      </a:r>
                      <a:r>
                        <a:rPr kumimoji="1" lang="ja-JP" altLang="en-US" sz="1300" dirty="0">
                          <a:solidFill>
                            <a:schemeClr val="tx1"/>
                          </a:solidFill>
                        </a:rPr>
                        <a:t>ること</a:t>
                      </a:r>
                      <a:endParaRPr kumimoji="1" lang="ja-JP" altLang="en-US" sz="1300" dirty="0">
                        <a:solidFill>
                          <a:schemeClr val="tx1"/>
                        </a:solidFill>
                      </a:endParaRPr>
                    </a:p>
                    <a:p>
                      <a:r>
                        <a:rPr kumimoji="1" lang="ja-JP" altLang="en-US" sz="1300" dirty="0">
                          <a:solidFill>
                            <a:schemeClr val="tx1"/>
                          </a:solidFill>
                        </a:rPr>
                        <a:t>２　高知県内に居住していること</a:t>
                      </a:r>
                      <a:endParaRPr lang="ja-JP" altLang="en-US" sz="1300"/>
                    </a:p>
                    <a:p>
                      <a:r>
                        <a:rPr kumimoji="1" lang="ja-JP" altLang="en-US" sz="1300" dirty="0">
                          <a:solidFill>
                            <a:schemeClr val="tx1"/>
                          </a:solidFill>
                        </a:rPr>
                        <a:t>３　県税及び県に対する税外未収金債務の滞納がないこと</a:t>
                      </a:r>
                      <a:endParaRPr kumimoji="1" lang="ja-JP" altLang="en-US" sz="1300" dirty="0">
                        <a:solidFill>
                          <a:schemeClr val="tx1"/>
                        </a:solidFill>
                      </a:endParaRPr>
                    </a:p>
                  </a:txBody>
                  <a:tcPr>
                    <a:lnL w="12700" cap="flat" cmpd="sng" algn="ctr">
                      <a:solidFill>
                        <a:srgbClr val="7030A0"/>
                      </a:solidFill>
                      <a:prstDash val="solid"/>
                      <a:round/>
                      <a:headEnd type="none" w="med" len="med"/>
                      <a:tailEnd type="none" w="med" len="med"/>
                    </a:lnL>
                    <a:lnR w="1905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solidFill>
                      <a:schemeClr val="bg1"/>
                    </a:solidFill>
                  </a:tcPr>
                </a:tc>
              </a:tr>
              <a:tr h="2231044">
                <a:tc>
                  <a:txBody>
                    <a:bodyPr/>
                    <a:lstStyle/>
                    <a:p>
                      <a:pPr algn="ctr">
                        <a:lnSpc>
                          <a:spcPct val="100000"/>
                        </a:lnSpc>
                        <a:spcBef>
                          <a:spcPts val="0"/>
                        </a:spcBef>
                        <a:spcAft>
                          <a:spcPts val="0"/>
                        </a:spcAft>
                      </a:pPr>
                      <a:r>
                        <a:rPr kumimoji="1" lang="ja-JP" altLang="en-US" sz="1300" b="1" dirty="0">
                          <a:solidFill>
                            <a:schemeClr val="tx1"/>
                          </a:solidFill>
                        </a:rPr>
                        <a:t>補助要件</a:t>
                      </a:r>
                      <a:endParaRPr kumimoji="1" lang="ja-JP" altLang="en-US" sz="1300" b="1" dirty="0">
                        <a:solidFill>
                          <a:schemeClr val="tx1"/>
                        </a:solidFill>
                      </a:endParaRPr>
                    </a:p>
                  </a:txBody>
                  <a:tcPr marL="91440" marR="91440" marT="45720" marB="45720" vert="horz" anchor="ctr" anchorCtr="0">
                    <a:lnL w="1905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solidFill>
                      <a:srgbClr val="BF92E1"/>
                    </a:solidFill>
                  </a:tcPr>
                </a:tc>
                <a:tc>
                  <a:txBody>
                    <a:bodyPr/>
                    <a:lstStyle/>
                    <a:p>
                      <a:r>
                        <a:rPr kumimoji="1" lang="ja-JP" altLang="en-US" sz="1300" dirty="0">
                          <a:solidFill>
                            <a:schemeClr val="tx1"/>
                          </a:solidFill>
                        </a:rPr>
                        <a:t>次の要件の全てに該当すること</a:t>
                      </a:r>
                      <a:endParaRPr lang="ja-JP" altLang="en-US" sz="1300"/>
                    </a:p>
                    <a:p>
                      <a:r>
                        <a:rPr kumimoji="1" lang="ja-JP" altLang="en-US" sz="1300" dirty="0">
                          <a:solidFill>
                            <a:schemeClr val="tx1"/>
                          </a:solidFill>
                        </a:rPr>
                        <a:t>１　中山間地域において「地域に必要と認められる事業」を譲り受</a:t>
                      </a:r>
                      <a:r>
                        <a:rPr kumimoji="1" lang="ja-JP" altLang="en-US" sz="1300" dirty="0">
                          <a:solidFill>
                            <a:schemeClr val="tx1"/>
                          </a:solidFill>
                        </a:rPr>
                        <a:t>け、</a:t>
                      </a:r>
                      <a:endParaRPr kumimoji="1" lang="ja-JP" altLang="en-US" sz="1300" dirty="0">
                        <a:solidFill>
                          <a:schemeClr val="tx1"/>
                        </a:solidFill>
                      </a:endParaRPr>
                    </a:p>
                    <a:p>
                      <a:r>
                        <a:rPr kumimoji="1" lang="ja-JP" altLang="en-US" sz="1300" dirty="0">
                          <a:solidFill>
                            <a:schemeClr val="tx1"/>
                          </a:solidFill>
                        </a:rPr>
                        <a:t>　</a:t>
                      </a:r>
                      <a:r>
                        <a:rPr kumimoji="1" lang="ja-JP" altLang="en-US" sz="1300" dirty="0">
                          <a:solidFill>
                            <a:schemeClr val="tx1"/>
                          </a:solidFill>
                        </a:rPr>
                        <a:t>　</a:t>
                      </a:r>
                      <a:r>
                        <a:rPr kumimoji="1" lang="ja-JP" altLang="en-US" sz="1300" dirty="0">
                          <a:solidFill>
                            <a:schemeClr val="tx1"/>
                          </a:solidFill>
                        </a:rPr>
                        <a:t>市町村が認める地域内でその事業を継続する予定であること</a:t>
                      </a:r>
                      <a:endParaRPr kumimoji="1" lang="ja-JP" altLang="en-US" sz="1300" dirty="0">
                        <a:solidFill>
                          <a:schemeClr val="tx1"/>
                        </a:solidFill>
                      </a:endParaRPr>
                    </a:p>
                    <a:p>
                      <a:r>
                        <a:rPr kumimoji="1" lang="ja-JP" altLang="en-US" sz="1300" dirty="0">
                          <a:solidFill>
                            <a:schemeClr val="tx1"/>
                          </a:solidFill>
                        </a:rPr>
                        <a:t>２　事業承継に関して、譲渡側事業者とともに</a:t>
                      </a:r>
                      <a:r>
                        <a:rPr kumimoji="1" lang="ja-JP" altLang="en-US" sz="1300" dirty="0">
                          <a:solidFill>
                            <a:schemeClr val="tx1"/>
                          </a:solidFill>
                        </a:rPr>
                        <a:t>高知県事業承継・引継</a:t>
                      </a:r>
                      <a:endParaRPr kumimoji="1" lang="ja-JP" altLang="en-US" sz="1300" dirty="0">
                        <a:solidFill>
                          <a:schemeClr val="tx1"/>
                        </a:solidFill>
                      </a:endParaRPr>
                    </a:p>
                    <a:p>
                      <a:r>
                        <a:rPr kumimoji="1" lang="ja-JP" altLang="en-US" sz="1300" dirty="0">
                          <a:solidFill>
                            <a:schemeClr val="tx1"/>
                          </a:solidFill>
                        </a:rPr>
                        <a:t>　</a:t>
                      </a:r>
                      <a:r>
                        <a:rPr kumimoji="1" lang="ja-JP" altLang="en-US" sz="1300" dirty="0">
                          <a:solidFill>
                            <a:schemeClr val="tx1"/>
                          </a:solidFill>
                        </a:rPr>
                        <a:t>　</a:t>
                      </a:r>
                      <a:r>
                        <a:rPr kumimoji="1" lang="ja-JP" altLang="en-US" sz="1300" dirty="0">
                          <a:solidFill>
                            <a:schemeClr val="tx1"/>
                          </a:solidFill>
                        </a:rPr>
                        <a:t>ぎ支援セ</a:t>
                      </a:r>
                      <a:r>
                        <a:rPr kumimoji="1" lang="ja-JP" altLang="en-US" sz="1300" dirty="0">
                          <a:solidFill>
                            <a:schemeClr val="tx1"/>
                          </a:solidFill>
                        </a:rPr>
                        <a:t>ン</a:t>
                      </a:r>
                      <a:r>
                        <a:rPr kumimoji="1" lang="ja-JP" altLang="en-US" sz="1300" dirty="0">
                          <a:solidFill>
                            <a:schemeClr val="tx1"/>
                          </a:solidFill>
                        </a:rPr>
                        <a:t>ターに相談・支援を受け、</a:t>
                      </a:r>
                      <a:r>
                        <a:rPr kumimoji="1" lang="ja-JP" altLang="en-US" sz="1300" dirty="0">
                          <a:solidFill>
                            <a:schemeClr val="tx1"/>
                          </a:solidFill>
                        </a:rPr>
                        <a:t>補助金申請について必要な</a:t>
                      </a:r>
                      <a:endParaRPr kumimoji="1" lang="ja-JP" altLang="en-US" sz="1300" dirty="0">
                        <a:solidFill>
                          <a:schemeClr val="tx1"/>
                        </a:solidFill>
                      </a:endParaRPr>
                    </a:p>
                    <a:p>
                      <a:r>
                        <a:rPr kumimoji="1" lang="ja-JP" altLang="en-US" sz="1300" dirty="0">
                          <a:solidFill>
                            <a:schemeClr val="tx1"/>
                          </a:solidFill>
                        </a:rPr>
                        <a:t>　</a:t>
                      </a:r>
                      <a:r>
                        <a:rPr kumimoji="1" lang="ja-JP" altLang="en-US" sz="1300" dirty="0">
                          <a:solidFill>
                            <a:schemeClr val="tx1"/>
                          </a:solidFill>
                        </a:rPr>
                        <a:t>　</a:t>
                      </a:r>
                      <a:r>
                        <a:rPr kumimoji="1" lang="ja-JP" altLang="en-US" sz="1300" dirty="0">
                          <a:solidFill>
                            <a:schemeClr val="tx1"/>
                          </a:solidFill>
                        </a:rPr>
                        <a:t>項目の確認を受け</a:t>
                      </a:r>
                      <a:r>
                        <a:rPr kumimoji="1" lang="ja-JP" altLang="en-US" sz="1300" dirty="0">
                          <a:solidFill>
                            <a:schemeClr val="tx1"/>
                          </a:solidFill>
                        </a:rPr>
                        <a:t>て</a:t>
                      </a:r>
                      <a:r>
                        <a:rPr kumimoji="1" lang="ja-JP" altLang="en-US" sz="1300" dirty="0">
                          <a:solidFill>
                            <a:schemeClr val="tx1"/>
                          </a:solidFill>
                        </a:rPr>
                        <a:t>いること</a:t>
                      </a:r>
                      <a:endParaRPr kumimoji="1" lang="ja-JP" altLang="en-US" sz="1300" dirty="0">
                        <a:solidFill>
                          <a:schemeClr val="tx1"/>
                        </a:solidFill>
                      </a:endParaRPr>
                    </a:p>
                    <a:p>
                      <a:r>
                        <a:rPr kumimoji="1" lang="ja-JP" altLang="en-US" sz="1300" dirty="0">
                          <a:solidFill>
                            <a:schemeClr val="tx1"/>
                          </a:solidFill>
                        </a:rPr>
                        <a:t>３　「事業承継計画（Ｍ＆Ａ）」（別紙２）を作成し、</a:t>
                      </a:r>
                      <a:r>
                        <a:rPr kumimoji="1" lang="ja-JP" altLang="en-US" sz="1300" dirty="0">
                          <a:solidFill>
                            <a:schemeClr val="tx1"/>
                          </a:solidFill>
                        </a:rPr>
                        <a:t>商工団体等の</a:t>
                      </a:r>
                      <a:endParaRPr kumimoji="1" lang="ja-JP" altLang="en-US" sz="1300" dirty="0">
                        <a:solidFill>
                          <a:schemeClr val="tx1"/>
                        </a:solidFill>
                      </a:endParaRPr>
                    </a:p>
                    <a:p>
                      <a:r>
                        <a:rPr kumimoji="1" lang="ja-JP" altLang="en-US" sz="1300" dirty="0">
                          <a:solidFill>
                            <a:schemeClr val="tx1"/>
                          </a:solidFill>
                        </a:rPr>
                        <a:t>　</a:t>
                      </a:r>
                      <a:r>
                        <a:rPr kumimoji="1" lang="ja-JP" altLang="en-US" sz="1300" dirty="0">
                          <a:solidFill>
                            <a:schemeClr val="tx1"/>
                          </a:solidFill>
                        </a:rPr>
                        <a:t>　</a:t>
                      </a:r>
                      <a:r>
                        <a:rPr kumimoji="1" lang="ja-JP" altLang="en-US" sz="1300" dirty="0">
                          <a:solidFill>
                            <a:schemeClr val="tx1"/>
                          </a:solidFill>
                        </a:rPr>
                        <a:t>確認を受</a:t>
                      </a:r>
                      <a:r>
                        <a:rPr kumimoji="1" lang="ja-JP" altLang="en-US" sz="1300" dirty="0">
                          <a:solidFill>
                            <a:schemeClr val="tx1"/>
                          </a:solidFill>
                        </a:rPr>
                        <a:t>けており、計画に沿った補助事業を実施すること</a:t>
                      </a:r>
                      <a:endParaRPr kumimoji="1" lang="ja-JP" altLang="en-US" sz="1300" dirty="0">
                        <a:solidFill>
                          <a:schemeClr val="tx1"/>
                        </a:solidFill>
                      </a:endParaRPr>
                    </a:p>
                    <a:p>
                      <a:r>
                        <a:rPr kumimoji="1" lang="ja-JP" altLang="en-US" sz="1300" dirty="0">
                          <a:solidFill>
                            <a:schemeClr val="tx1"/>
                          </a:solidFill>
                        </a:rPr>
                        <a:t>４　交付申請時点において基本合意契約を締結しており、</a:t>
                      </a:r>
                      <a:r>
                        <a:rPr kumimoji="1" lang="ja-JP" altLang="en-US" sz="1300" dirty="0">
                          <a:solidFill>
                            <a:schemeClr val="tx1"/>
                          </a:solidFill>
                        </a:rPr>
                        <a:t>補助事業終</a:t>
                      </a:r>
                      <a:endParaRPr kumimoji="1" lang="ja-JP" altLang="en-US" sz="1300" dirty="0">
                        <a:solidFill>
                          <a:schemeClr val="tx1"/>
                        </a:solidFill>
                      </a:endParaRPr>
                    </a:p>
                    <a:p>
                      <a:r>
                        <a:rPr kumimoji="1" lang="ja-JP" altLang="en-US" sz="1300" dirty="0">
                          <a:solidFill>
                            <a:schemeClr val="tx1"/>
                          </a:solidFill>
                        </a:rPr>
                        <a:t>　</a:t>
                      </a:r>
                      <a:r>
                        <a:rPr kumimoji="1" lang="ja-JP" altLang="en-US" sz="1300" dirty="0">
                          <a:solidFill>
                            <a:schemeClr val="tx1"/>
                          </a:solidFill>
                        </a:rPr>
                        <a:t>　</a:t>
                      </a:r>
                      <a:r>
                        <a:rPr kumimoji="1" lang="ja-JP" altLang="en-US" sz="1300" dirty="0">
                          <a:solidFill>
                            <a:schemeClr val="tx1"/>
                          </a:solidFill>
                        </a:rPr>
                        <a:t>了後に最</a:t>
                      </a:r>
                      <a:r>
                        <a:rPr kumimoji="1" lang="ja-JP" altLang="en-US" sz="1300" dirty="0">
                          <a:solidFill>
                            <a:schemeClr val="tx1"/>
                          </a:solidFill>
                        </a:rPr>
                        <a:t>終合意契約を締結する見込みであること</a:t>
                      </a:r>
                      <a:endParaRPr kumimoji="1" lang="ja-JP" altLang="en-US" sz="1300" dirty="0">
                        <a:solidFill>
                          <a:schemeClr val="tx1"/>
                        </a:solidFill>
                      </a:endParaRPr>
                    </a:p>
                    <a:p>
                      <a:r>
                        <a:rPr kumimoji="1" lang="ja-JP" altLang="en-US" sz="1300" dirty="0">
                          <a:solidFill>
                            <a:schemeClr val="tx1"/>
                          </a:solidFill>
                        </a:rPr>
                        <a:t>５　原則月20日以上、事業承継に必要な研修を受けること</a:t>
                      </a:r>
                      <a:endParaRPr kumimoji="1" lang="ja-JP" altLang="en-US" sz="1300" dirty="0">
                        <a:solidFill>
                          <a:schemeClr val="tx1"/>
                        </a:solidFill>
                      </a:endParaRPr>
                    </a:p>
                  </a:txBody>
                  <a:tcPr>
                    <a:lnL w="12700" cap="flat" cmpd="sng" algn="ctr">
                      <a:solidFill>
                        <a:srgbClr val="7030A0"/>
                      </a:solidFill>
                      <a:prstDash val="solid"/>
                      <a:round/>
                      <a:headEnd type="none" w="med" len="med"/>
                      <a:tailEnd type="none" w="med" len="med"/>
                    </a:lnL>
                    <a:lnR w="1905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solidFill>
                      <a:schemeClr val="bg1"/>
                    </a:solidFill>
                  </a:tcPr>
                </a:tc>
              </a:tr>
              <a:tr h="268961">
                <a:tc>
                  <a:txBody>
                    <a:bodyPr/>
                    <a:lstStyle/>
                    <a:p>
                      <a:pPr algn="ctr">
                        <a:lnSpc>
                          <a:spcPct val="100000"/>
                        </a:lnSpc>
                        <a:spcBef>
                          <a:spcPts val="0"/>
                        </a:spcBef>
                        <a:spcAft>
                          <a:spcPts val="0"/>
                        </a:spcAft>
                      </a:pPr>
                      <a:r>
                        <a:rPr kumimoji="1" lang="ja-JP" altLang="en-US" sz="1300" b="1" dirty="0">
                          <a:solidFill>
                            <a:schemeClr val="tx1"/>
                          </a:solidFill>
                        </a:rPr>
                        <a:t>補助対象経費</a:t>
                      </a:r>
                      <a:endParaRPr kumimoji="1" lang="ja-JP" altLang="en-US" sz="1300" b="1" dirty="0">
                        <a:solidFill>
                          <a:schemeClr val="tx1"/>
                        </a:solidFill>
                      </a:endParaRPr>
                    </a:p>
                  </a:txBody>
                  <a:tcPr marL="91440" marR="91440" marT="45720" marB="45720" vert="horz" anchor="ctr" anchorCtr="0">
                    <a:lnL w="1905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solidFill>
                      <a:srgbClr val="BF92E1"/>
                    </a:solidFill>
                  </a:tcPr>
                </a:tc>
                <a:tc>
                  <a:txBody>
                    <a:bodyPr/>
                    <a:lstStyle/>
                    <a:p>
                      <a:pPr algn="ctr">
                        <a:lnSpc>
                          <a:spcPct val="100000"/>
                        </a:lnSpc>
                        <a:spcBef>
                          <a:spcPts val="0"/>
                        </a:spcBef>
                        <a:spcAft>
                          <a:spcPts val="0"/>
                        </a:spcAft>
                      </a:pPr>
                      <a:r>
                        <a:rPr kumimoji="1" lang="ja-JP" altLang="en-US" sz="1300" dirty="0">
                          <a:solidFill>
                            <a:schemeClr val="tx1"/>
                          </a:solidFill>
                        </a:rPr>
                        <a:t>研修中の生活費</a:t>
                      </a:r>
                      <a:endParaRPr kumimoji="1" lang="ja-JP" altLang="en-US" sz="1300" dirty="0">
                        <a:solidFill>
                          <a:schemeClr val="tx1"/>
                        </a:solidFill>
                      </a:endParaRPr>
                    </a:p>
                  </a:txBody>
                  <a:tcPr>
                    <a:lnL w="12700" cap="flat" cmpd="sng" algn="ctr">
                      <a:solidFill>
                        <a:srgbClr val="7030A0"/>
                      </a:solidFill>
                      <a:prstDash val="solid"/>
                      <a:round/>
                      <a:headEnd type="none" w="med" len="med"/>
                      <a:tailEnd type="none" w="med" len="med"/>
                    </a:lnL>
                    <a:lnR w="1905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solidFill>
                      <a:schemeClr val="bg1"/>
                    </a:solidFill>
                  </a:tcPr>
                </a:tc>
              </a:tr>
              <a:tr h="268961">
                <a:tc>
                  <a:txBody>
                    <a:bodyPr/>
                    <a:lstStyle/>
                    <a:p>
                      <a:pPr algn="ctr">
                        <a:lnSpc>
                          <a:spcPct val="100000"/>
                        </a:lnSpc>
                        <a:spcBef>
                          <a:spcPts val="0"/>
                        </a:spcBef>
                        <a:spcAft>
                          <a:spcPts val="0"/>
                        </a:spcAft>
                      </a:pPr>
                      <a:r>
                        <a:rPr kumimoji="1" lang="ja-JP" altLang="en-US" sz="1300" b="1" dirty="0">
                          <a:solidFill>
                            <a:schemeClr val="tx1"/>
                          </a:solidFill>
                        </a:rPr>
                        <a:t>補助率</a:t>
                      </a:r>
                      <a:endParaRPr kumimoji="1" lang="ja-JP" altLang="en-US" sz="1300" b="1" dirty="0">
                        <a:solidFill>
                          <a:schemeClr val="tx1"/>
                        </a:solidFill>
                      </a:endParaRPr>
                    </a:p>
                  </a:txBody>
                  <a:tcPr marL="91440" marR="91440" marT="45720" marB="45720" anchor="ctr" anchorCtr="0">
                    <a:lnL w="1905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solidFill>
                      <a:srgbClr val="BF92E1"/>
                    </a:solidFill>
                  </a:tcPr>
                </a:tc>
                <a:tc>
                  <a:txBody>
                    <a:bodyPr/>
                    <a:lstStyle/>
                    <a:p>
                      <a:pPr algn="ctr">
                        <a:lnSpc>
                          <a:spcPct val="100000"/>
                        </a:lnSpc>
                        <a:spcBef>
                          <a:spcPts val="0"/>
                        </a:spcBef>
                        <a:spcAft>
                          <a:spcPts val="0"/>
                        </a:spcAft>
                      </a:pPr>
                      <a:r>
                        <a:rPr kumimoji="1" lang="ja-JP" altLang="en-US" sz="1300" dirty="0">
                          <a:solidFill>
                            <a:schemeClr val="tx1"/>
                          </a:solidFill>
                        </a:rPr>
                        <a:t>　　１０分の１０　</a:t>
                      </a:r>
                      <a:r>
                        <a:rPr kumimoji="1" lang="ja-JP" altLang="en-US" sz="1100" dirty="0">
                          <a:solidFill>
                            <a:schemeClr val="tx1"/>
                          </a:solidFill>
                        </a:rPr>
                        <a:t>※県２分の１＋市町村２分の１</a:t>
                      </a:r>
                      <a:endParaRPr kumimoji="1" lang="ja-JP" altLang="en-US" sz="1300" dirty="0">
                        <a:solidFill>
                          <a:schemeClr val="tx1"/>
                        </a:solidFill>
                      </a:endParaRPr>
                    </a:p>
                  </a:txBody>
                  <a:tcPr>
                    <a:lnL w="12700" cap="flat" cmpd="sng" algn="ctr">
                      <a:solidFill>
                        <a:srgbClr val="7030A0"/>
                      </a:solidFill>
                      <a:prstDash val="solid"/>
                      <a:round/>
                      <a:headEnd type="none" w="med" len="med"/>
                      <a:tailEnd type="none" w="med" len="med"/>
                    </a:lnL>
                    <a:lnR w="1905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solidFill>
                      <a:schemeClr val="bg1"/>
                    </a:solidFill>
                  </a:tcPr>
                </a:tc>
              </a:tr>
              <a:tr h="268961">
                <a:tc>
                  <a:txBody>
                    <a:bodyPr/>
                    <a:lstStyle/>
                    <a:p>
                      <a:pPr algn="ctr">
                        <a:lnSpc>
                          <a:spcPct val="100000"/>
                        </a:lnSpc>
                        <a:spcBef>
                          <a:spcPts val="0"/>
                        </a:spcBef>
                        <a:spcAft>
                          <a:spcPts val="0"/>
                        </a:spcAft>
                      </a:pPr>
                      <a:r>
                        <a:rPr kumimoji="1" lang="ja-JP" altLang="en-US" sz="1300" b="1" dirty="0">
                          <a:solidFill>
                            <a:schemeClr val="tx1"/>
                          </a:solidFill>
                        </a:rPr>
                        <a:t>補助額</a:t>
                      </a:r>
                      <a:endParaRPr kumimoji="1" lang="ja-JP" altLang="en-US" sz="1300" b="1" dirty="0">
                        <a:solidFill>
                          <a:schemeClr val="tx1"/>
                        </a:solidFill>
                      </a:endParaRPr>
                    </a:p>
                  </a:txBody>
                  <a:tcPr marL="91440" marR="91440" marT="45720" marB="45720" anchor="ctr" anchorCtr="0">
                    <a:lnL w="1905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solidFill>
                      <a:srgbClr val="BF92E1"/>
                    </a:solidFill>
                  </a:tcPr>
                </a:tc>
                <a:tc>
                  <a:txBody>
                    <a:bodyPr/>
                    <a:lstStyle/>
                    <a:p>
                      <a:pPr algn="ctr">
                        <a:lnSpc>
                          <a:spcPct val="100000"/>
                        </a:lnSpc>
                        <a:spcBef>
                          <a:spcPts val="0"/>
                        </a:spcBef>
                        <a:spcAft>
                          <a:spcPts val="0"/>
                        </a:spcAft>
                      </a:pPr>
                      <a:r>
                        <a:rPr kumimoji="1" lang="ja-JP" altLang="en-US" sz="1300" dirty="0">
                          <a:solidFill>
                            <a:schemeClr val="tx1"/>
                          </a:solidFill>
                        </a:rPr>
                        <a:t>　　月額１５万円　</a:t>
                      </a:r>
                      <a:r>
                        <a:rPr kumimoji="1" lang="ja-JP" altLang="en-US" sz="1100" dirty="0">
                          <a:solidFill>
                            <a:schemeClr val="tx1"/>
                          </a:solidFill>
                        </a:rPr>
                        <a:t>※県７万５千円＋市町村</a:t>
                      </a:r>
                      <a:r>
                        <a:rPr kumimoji="1" lang="ja-JP" altLang="en-US" sz="1100" dirty="0">
                          <a:solidFill>
                            <a:schemeClr val="tx1"/>
                          </a:solidFill>
                        </a:rPr>
                        <a:t>７万５千円</a:t>
                      </a:r>
                      <a:endParaRPr kumimoji="1" lang="ja-JP" altLang="en-US" sz="1300" dirty="0">
                        <a:solidFill>
                          <a:schemeClr val="tx1"/>
                        </a:solidFill>
                      </a:endParaRPr>
                    </a:p>
                  </a:txBody>
                  <a:tcPr>
                    <a:lnL w="12700" cap="flat" cmpd="sng" algn="ctr">
                      <a:solidFill>
                        <a:srgbClr val="7030A0"/>
                      </a:solidFill>
                      <a:prstDash val="solid"/>
                      <a:round/>
                      <a:headEnd type="none" w="med" len="med"/>
                      <a:tailEnd type="none" w="med" len="med"/>
                    </a:lnL>
                    <a:lnR w="1905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2700" cap="flat" cmpd="sng" algn="ctr">
                      <a:solidFill>
                        <a:srgbClr val="7030A0"/>
                      </a:solidFill>
                      <a:prstDash val="solid"/>
                      <a:round/>
                      <a:headEnd type="none" w="med" len="med"/>
                      <a:tailEnd type="none" w="med" len="med"/>
                    </a:lnB>
                    <a:solidFill>
                      <a:schemeClr val="bg1"/>
                    </a:solidFill>
                  </a:tcPr>
                </a:tc>
              </a:tr>
              <a:tr h="625703">
                <a:tc>
                  <a:txBody>
                    <a:bodyPr/>
                    <a:lstStyle/>
                    <a:p>
                      <a:pPr algn="ctr">
                        <a:lnSpc>
                          <a:spcPct val="100000"/>
                        </a:lnSpc>
                        <a:spcBef>
                          <a:spcPts val="0"/>
                        </a:spcBef>
                        <a:spcAft>
                          <a:spcPts val="0"/>
                        </a:spcAft>
                      </a:pPr>
                      <a:r>
                        <a:rPr kumimoji="1" lang="ja-JP" altLang="en-US" sz="1300" b="1" dirty="0">
                          <a:solidFill>
                            <a:schemeClr val="tx1"/>
                          </a:solidFill>
                        </a:rPr>
                        <a:t>研修期間</a:t>
                      </a:r>
                      <a:endParaRPr kumimoji="1" lang="ja-JP" altLang="en-US" sz="1300" b="1" dirty="0">
                        <a:solidFill>
                          <a:schemeClr val="tx1"/>
                        </a:solidFill>
                      </a:endParaRPr>
                    </a:p>
                  </a:txBody>
                  <a:tcPr marL="91440" marR="91440" marT="45720" marB="45720" anchor="ctr" anchorCtr="0">
                    <a:lnL w="19050" cap="flat" cmpd="sng" algn="ctr">
                      <a:solidFill>
                        <a:srgbClr val="7030A0"/>
                      </a:solidFill>
                      <a:prstDash val="solid"/>
                      <a:round/>
                      <a:headEnd type="none" w="med" len="med"/>
                      <a:tailEnd type="none" w="med" len="med"/>
                    </a:lnL>
                    <a:lnR w="1270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9050" cap="flat" cmpd="sng" algn="ctr">
                      <a:solidFill>
                        <a:srgbClr val="7030A0"/>
                      </a:solidFill>
                      <a:prstDash val="solid"/>
                      <a:round/>
                      <a:headEnd type="none" w="med" len="med"/>
                      <a:tailEnd type="none" w="med" len="med"/>
                    </a:lnB>
                    <a:solidFill>
                      <a:srgbClr val="BF92E1"/>
                    </a:solidFill>
                  </a:tcPr>
                </a:tc>
                <a:tc>
                  <a:txBody>
                    <a:bodyPr/>
                    <a:lstStyle/>
                    <a:p>
                      <a:r>
                        <a:rPr kumimoji="1" lang="ja-JP" altLang="en-US" sz="1300" dirty="0">
                          <a:solidFill>
                            <a:schemeClr val="tx1"/>
                          </a:solidFill>
                        </a:rPr>
                        <a:t>１ヶ月以上３ヶ月以内</a:t>
                      </a:r>
                      <a:endParaRPr lang="ja-JP" altLang="en-US" sz="1300"/>
                    </a:p>
                    <a:p>
                      <a:r>
                        <a:rPr kumimoji="1" lang="ja-JP" altLang="en-US" sz="1300" dirty="0">
                          <a:solidFill>
                            <a:schemeClr val="tx1"/>
                          </a:solidFill>
                        </a:rPr>
                        <a:t>※３ヶ月を超える研修を行うことを妨げない。</a:t>
                      </a:r>
                      <a:endParaRPr lang="ja-JP" altLang="en-US" sz="1300"/>
                    </a:p>
                    <a:p>
                      <a:r>
                        <a:rPr kumimoji="1" lang="ja-JP" altLang="en-US" sz="1300" dirty="0">
                          <a:solidFill>
                            <a:schemeClr val="tx1"/>
                          </a:solidFill>
                        </a:rPr>
                        <a:t>　ただし、３ヶ月を超える期間については補助対象としない。</a:t>
                      </a:r>
                      <a:endParaRPr kumimoji="1" lang="ja-JP" altLang="en-US" sz="1300" dirty="0">
                        <a:solidFill>
                          <a:schemeClr val="tx1"/>
                        </a:solidFill>
                      </a:endParaRPr>
                    </a:p>
                  </a:txBody>
                  <a:tcPr>
                    <a:lnL w="12700" cap="flat" cmpd="sng" algn="ctr">
                      <a:solidFill>
                        <a:srgbClr val="7030A0"/>
                      </a:solidFill>
                      <a:prstDash val="solid"/>
                      <a:round/>
                      <a:headEnd type="none" w="med" len="med"/>
                      <a:tailEnd type="none" w="med" len="med"/>
                    </a:lnL>
                    <a:lnR w="19050" cap="flat" cmpd="sng" algn="ctr">
                      <a:solidFill>
                        <a:srgbClr val="7030A0"/>
                      </a:solidFill>
                      <a:prstDash val="solid"/>
                      <a:round/>
                      <a:headEnd type="none" w="med" len="med"/>
                      <a:tailEnd type="none" w="med" len="med"/>
                    </a:lnR>
                    <a:lnT w="12700" cap="flat" cmpd="sng" algn="ctr">
                      <a:solidFill>
                        <a:srgbClr val="7030A0"/>
                      </a:solidFill>
                      <a:prstDash val="solid"/>
                      <a:round/>
                      <a:headEnd type="none" w="med" len="med"/>
                      <a:tailEnd type="none" w="med" len="med"/>
                    </a:lnT>
                    <a:lnB w="19050" cap="flat" cmpd="sng" algn="ctr">
                      <a:solidFill>
                        <a:srgbClr val="7030A0"/>
                      </a:solidFill>
                      <a:prstDash val="solid"/>
                      <a:round/>
                      <a:headEnd type="none" w="med" len="med"/>
                      <a:tailEnd type="none" w="med" len="med"/>
                    </a:lnB>
                    <a:solidFill>
                      <a:schemeClr val="bg1"/>
                    </a:solidFill>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p:sp>
        <p:nvSpPr>
          <p:cNvPr id="1135" name="四角形 189"/>
          <p:cNvSpPr/>
          <p:nvPr/>
        </p:nvSpPr>
        <p:spPr>
          <a:xfrm>
            <a:off x="117000" y="416822"/>
            <a:ext cx="6618749" cy="5841576"/>
          </a:xfrm>
          <a:prstGeom prst="rect">
            <a:avLst/>
          </a:prstGeom>
          <a:noFill/>
          <a:ln w="25400" cap="flat" cmpd="sng" algn="ctr">
            <a:solidFill>
              <a:srgbClr val="7030A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endParaRPr lang="ja-JP" altLang="en-US"/>
          </a:p>
        </p:txBody>
      </p:sp>
      <p:sp>
        <p:nvSpPr>
          <p:cNvPr id="1136" name="四角形 40"/>
          <p:cNvSpPr/>
          <p:nvPr/>
        </p:nvSpPr>
        <p:spPr>
          <a:xfrm>
            <a:off x="165350" y="-15000"/>
            <a:ext cx="6522050" cy="475092"/>
          </a:xfrm>
          <a:prstGeom prst="rect">
            <a:avLst/>
          </a:prstGeom>
          <a:ln>
            <a:noFill/>
          </a:ln>
        </p:spPr>
        <p:txBody>
          <a:bodyPr anchor="ctr">
            <a:normAutofit/>
          </a:bodyPr>
          <a:lstStyle>
            <a:lvl1pPr algn="ctr" defTabSz="914400" rtl="0" eaLnBrk="1" latinLnBrk="0" hangingPunct="1">
              <a:spcBef>
                <a:spcPct val="0"/>
              </a:spcBef>
              <a:buNone/>
              <a:defRPr kumimoji="1" sz="4400" b="0" kern="1200">
                <a:solidFill>
                  <a:schemeClr val="tx1"/>
                </a:solidFill>
                <a:latin typeface="+mj-ea"/>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ctr"/>
            <a:r>
              <a:rPr kumimoji="1" lang="ja-JP" altLang="en-US" sz="2000" b="1" dirty="0">
                <a:solidFill>
                  <a:schemeClr val="tx1"/>
                </a:solidFill>
                <a:latin typeface="Meiryo UI"/>
                <a:ea typeface="Meiryo UI"/>
              </a:rPr>
              <a:t>～補助金の申請について～</a:t>
            </a:r>
            <a:endParaRPr kumimoji="1" lang="ja-JP" altLang="en-US" sz="6545" b="1" u="sng" dirty="0">
              <a:solidFill>
                <a:schemeClr val="tx1"/>
              </a:solidFill>
              <a:latin typeface="Meiryo UI"/>
              <a:ea typeface="Meiryo UI"/>
            </a:endParaRPr>
          </a:p>
        </p:txBody>
      </p:sp>
      <p:sp>
        <p:nvSpPr>
          <p:cNvPr id="1137" name="四角形 46"/>
          <p:cNvSpPr/>
          <p:nvPr/>
        </p:nvSpPr>
        <p:spPr>
          <a:xfrm>
            <a:off x="117000" y="7185000"/>
            <a:ext cx="6620512" cy="2581753"/>
          </a:xfrm>
          <a:prstGeom prst="rect">
            <a:avLst/>
          </a:prstGeom>
          <a:noFill/>
          <a:ln w="25400" cap="flat" cmpd="sng" algn="ctr">
            <a:solidFill>
              <a:srgbClr val="7030A0"/>
            </a:solidFill>
            <a:prstDash val="solid"/>
            <a:miter lim="800000"/>
          </a:ln>
        </p:spPr>
        <p:txBody>
          <a:bodyPr anchor="ctr"/>
          <a:lstStyle>
            <a:defPPr>
              <a:defRPr lang="ja-JP">
                <a:solidFill>
                  <a:sysClr val="window" lastClr="FFFFFF"/>
                </a:solidFill>
                <a:latin typeface="游ゴシック"/>
                <a:ea typeface="游ゴシック"/>
              </a:defRPr>
            </a:defPPr>
            <a:lvl1pPr marL="0" algn="l" defTabSz="914400" rtl="0" eaLnBrk="1" latinLnBrk="0" hangingPunct="1">
              <a:defRPr kumimoji="1" sz="1800" kern="1200">
                <a:solidFill>
                  <a:sysClr val="windowText" lastClr="000000"/>
                </a:solidFill>
                <a:latin typeface="游ゴシック"/>
                <a:ea typeface="游ゴシック"/>
                <a:cs typeface="+mn-cs"/>
              </a:defRPr>
            </a:lvl1pPr>
            <a:lvl2pPr marL="457200" algn="l" defTabSz="914400" rtl="0" eaLnBrk="1" latinLnBrk="0" hangingPunct="1">
              <a:defRPr kumimoji="1" sz="1800" kern="1200">
                <a:solidFill>
                  <a:sysClr val="windowText" lastClr="000000"/>
                </a:solidFill>
                <a:latin typeface="游ゴシック"/>
                <a:ea typeface="游ゴシック"/>
                <a:cs typeface="+mn-cs"/>
              </a:defRPr>
            </a:lvl2pPr>
            <a:lvl3pPr marL="914400" algn="l" defTabSz="914400" rtl="0" eaLnBrk="1" latinLnBrk="0" hangingPunct="1">
              <a:defRPr kumimoji="1" sz="1800" kern="1200">
                <a:solidFill>
                  <a:sysClr val="windowText" lastClr="000000"/>
                </a:solidFill>
                <a:latin typeface="游ゴシック"/>
                <a:ea typeface="游ゴシック"/>
                <a:cs typeface="+mn-cs"/>
              </a:defRPr>
            </a:lvl3pPr>
            <a:lvl4pPr marL="1371600" algn="l" defTabSz="914400" rtl="0" eaLnBrk="1" latinLnBrk="0" hangingPunct="1">
              <a:defRPr kumimoji="1" sz="1800" kern="1200">
                <a:solidFill>
                  <a:sysClr val="windowText" lastClr="000000"/>
                </a:solidFill>
                <a:latin typeface="游ゴシック"/>
                <a:ea typeface="游ゴシック"/>
                <a:cs typeface="+mn-cs"/>
              </a:defRPr>
            </a:lvl4pPr>
            <a:lvl5pPr marL="1828800" algn="l" defTabSz="914400" rtl="0" eaLnBrk="1" latinLnBrk="0" hangingPunct="1">
              <a:defRPr kumimoji="1" sz="1800" kern="1200">
                <a:solidFill>
                  <a:sysClr val="windowText" lastClr="000000"/>
                </a:solidFill>
                <a:latin typeface="游ゴシック"/>
                <a:ea typeface="游ゴシック"/>
                <a:cs typeface="+mn-cs"/>
              </a:defRPr>
            </a:lvl5pPr>
            <a:lvl6pPr marL="2286000" algn="l" defTabSz="914400" rtl="0" eaLnBrk="1" latinLnBrk="0" hangingPunct="1">
              <a:defRPr kumimoji="1" sz="1800" kern="1200">
                <a:solidFill>
                  <a:sysClr val="windowText" lastClr="000000"/>
                </a:solidFill>
                <a:latin typeface="游ゴシック"/>
                <a:ea typeface="游ゴシック"/>
                <a:cs typeface="+mn-cs"/>
              </a:defRPr>
            </a:lvl6pPr>
            <a:lvl7pPr marL="2743200" algn="l" defTabSz="914400" rtl="0" eaLnBrk="1" latinLnBrk="0" hangingPunct="1">
              <a:defRPr kumimoji="1" sz="1800" kern="1200">
                <a:solidFill>
                  <a:sysClr val="windowText" lastClr="000000"/>
                </a:solidFill>
                <a:latin typeface="游ゴシック"/>
                <a:ea typeface="游ゴシック"/>
                <a:cs typeface="+mn-cs"/>
              </a:defRPr>
            </a:lvl7pPr>
            <a:lvl8pPr marL="3200400" algn="l" defTabSz="914400" rtl="0" eaLnBrk="1" latinLnBrk="0" hangingPunct="1">
              <a:defRPr kumimoji="1" sz="1800" kern="1200">
                <a:solidFill>
                  <a:sysClr val="windowText" lastClr="000000"/>
                </a:solidFill>
                <a:latin typeface="游ゴシック"/>
                <a:ea typeface="游ゴシック"/>
                <a:cs typeface="+mn-cs"/>
              </a:defRPr>
            </a:lvl8pPr>
            <a:lvl9pPr marL="3657600" algn="l" defTabSz="914400" rtl="0" eaLnBrk="1" latinLnBrk="0" hangingPunct="1">
              <a:defRPr kumimoji="1" sz="1800" kern="1200">
                <a:solidFill>
                  <a:sysClr val="windowText" lastClr="000000"/>
                </a:solidFill>
                <a:latin typeface="游ゴシック"/>
                <a:ea typeface="游ゴシック"/>
                <a:cs typeface="+mn-cs"/>
              </a:defRPr>
            </a:lvl9pPr>
          </a:lstStyle>
          <a:p>
            <a:pPr algn="ctr">
              <a:defRPr lang="ja-JP" altLang="en-US"/>
            </a:pPr>
            <a:endParaRPr lang="ja-JP" altLang="en-US"/>
          </a:p>
        </p:txBody>
      </p:sp>
      <p:sp>
        <p:nvSpPr>
          <p:cNvPr id="1138" name="テキスト 47"/>
          <p:cNvSpPr txBox="1"/>
          <p:nvPr/>
        </p:nvSpPr>
        <p:spPr>
          <a:xfrm>
            <a:off x="116603" y="7559120"/>
            <a:ext cx="6618152" cy="2158673"/>
          </a:xfrm>
          <a:prstGeom prst="rect">
            <a:avLst/>
          </a:prstGeom>
          <a:ln/>
        </p:spPr>
        <p:txBody>
          <a:bodyPr wrap="square">
            <a:spAutoFit/>
          </a:bodyPr>
          <a:lstStyle>
            <a:defPPr>
              <a:defRPr lang="ja-JP"/>
            </a:defPPr>
            <a:lvl1pPr marL="0" algn="l" defTabSz="914400" rtl="0" eaLnBrk="1" latinLnBrk="0" hangingPunct="1">
              <a:defRPr kumimoji="1" sz="1800" kern="1200">
                <a:solidFill>
                  <a:sysClr val="windowText" lastClr="000000"/>
                </a:solidFill>
                <a:latin typeface="游ゴシック"/>
                <a:ea typeface="游ゴシック"/>
                <a:cs typeface="+mn-cs"/>
              </a:defRPr>
            </a:lvl1pPr>
            <a:lvl2pPr marL="457200" algn="l" defTabSz="914400" rtl="0" eaLnBrk="1" latinLnBrk="0" hangingPunct="1">
              <a:defRPr kumimoji="1" sz="1800" kern="1200">
                <a:solidFill>
                  <a:sysClr val="windowText" lastClr="000000"/>
                </a:solidFill>
                <a:latin typeface="游ゴシック"/>
                <a:ea typeface="游ゴシック"/>
                <a:cs typeface="+mn-cs"/>
              </a:defRPr>
            </a:lvl2pPr>
            <a:lvl3pPr marL="914400" algn="l" defTabSz="914400" rtl="0" eaLnBrk="1" latinLnBrk="0" hangingPunct="1">
              <a:defRPr kumimoji="1" sz="1800" kern="1200">
                <a:solidFill>
                  <a:sysClr val="windowText" lastClr="000000"/>
                </a:solidFill>
                <a:latin typeface="游ゴシック"/>
                <a:ea typeface="游ゴシック"/>
                <a:cs typeface="+mn-cs"/>
              </a:defRPr>
            </a:lvl3pPr>
            <a:lvl4pPr marL="1371600" algn="l" defTabSz="914400" rtl="0" eaLnBrk="1" latinLnBrk="0" hangingPunct="1">
              <a:defRPr kumimoji="1" sz="1800" kern="1200">
                <a:solidFill>
                  <a:sysClr val="windowText" lastClr="000000"/>
                </a:solidFill>
                <a:latin typeface="游ゴシック"/>
                <a:ea typeface="游ゴシック"/>
                <a:cs typeface="+mn-cs"/>
              </a:defRPr>
            </a:lvl4pPr>
            <a:lvl5pPr marL="1828800" algn="l" defTabSz="914400" rtl="0" eaLnBrk="1" latinLnBrk="0" hangingPunct="1">
              <a:defRPr kumimoji="1" sz="1800" kern="1200">
                <a:solidFill>
                  <a:sysClr val="windowText" lastClr="000000"/>
                </a:solidFill>
                <a:latin typeface="游ゴシック"/>
                <a:ea typeface="游ゴシック"/>
                <a:cs typeface="+mn-cs"/>
              </a:defRPr>
            </a:lvl5pPr>
            <a:lvl6pPr marL="2286000" algn="l" defTabSz="914400" rtl="0" eaLnBrk="1" latinLnBrk="0" hangingPunct="1">
              <a:defRPr kumimoji="1" sz="1800" kern="1200">
                <a:solidFill>
                  <a:sysClr val="windowText" lastClr="000000"/>
                </a:solidFill>
                <a:latin typeface="游ゴシック"/>
                <a:ea typeface="游ゴシック"/>
                <a:cs typeface="+mn-cs"/>
              </a:defRPr>
            </a:lvl6pPr>
            <a:lvl7pPr marL="2743200" algn="l" defTabSz="914400" rtl="0" eaLnBrk="1" latinLnBrk="0" hangingPunct="1">
              <a:defRPr kumimoji="1" sz="1800" kern="1200">
                <a:solidFill>
                  <a:sysClr val="windowText" lastClr="000000"/>
                </a:solidFill>
                <a:latin typeface="游ゴシック"/>
                <a:ea typeface="游ゴシック"/>
                <a:cs typeface="+mn-cs"/>
              </a:defRPr>
            </a:lvl7pPr>
            <a:lvl8pPr marL="3200400" algn="l" defTabSz="914400" rtl="0" eaLnBrk="1" latinLnBrk="0" hangingPunct="1">
              <a:defRPr kumimoji="1" sz="1800" kern="1200">
                <a:solidFill>
                  <a:sysClr val="windowText" lastClr="000000"/>
                </a:solidFill>
                <a:latin typeface="游ゴシック"/>
                <a:ea typeface="游ゴシック"/>
                <a:cs typeface="+mn-cs"/>
              </a:defRPr>
            </a:lvl8pPr>
            <a:lvl9pPr marL="3657600" algn="l" defTabSz="914400" rtl="0" eaLnBrk="1" latinLnBrk="0" hangingPunct="1">
              <a:defRPr kumimoji="1" sz="1800" kern="1200">
                <a:solidFill>
                  <a:sysClr val="windowText" lastClr="000000"/>
                </a:solidFill>
                <a:latin typeface="游ゴシック"/>
                <a:ea typeface="游ゴシック"/>
                <a:cs typeface="+mn-cs"/>
              </a:defRPr>
            </a:lvl9pPr>
          </a:lstStyle>
          <a:p>
            <a:pPr>
              <a:defRPr lang="ja-JP" altLang="en-US"/>
            </a:pPr>
            <a:r>
              <a:rPr lang="ja-JP" altLang="en-US" sz="1400">
                <a:solidFill>
                  <a:srgbClr val="000000"/>
                </a:solidFill>
                <a:latin typeface="Meiryo UI" pitchFamily="0" charset="0"/>
                <a:ea typeface="Meiryo UI" pitchFamily="0" charset="0"/>
              </a:rPr>
              <a:t>○</a:t>
            </a:r>
            <a:r>
              <a:rPr lang="ja-JP" altLang="en-US" sz="1400">
                <a:solidFill>
                  <a:srgbClr val="000000"/>
                </a:solidFill>
                <a:latin typeface="Meiryo UI" pitchFamily="0" charset="0"/>
                <a:ea typeface="Meiryo UI" pitchFamily="0" charset="0"/>
              </a:rPr>
              <a:t>高知県事業承継・引継ぎ支援センター</a:t>
            </a:r>
            <a:endParaRPr lang="ja-JP" altLang="en-US" sz="1400">
              <a:solidFill>
                <a:srgbClr val="000000"/>
              </a:solidFill>
              <a:latin typeface="Meiryo UI" pitchFamily="0" charset="0"/>
              <a:ea typeface="Meiryo UI" pitchFamily="0" charset="0"/>
            </a:endParaRPr>
          </a:p>
          <a:p>
            <a:pPr algn="l">
              <a:defRPr lang="ja-JP" altLang="en-US"/>
            </a:pPr>
            <a:r>
              <a:rPr lang="ja-JP" altLang="en-US" sz="1400">
                <a:solidFill>
                  <a:srgbClr val="000000"/>
                </a:solidFill>
                <a:latin typeface="Meiryo UI" pitchFamily="0" charset="0"/>
                <a:ea typeface="Meiryo UI" pitchFamily="0" charset="0"/>
              </a:rPr>
              <a:t>　</a:t>
            </a:r>
            <a:r>
              <a:rPr lang="ja-JP" altLang="en-US" sz="1400">
                <a:solidFill>
                  <a:srgbClr val="000000"/>
                </a:solidFill>
                <a:latin typeface="Meiryo UI" pitchFamily="0" charset="0"/>
                <a:ea typeface="Meiryo UI" pitchFamily="0" charset="0"/>
              </a:rPr>
              <a:t>〒</a:t>
            </a:r>
            <a:r>
              <a:rPr lang="ja-JP" altLang="en-US" sz="1400">
                <a:solidFill>
                  <a:srgbClr val="000000"/>
                </a:solidFill>
                <a:latin typeface="Meiryo UI" pitchFamily="0" charset="0"/>
                <a:ea typeface="Meiryo UI" pitchFamily="0" charset="0"/>
              </a:rPr>
              <a:t>780-0870</a:t>
            </a:r>
            <a:r>
              <a:rPr lang="ja-JP" altLang="en-US" sz="1400">
                <a:solidFill>
                  <a:srgbClr val="000000"/>
                </a:solidFill>
                <a:latin typeface="Meiryo UI" pitchFamily="0" charset="0"/>
                <a:ea typeface="Meiryo UI" pitchFamily="0" charset="0"/>
              </a:rPr>
              <a:t>　高知市本町4丁目1-32号</a:t>
            </a:r>
            <a:r>
              <a:rPr lang="ja-JP" altLang="en-US" sz="1400">
                <a:solidFill>
                  <a:srgbClr val="000000"/>
                </a:solidFill>
                <a:latin typeface="Meiryo UI" pitchFamily="0" charset="0"/>
                <a:ea typeface="Meiryo UI" pitchFamily="0" charset="0"/>
              </a:rPr>
              <a:t>（こうち勤労センター4階）</a:t>
            </a:r>
            <a:endParaRPr lang="ja-JP" altLang="en-US" sz="1100">
              <a:solidFill>
                <a:srgbClr val="000000"/>
              </a:solidFill>
              <a:latin typeface="Meiryo UI" pitchFamily="0" charset="0"/>
              <a:ea typeface="Meiryo UI" pitchFamily="0" charset="0"/>
            </a:endParaRPr>
          </a:p>
          <a:p>
            <a:pPr algn="l">
              <a:defRPr lang="ja-JP" altLang="en-US"/>
            </a:pPr>
            <a:r>
              <a:rPr lang="ja-JP" altLang="en-US" sz="1400">
                <a:solidFill>
                  <a:srgbClr val="000000"/>
                </a:solidFill>
                <a:latin typeface="Meiryo UI" pitchFamily="0" charset="0"/>
                <a:ea typeface="Meiryo UI" pitchFamily="0" charset="0"/>
              </a:rPr>
              <a:t>　　</a:t>
            </a:r>
            <a:r>
              <a:rPr lang="ja-JP" altLang="en-US" sz="1400">
                <a:solidFill>
                  <a:srgbClr val="000000"/>
                </a:solidFill>
                <a:latin typeface="Meiryo UI" pitchFamily="0" charset="0"/>
                <a:ea typeface="Meiryo UI" pitchFamily="0" charset="0"/>
              </a:rPr>
              <a:t>TEL</a:t>
            </a:r>
            <a:r>
              <a:rPr lang="ja-JP" altLang="en-US" sz="1400">
                <a:solidFill>
                  <a:srgbClr val="000000"/>
                </a:solidFill>
                <a:latin typeface="Meiryo UI" pitchFamily="0" charset="0"/>
                <a:ea typeface="Meiryo UI" pitchFamily="0" charset="0"/>
              </a:rPr>
              <a:t>：</a:t>
            </a:r>
            <a:r>
              <a:rPr lang="ja-JP" altLang="en-US" sz="1400">
                <a:solidFill>
                  <a:srgbClr val="000000"/>
                </a:solidFill>
                <a:latin typeface="Meiryo UI" pitchFamily="0" charset="0"/>
                <a:ea typeface="Meiryo UI" pitchFamily="0" charset="0"/>
              </a:rPr>
              <a:t>088</a:t>
            </a:r>
            <a:r>
              <a:rPr lang="ja-JP" altLang="en-US" sz="1400">
                <a:solidFill>
                  <a:srgbClr val="000000"/>
                </a:solidFill>
                <a:latin typeface="Meiryo UI" pitchFamily="0" charset="0"/>
                <a:ea typeface="Meiryo UI" pitchFamily="0" charset="0"/>
              </a:rPr>
              <a:t>-802</a:t>
            </a:r>
            <a:r>
              <a:rPr lang="ja-JP" altLang="en-US" sz="1400">
                <a:solidFill>
                  <a:srgbClr val="000000"/>
                </a:solidFill>
                <a:latin typeface="Meiryo UI" pitchFamily="0" charset="0"/>
                <a:ea typeface="Meiryo UI" pitchFamily="0" charset="0"/>
              </a:rPr>
              <a:t>-6002　FAX：088-802-6003</a:t>
            </a:r>
            <a:endParaRPr kumimoji="1" lang="ja-JP" altLang="en-US" sz="1100">
              <a:solidFill>
                <a:schemeClr val="tx1"/>
              </a:solidFill>
              <a:latin typeface="Meiryo UI"/>
              <a:ea typeface="Meiryo UI"/>
            </a:endParaRPr>
          </a:p>
          <a:p>
            <a:pPr algn="l">
              <a:lnSpc>
                <a:spcPct val="100000"/>
              </a:lnSpc>
              <a:spcBef>
                <a:spcPts val="0"/>
              </a:spcBef>
              <a:spcAft>
                <a:spcPts val="500"/>
              </a:spcAft>
              <a:defRPr lang="ja-JP" altLang="en-US"/>
            </a:pPr>
            <a:r>
              <a:rPr lang="ja-JP" altLang="en-US" sz="1400">
                <a:solidFill>
                  <a:srgbClr val="000000"/>
                </a:solidFill>
                <a:latin typeface="Meiryo UI" pitchFamily="0" charset="0"/>
                <a:ea typeface="Meiryo UI" pitchFamily="0" charset="0"/>
              </a:rPr>
              <a:t>　　E-mail：</a:t>
            </a:r>
            <a:r>
              <a:rPr lang="ja-JP" altLang="en-US" sz="1400">
                <a:solidFill>
                  <a:schemeClr val="tx1"/>
                </a:solidFill>
                <a:latin typeface="Meiryo UI" pitchFamily="0" charset="0"/>
                <a:ea typeface="Meiryo UI" pitchFamily="0" charset="0"/>
              </a:rPr>
              <a:t>kochi-center@kochi-hikitsugi.go.jp</a:t>
            </a:r>
            <a:endParaRPr lang="ja-JP" altLang="en-US" sz="1400">
              <a:solidFill>
                <a:schemeClr val="tx1"/>
              </a:solidFill>
              <a:latin typeface="Meiryo UI" pitchFamily="0" charset="0"/>
              <a:ea typeface="Meiryo UI" pitchFamily="0" charset="0"/>
            </a:endParaRPr>
          </a:p>
          <a:p>
            <a:pPr algn="l">
              <a:lnSpc>
                <a:spcPct val="100000"/>
              </a:lnSpc>
              <a:spcBef>
                <a:spcPts val="0"/>
              </a:spcBef>
              <a:spcAft>
                <a:spcPts val="500"/>
              </a:spcAft>
              <a:defRPr lang="ja-JP" altLang="en-US"/>
            </a:pPr>
            <a:r>
              <a:rPr lang="ja-JP" altLang="en-US" sz="1400">
                <a:solidFill>
                  <a:srgbClr val="000000"/>
                </a:solidFill>
                <a:latin typeface="Meiryo UI" pitchFamily="0" charset="0"/>
                <a:ea typeface="Meiryo UI" pitchFamily="0" charset="0"/>
              </a:rPr>
              <a:t>○各市町村　事業承継担当課</a:t>
            </a:r>
            <a:endParaRPr lang="ja-JP" altLang="en-US" sz="1400">
              <a:solidFill>
                <a:srgbClr val="000000"/>
              </a:solidFill>
              <a:latin typeface="Meiryo UI" pitchFamily="0" charset="0"/>
              <a:ea typeface="Meiryo UI" pitchFamily="0" charset="0"/>
            </a:endParaRPr>
          </a:p>
          <a:p>
            <a:pPr>
              <a:defRPr lang="ja-JP" altLang="en-US"/>
            </a:pPr>
            <a:r>
              <a:rPr lang="ja-JP" altLang="en-US" sz="1400">
                <a:solidFill>
                  <a:srgbClr val="000000"/>
                </a:solidFill>
                <a:latin typeface="Meiryo UI" pitchFamily="0" charset="0"/>
                <a:ea typeface="Meiryo UI" pitchFamily="0" charset="0"/>
              </a:rPr>
              <a:t>〇高知県商工労働部経営支援課　事業承継担当</a:t>
            </a:r>
            <a:endParaRPr lang="ja-JP" altLang="en-US" sz="1400">
              <a:solidFill>
                <a:srgbClr val="000000"/>
              </a:solidFill>
              <a:latin typeface="Meiryo UI" pitchFamily="0" charset="0"/>
              <a:ea typeface="Meiryo UI" pitchFamily="0" charset="0"/>
            </a:endParaRPr>
          </a:p>
          <a:p>
            <a:pPr>
              <a:defRPr lang="ja-JP" altLang="en-US"/>
            </a:pPr>
            <a:r>
              <a:rPr lang="ja-JP" altLang="en-US" sz="1400">
                <a:solidFill>
                  <a:srgbClr val="000000"/>
                </a:solidFill>
                <a:latin typeface="Meiryo UI" pitchFamily="0" charset="0"/>
                <a:ea typeface="Meiryo UI" pitchFamily="0" charset="0"/>
              </a:rPr>
              <a:t>　〒780-8570　高知市丸ノ内1丁目2番20号（本庁舎5階）</a:t>
            </a:r>
            <a:endParaRPr lang="ja-JP" altLang="en-US" sz="1400">
              <a:solidFill>
                <a:srgbClr val="000000"/>
              </a:solidFill>
              <a:latin typeface="Meiryo UI" pitchFamily="0" charset="0"/>
              <a:ea typeface="Meiryo UI" pitchFamily="0" charset="0"/>
            </a:endParaRPr>
          </a:p>
          <a:p>
            <a:pPr>
              <a:defRPr lang="ja-JP" altLang="en-US"/>
            </a:pPr>
            <a:r>
              <a:rPr lang="ja-JP" altLang="en-US" sz="1400">
                <a:solidFill>
                  <a:srgbClr val="000000"/>
                </a:solidFill>
                <a:latin typeface="Meiryo UI" pitchFamily="0" charset="0"/>
                <a:ea typeface="Meiryo UI" pitchFamily="0" charset="0"/>
              </a:rPr>
              <a:t>　　TEL</a:t>
            </a:r>
            <a:r>
              <a:rPr lang="ja-JP" altLang="en-US" sz="1400">
                <a:solidFill>
                  <a:srgbClr val="000000"/>
                </a:solidFill>
                <a:latin typeface="Meiryo UI" pitchFamily="0" charset="0"/>
                <a:ea typeface="Meiryo UI" pitchFamily="0" charset="0"/>
              </a:rPr>
              <a:t>：</a:t>
            </a:r>
            <a:r>
              <a:rPr lang="ja-JP" altLang="en-US" sz="1400">
                <a:solidFill>
                  <a:srgbClr val="000000"/>
                </a:solidFill>
                <a:latin typeface="Meiryo UI" pitchFamily="0" charset="0"/>
                <a:ea typeface="Meiryo UI" pitchFamily="0" charset="0"/>
              </a:rPr>
              <a:t>088</a:t>
            </a:r>
            <a:r>
              <a:rPr lang="ja-JP" altLang="en-US" sz="1400">
                <a:solidFill>
                  <a:srgbClr val="000000"/>
                </a:solidFill>
                <a:latin typeface="Meiryo UI" pitchFamily="0" charset="0"/>
                <a:ea typeface="Meiryo UI" pitchFamily="0" charset="0"/>
              </a:rPr>
              <a:t>-</a:t>
            </a:r>
            <a:r>
              <a:rPr lang="ja-JP" altLang="en-US" sz="1400">
                <a:solidFill>
                  <a:srgbClr val="000000"/>
                </a:solidFill>
                <a:latin typeface="Meiryo UI" pitchFamily="0" charset="0"/>
                <a:ea typeface="Meiryo UI" pitchFamily="0" charset="0"/>
              </a:rPr>
              <a:t>823</a:t>
            </a:r>
            <a:r>
              <a:rPr lang="ja-JP" altLang="en-US" sz="1400">
                <a:solidFill>
                  <a:srgbClr val="000000"/>
                </a:solidFill>
                <a:latin typeface="Meiryo UI" pitchFamily="0" charset="0"/>
                <a:ea typeface="Meiryo UI" pitchFamily="0" charset="0"/>
              </a:rPr>
              <a:t>-9697　</a:t>
            </a:r>
            <a:r>
              <a:rPr lang="ja-JP" altLang="en-US" sz="1400">
                <a:solidFill>
                  <a:srgbClr val="000000"/>
                </a:solidFill>
                <a:latin typeface="Meiryo UI" pitchFamily="0" charset="0"/>
                <a:ea typeface="Meiryo UI" pitchFamily="0" charset="0"/>
              </a:rPr>
              <a:t>FAX：088-823-9138</a:t>
            </a:r>
            <a:endParaRPr lang="ja-JP" altLang="en-US" sz="1400">
              <a:solidFill>
                <a:srgbClr val="000000"/>
              </a:solidFill>
              <a:latin typeface="Meiryo UI" pitchFamily="0" charset="0"/>
              <a:ea typeface="Meiryo UI" pitchFamily="0" charset="0"/>
            </a:endParaRPr>
          </a:p>
          <a:p>
            <a:pPr>
              <a:defRPr lang="ja-JP" altLang="en-US"/>
            </a:pPr>
            <a:r>
              <a:rPr lang="ja-JP" altLang="en-US" sz="1400">
                <a:solidFill>
                  <a:srgbClr val="000000"/>
                </a:solidFill>
                <a:latin typeface="Meiryo UI" pitchFamily="0" charset="0"/>
                <a:ea typeface="Meiryo UI" pitchFamily="0" charset="0"/>
              </a:rPr>
              <a:t>　</a:t>
            </a:r>
            <a:r>
              <a:rPr lang="ja-JP" altLang="en-US" sz="1400">
                <a:solidFill>
                  <a:srgbClr val="000000"/>
                </a:solidFill>
                <a:latin typeface="Meiryo UI" pitchFamily="0" charset="0"/>
                <a:ea typeface="Meiryo UI" pitchFamily="0" charset="0"/>
              </a:rPr>
              <a:t>　</a:t>
            </a:r>
            <a:r>
              <a:rPr lang="ja-JP" altLang="en-US" sz="1400">
                <a:solidFill>
                  <a:srgbClr val="000000"/>
                </a:solidFill>
                <a:latin typeface="Meiryo UI" pitchFamily="0" charset="0"/>
                <a:ea typeface="Meiryo UI" pitchFamily="0" charset="0"/>
              </a:rPr>
              <a:t>E-</a:t>
            </a:r>
            <a:r>
              <a:rPr lang="ja-JP" altLang="en-US" sz="1400">
                <a:solidFill>
                  <a:srgbClr val="000000"/>
                </a:solidFill>
                <a:latin typeface="Meiryo UI" pitchFamily="0" charset="0"/>
                <a:ea typeface="Meiryo UI" pitchFamily="0" charset="0"/>
              </a:rPr>
              <a:t>mail：150401@ken.pref.kochi.lg.jp</a:t>
            </a:r>
            <a:endParaRPr lang="ja-JP" altLang="en-US" sz="1700">
              <a:solidFill>
                <a:srgbClr val="000000"/>
              </a:solidFill>
              <a:latin typeface="Meiryo UI" pitchFamily="0" charset="0"/>
              <a:ea typeface="Meiryo UI" pitchFamily="0" charset="0"/>
            </a:endParaRPr>
          </a:p>
        </p:txBody>
      </p:sp>
      <p:sp>
        <p:nvSpPr>
          <p:cNvPr id="1139" name="図形 48"/>
          <p:cNvSpPr/>
          <p:nvPr/>
        </p:nvSpPr>
        <p:spPr>
          <a:xfrm>
            <a:off x="117000" y="7184608"/>
            <a:ext cx="1872902" cy="360392"/>
          </a:xfrm>
          <a:prstGeom prst="rect">
            <a:avLst/>
          </a:prstGeom>
          <a:solidFill>
            <a:srgbClr val="7030A0"/>
          </a:solidFill>
          <a:ln w="25400" cap="flat" cmpd="sng" algn="ctr">
            <a:noFill/>
            <a:prstDash val="solid"/>
            <a:miter lim="800000"/>
          </a:ln>
        </p:spPr>
        <p:txBody>
          <a:bodyPr vertOverflow="overflow" horzOverflow="overflow" anchor="ctr"/>
          <a:lstStyle>
            <a:defPPr>
              <a:defRPr lang="ja-JP">
                <a:solidFill>
                  <a:sysClr val="window" lastClr="FFFFFF"/>
                </a:solidFill>
                <a:latin typeface="游ゴシック"/>
                <a:ea typeface="游ゴシック"/>
              </a:defRPr>
            </a:defPPr>
            <a:lvl1pPr marL="0" algn="l" defTabSz="914400" rtl="0" eaLnBrk="1" latinLnBrk="0" hangingPunct="1">
              <a:defRPr kumimoji="1" sz="1800" kern="1200">
                <a:solidFill>
                  <a:sysClr val="windowText" lastClr="000000"/>
                </a:solidFill>
                <a:latin typeface="游ゴシック"/>
                <a:ea typeface="游ゴシック"/>
                <a:cs typeface="+mn-cs"/>
              </a:defRPr>
            </a:lvl1pPr>
            <a:lvl2pPr marL="457200" algn="l" defTabSz="914400" rtl="0" eaLnBrk="1" latinLnBrk="0" hangingPunct="1">
              <a:defRPr kumimoji="1" sz="1800" kern="1200">
                <a:solidFill>
                  <a:sysClr val="windowText" lastClr="000000"/>
                </a:solidFill>
                <a:latin typeface="游ゴシック"/>
                <a:ea typeface="游ゴシック"/>
                <a:cs typeface="+mn-cs"/>
              </a:defRPr>
            </a:lvl2pPr>
            <a:lvl3pPr marL="914400" algn="l" defTabSz="914400" rtl="0" eaLnBrk="1" latinLnBrk="0" hangingPunct="1">
              <a:defRPr kumimoji="1" sz="1800" kern="1200">
                <a:solidFill>
                  <a:sysClr val="windowText" lastClr="000000"/>
                </a:solidFill>
                <a:latin typeface="游ゴシック"/>
                <a:ea typeface="游ゴシック"/>
                <a:cs typeface="+mn-cs"/>
              </a:defRPr>
            </a:lvl3pPr>
            <a:lvl4pPr marL="1371600" algn="l" defTabSz="914400" rtl="0" eaLnBrk="1" latinLnBrk="0" hangingPunct="1">
              <a:defRPr kumimoji="1" sz="1800" kern="1200">
                <a:solidFill>
                  <a:sysClr val="windowText" lastClr="000000"/>
                </a:solidFill>
                <a:latin typeface="游ゴシック"/>
                <a:ea typeface="游ゴシック"/>
                <a:cs typeface="+mn-cs"/>
              </a:defRPr>
            </a:lvl4pPr>
            <a:lvl5pPr marL="1828800" algn="l" defTabSz="914400" rtl="0" eaLnBrk="1" latinLnBrk="0" hangingPunct="1">
              <a:defRPr kumimoji="1" sz="1800" kern="1200">
                <a:solidFill>
                  <a:sysClr val="windowText" lastClr="000000"/>
                </a:solidFill>
                <a:latin typeface="游ゴシック"/>
                <a:ea typeface="游ゴシック"/>
                <a:cs typeface="+mn-cs"/>
              </a:defRPr>
            </a:lvl5pPr>
            <a:lvl6pPr marL="2286000" algn="l" defTabSz="914400" rtl="0" eaLnBrk="1" latinLnBrk="0" hangingPunct="1">
              <a:defRPr kumimoji="1" sz="1800" kern="1200">
                <a:solidFill>
                  <a:sysClr val="windowText" lastClr="000000"/>
                </a:solidFill>
                <a:latin typeface="游ゴシック"/>
                <a:ea typeface="游ゴシック"/>
                <a:cs typeface="+mn-cs"/>
              </a:defRPr>
            </a:lvl6pPr>
            <a:lvl7pPr marL="2743200" algn="l" defTabSz="914400" rtl="0" eaLnBrk="1" latinLnBrk="0" hangingPunct="1">
              <a:defRPr kumimoji="1" sz="1800" kern="1200">
                <a:solidFill>
                  <a:sysClr val="windowText" lastClr="000000"/>
                </a:solidFill>
                <a:latin typeface="游ゴシック"/>
                <a:ea typeface="游ゴシック"/>
                <a:cs typeface="+mn-cs"/>
              </a:defRPr>
            </a:lvl7pPr>
            <a:lvl8pPr marL="3200400" algn="l" defTabSz="914400" rtl="0" eaLnBrk="1" latinLnBrk="0" hangingPunct="1">
              <a:defRPr kumimoji="1" sz="1800" kern="1200">
                <a:solidFill>
                  <a:sysClr val="windowText" lastClr="000000"/>
                </a:solidFill>
                <a:latin typeface="游ゴシック"/>
                <a:ea typeface="游ゴシック"/>
                <a:cs typeface="+mn-cs"/>
              </a:defRPr>
            </a:lvl8pPr>
            <a:lvl9pPr marL="3657600" algn="l" defTabSz="914400" rtl="0" eaLnBrk="1" latinLnBrk="0" hangingPunct="1">
              <a:defRPr kumimoji="1" sz="1800" kern="1200">
                <a:solidFill>
                  <a:sysClr val="windowText" lastClr="000000"/>
                </a:solidFill>
                <a:latin typeface="游ゴシック"/>
                <a:ea typeface="游ゴシック"/>
                <a:cs typeface="+mn-cs"/>
              </a:defRPr>
            </a:lvl9pPr>
          </a:lstStyle>
          <a:p>
            <a:pPr algn="ctr"/>
            <a:r>
              <a:rPr lang="ja-JP" altLang="en-US" sz="2000" b="1">
                <a:solidFill>
                  <a:sysClr val="window" lastClr="FFFFFF"/>
                </a:solidFill>
                <a:latin typeface="Meiryo UI" pitchFamily="0" charset="0"/>
                <a:ea typeface="Meiryo UI" pitchFamily="0" charset="0"/>
              </a:rPr>
              <a:t>お問い合わせ先</a:t>
            </a:r>
            <a:endParaRPr lang="ja-JP" altLang="en-US" sz="1200" b="1">
              <a:solidFill>
                <a:schemeClr val="bg1"/>
              </a:solidFill>
              <a:latin typeface="Meiryo UI" pitchFamily="0" charset="0"/>
              <a:ea typeface="Meiryo UI" pitchFamily="0" charset="0"/>
            </a:endParaRPr>
          </a:p>
        </p:txBody>
      </p:sp>
      <p:sp>
        <p:nvSpPr>
          <p:cNvPr id="1140" name="図形 71"/>
          <p:cNvSpPr/>
          <p:nvPr/>
        </p:nvSpPr>
        <p:spPr>
          <a:xfrm>
            <a:off x="116288" y="412517"/>
            <a:ext cx="2225065" cy="364483"/>
          </a:xfrm>
          <a:prstGeom prst="rect">
            <a:avLst/>
          </a:prstGeom>
          <a:solidFill>
            <a:srgbClr val="7030A0"/>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anchor="ctr"/>
          <a:p>
            <a:pPr algn="ctr"/>
            <a:r>
              <a:rPr lang="ja-JP" altLang="en-US" sz="2000" b="1">
                <a:solidFill>
                  <a:schemeClr val="bg1"/>
                </a:solidFill>
                <a:latin typeface="Meiryo UI" pitchFamily="0" charset="0"/>
                <a:ea typeface="Meiryo UI" pitchFamily="0" charset="0"/>
              </a:rPr>
              <a:t>補助金申請の流れ</a:t>
            </a:r>
            <a:endParaRPr lang="ja-JP" altLang="en-US" sz="1200" b="1">
              <a:solidFill>
                <a:schemeClr val="bg1"/>
              </a:solidFill>
              <a:latin typeface="Meiryo UI" pitchFamily="0" charset="0"/>
              <a:ea typeface="Meiryo UI" pitchFamily="0" charset="0"/>
            </a:endParaRPr>
          </a:p>
        </p:txBody>
      </p:sp>
      <p:sp>
        <p:nvSpPr>
          <p:cNvPr id="1141" name="図形 78"/>
          <p:cNvSpPr/>
          <p:nvPr/>
        </p:nvSpPr>
        <p:spPr>
          <a:xfrm>
            <a:off x="117002" y="6357021"/>
            <a:ext cx="1872900" cy="360400"/>
          </a:xfrm>
          <a:prstGeom prst="rect">
            <a:avLst/>
          </a:prstGeom>
          <a:solidFill>
            <a:srgbClr val="7030A0"/>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anchor="ctr"/>
          <a:p>
            <a:pPr algn="ctr"/>
            <a:r>
              <a:rPr lang="ja-JP" altLang="en-US" sz="2000" b="1">
                <a:solidFill>
                  <a:schemeClr val="bg1"/>
                </a:solidFill>
                <a:latin typeface="Meiryo UI" pitchFamily="0" charset="0"/>
                <a:ea typeface="Meiryo UI" pitchFamily="0" charset="0"/>
              </a:rPr>
              <a:t>申請期間</a:t>
            </a:r>
            <a:endParaRPr lang="ja-JP" altLang="en-US" sz="1200" b="1">
              <a:solidFill>
                <a:schemeClr val="bg1"/>
              </a:solidFill>
              <a:latin typeface="Meiryo UI" pitchFamily="0" charset="0"/>
              <a:ea typeface="Meiryo UI" pitchFamily="0" charset="0"/>
            </a:endParaRPr>
          </a:p>
        </p:txBody>
      </p:sp>
      <p:sp>
        <p:nvSpPr>
          <p:cNvPr id="1142" name="四角形 79"/>
          <p:cNvSpPr/>
          <p:nvPr/>
        </p:nvSpPr>
        <p:spPr>
          <a:xfrm>
            <a:off x="117000" y="6357021"/>
            <a:ext cx="6618749" cy="720384"/>
          </a:xfrm>
          <a:prstGeom prst="rect">
            <a:avLst/>
          </a:prstGeom>
          <a:noFill/>
          <a:ln w="25400" cap="flat" cmpd="sng" algn="ctr">
            <a:solidFill>
              <a:srgbClr val="7030A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endParaRPr lang="ja-JP" altLang="en-US"/>
          </a:p>
        </p:txBody>
      </p:sp>
      <p:sp>
        <p:nvSpPr>
          <p:cNvPr id="1143" name="サブタイトル 80"/>
          <p:cNvSpPr/>
          <p:nvPr/>
        </p:nvSpPr>
        <p:spPr>
          <a:xfrm>
            <a:off x="117000" y="6717405"/>
            <a:ext cx="6619396" cy="395595"/>
          </a:xfrm>
          <a:prstGeom prst="rect">
            <a:avLst/>
          </a:prstGeom>
          <a:ln w="19050">
            <a:noFill/>
          </a:ln>
        </p:spPr>
        <p:txBody>
          <a:bodyPr>
            <a:norm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solidFill>
                <a:latin typeface="+mn-ea"/>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SzPct val="100000"/>
              <a:buFont typeface="Arial" panose="020B0604020202020204" pitchFamily="34" charset="0"/>
              <a:buNone/>
              <a:defRPr kumimoji="1" sz="2000" kern="1200">
                <a:solidFill>
                  <a:schemeClr val="tx1">
                    <a:tint val="75000"/>
                  </a:schemeClr>
                </a:solidFill>
                <a:latin typeface="+mn-lt"/>
                <a:ea typeface="+mn-ea"/>
                <a:cs typeface="+mn-cs"/>
              </a:defRPr>
            </a:lvl4pPr>
            <a:lvl5pPr marL="1828800" marR="0" indent="0" algn="ctr" defTabSz="914400" rtl="0" eaLnBrk="1" fontAlgn="auto" latinLnBrk="0" hangingPunct="1">
              <a:lnSpc>
                <a:spcPct val="100000"/>
              </a:lnSpc>
              <a:spcBef>
                <a:spcPct val="20000"/>
              </a:spcBef>
              <a:spcAft>
                <a:spcPts val="0"/>
              </a:spcAft>
              <a:buClrTx/>
              <a:buSzPct val="100000"/>
              <a:buFont typeface="Arial" panose="020B0604020202020204" pitchFamily="34" charset="0"/>
              <a:buNone/>
              <a:tabLst/>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18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j-ea"/>
                <a:cs typeface="+mn-cs"/>
              </a:defRPr>
            </a:lvl7pPr>
            <a:lvl8pPr marL="3200400" indent="0" algn="ctr"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j-ea"/>
                <a:cs typeface="+mn-cs"/>
              </a:defRPr>
            </a:lvl8pPr>
            <a:lvl9pPr marL="3657600" indent="0" algn="ctr"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n-ea"/>
                <a:cs typeface="+mn-cs"/>
              </a:defRPr>
            </a:lvl9pPr>
          </a:lstStyle>
          <a:p>
            <a:pPr algn="ctr"/>
            <a:r>
              <a:rPr kumimoji="1" lang="ja-JP" altLang="en-US" sz="1700" u="none">
                <a:solidFill>
                  <a:schemeClr val="tx1"/>
                </a:solidFill>
                <a:latin typeface="Meiryo UI"/>
                <a:ea typeface="Meiryo UI"/>
              </a:rPr>
              <a:t>令和</a:t>
            </a:r>
            <a:r>
              <a:rPr kumimoji="1" lang="ja-JP" altLang="en-US" sz="1700" u="none" strike="noStrike">
                <a:solidFill>
                  <a:schemeClr val="tx1"/>
                </a:solidFill>
                <a:latin typeface="Meiryo UI"/>
                <a:ea typeface="Meiryo UI"/>
              </a:rPr>
              <a:t>７</a:t>
            </a:r>
            <a:r>
              <a:rPr kumimoji="1" lang="ja-JP" altLang="en-US" sz="1700" u="none">
                <a:solidFill>
                  <a:schemeClr val="tx1"/>
                </a:solidFill>
                <a:latin typeface="Meiryo UI"/>
                <a:ea typeface="Meiryo UI"/>
              </a:rPr>
              <a:t>年４月１日</a:t>
            </a:r>
            <a:r>
              <a:rPr kumimoji="1" lang="ja-JP" altLang="en-US" sz="1700" u="none" strike="noStrike">
                <a:solidFill>
                  <a:schemeClr val="tx1"/>
                </a:solidFill>
                <a:latin typeface="Meiryo UI"/>
                <a:ea typeface="Meiryo UI"/>
              </a:rPr>
              <a:t>（</a:t>
            </a:r>
            <a:r>
              <a:rPr kumimoji="1" lang="ja-JP" altLang="en-US" sz="1700" u="none" strike="noStrike">
                <a:solidFill>
                  <a:schemeClr val="tx1"/>
                </a:solidFill>
                <a:latin typeface="Meiryo UI"/>
                <a:ea typeface="Meiryo UI"/>
              </a:rPr>
              <a:t>火</a:t>
            </a:r>
            <a:r>
              <a:rPr kumimoji="1" lang="ja-JP" altLang="en-US" sz="1700" u="none" strike="noStrike">
                <a:solidFill>
                  <a:schemeClr val="tx1"/>
                </a:solidFill>
                <a:latin typeface="Meiryo UI"/>
                <a:ea typeface="Meiryo UI"/>
              </a:rPr>
              <a:t>）</a:t>
            </a:r>
            <a:r>
              <a:rPr kumimoji="1" lang="ja-JP" altLang="en-US" sz="1700" u="none">
                <a:solidFill>
                  <a:schemeClr val="tx1"/>
                </a:solidFill>
                <a:latin typeface="Meiryo UI"/>
                <a:ea typeface="Meiryo UI"/>
              </a:rPr>
              <a:t>～令和</a:t>
            </a:r>
            <a:r>
              <a:rPr kumimoji="1" lang="ja-JP" altLang="en-US" sz="1700" i="0" u="none">
                <a:solidFill>
                  <a:schemeClr val="tx1"/>
                </a:solidFill>
                <a:latin typeface="Meiryo UI"/>
                <a:ea typeface="Meiryo UI"/>
              </a:rPr>
              <a:t>８</a:t>
            </a:r>
            <a:r>
              <a:rPr kumimoji="1" lang="ja-JP" altLang="en-US" sz="1700" u="none">
                <a:solidFill>
                  <a:schemeClr val="tx1"/>
                </a:solidFill>
                <a:latin typeface="Meiryo UI"/>
                <a:ea typeface="Meiryo UI"/>
              </a:rPr>
              <a:t>年２月</a:t>
            </a:r>
            <a:r>
              <a:rPr kumimoji="1" lang="ja-JP" altLang="en-US" sz="1700" u="none" strike="noStrike">
                <a:solidFill>
                  <a:schemeClr val="tx1"/>
                </a:solidFill>
                <a:latin typeface="Meiryo UI"/>
                <a:ea typeface="Meiryo UI"/>
              </a:rPr>
              <a:t>27</a:t>
            </a:r>
            <a:r>
              <a:rPr kumimoji="1" lang="ja-JP" altLang="en-US" sz="1700" u="none">
                <a:solidFill>
                  <a:schemeClr val="tx1"/>
                </a:solidFill>
                <a:latin typeface="Meiryo UI"/>
                <a:ea typeface="Meiryo UI"/>
              </a:rPr>
              <a:t>日</a:t>
            </a:r>
            <a:r>
              <a:rPr kumimoji="1" lang="ja-JP" altLang="en-US" sz="1700" u="none" strike="noStrike">
                <a:solidFill>
                  <a:schemeClr val="tx1"/>
                </a:solidFill>
                <a:latin typeface="Meiryo UI"/>
                <a:ea typeface="Meiryo UI"/>
              </a:rPr>
              <a:t>（金）</a:t>
            </a:r>
            <a:r>
              <a:rPr kumimoji="1" lang="ja-JP" altLang="en-US" sz="1700" u="none">
                <a:solidFill>
                  <a:schemeClr val="tx1"/>
                </a:solidFill>
                <a:latin typeface="Meiryo UI"/>
                <a:ea typeface="Meiryo UI"/>
              </a:rPr>
              <a:t>（必着）</a:t>
            </a:r>
            <a:endParaRPr kumimoji="1" lang="ja-JP" altLang="en-US" sz="1700">
              <a:solidFill>
                <a:schemeClr val="tx1"/>
              </a:solidFill>
              <a:latin typeface="Meiryo UI"/>
              <a:ea typeface="Meiryo UI"/>
            </a:endParaRPr>
          </a:p>
        </p:txBody>
      </p:sp>
      <p:sp>
        <p:nvSpPr>
          <p:cNvPr id="1144" name="テキスト 190"/>
          <p:cNvSpPr txBox="1"/>
          <p:nvPr/>
        </p:nvSpPr>
        <p:spPr>
          <a:xfrm>
            <a:off x="1971748" y="6357021"/>
            <a:ext cx="4697252" cy="429994"/>
          </a:xfrm>
          <a:prstGeom prst="rect">
            <a:avLst/>
          </a:prstGeom>
        </p:spPr>
        <p:txBody>
          <a:bodyPr wrap="square">
            <a:spAutoFit/>
          </a:bodyPr>
          <a:p>
            <a:pPr>
              <a:defRPr lang="ja-JP" altLang="en-US"/>
            </a:pPr>
            <a:r>
              <a:rPr lang="ja-JP" altLang="en-US" sz="1100"/>
              <a:t>※</a:t>
            </a:r>
            <a:r>
              <a:rPr lang="ja-JP" altLang="en-US" sz="1100" u="sng"/>
              <a:t>この申請期間は補助事業者である市町村から県への交付申請期間です。</a:t>
            </a:r>
            <a:endParaRPr lang="ja-JP" altLang="en-US" u="sng"/>
          </a:p>
          <a:p>
            <a:pPr>
              <a:defRPr lang="ja-JP" altLang="en-US"/>
            </a:pPr>
            <a:r>
              <a:rPr lang="ja-JP" altLang="en-US" sz="1100" u="none"/>
              <a:t>　</a:t>
            </a:r>
            <a:r>
              <a:rPr lang="ja-JP" altLang="en-US" sz="1100" u="sng"/>
              <a:t>市町村への交付申請期間は各市町村へお問い合わせください。</a:t>
            </a:r>
            <a:endParaRPr lang="ja-JP" altLang="en-US" sz="1100" u="sng"/>
          </a:p>
        </p:txBody>
      </p:sp>
      <p:sp>
        <p:nvSpPr>
          <p:cNvPr id="1145" name="図形 125"/>
          <p:cNvSpPr/>
          <p:nvPr/>
        </p:nvSpPr>
        <p:spPr>
          <a:xfrm>
            <a:off x="1245581" y="1629466"/>
            <a:ext cx="5448544" cy="400170"/>
          </a:xfrm>
          <a:prstGeom prst="homePlate">
            <a:avLst>
              <a:gd name="adj" fmla="val 25767"/>
            </a:avLst>
          </a:prstGeom>
          <a:solidFill>
            <a:srgbClr val="BF92E1"/>
          </a:solidFill>
          <a:ln w="9525" cap="flat" cmpd="sng" algn="ctr">
            <a:solidFill>
              <a:srgbClr val="7030A0"/>
            </a:solidFill>
            <a:prstDash val="solid"/>
            <a:miter lim="800000"/>
          </a:ln>
        </p:spPr>
        <p:style>
          <a:lnRef idx="2">
            <a:schemeClr val="dk1"/>
          </a:lnRef>
          <a:fillRef idx="1">
            <a:schemeClr val="lt1"/>
          </a:fillRef>
          <a:effectRef idx="0">
            <a:schemeClr val="dk1"/>
          </a:effectRef>
          <a:fontRef idx="minor">
            <a:schemeClr val="dk1"/>
          </a:fontRef>
        </p:style>
        <p:txBody>
          <a:bodyPr anchor="ctr"/>
          <a:p>
            <a:pPr algn="l">
              <a:defRPr lang="ja-JP" altLang="en-US"/>
            </a:pPr>
            <a:r>
              <a:rPr lang="ja-JP" altLang="en-US" b="1"/>
              <a:t>事業実施主体（Ｍ＆Ａの譲受側）</a:t>
            </a:r>
            <a:endParaRPr lang="ja-JP" altLang="en-US" b="1"/>
          </a:p>
        </p:txBody>
      </p:sp>
      <p:sp>
        <p:nvSpPr>
          <p:cNvPr id="1146" name="図形 148"/>
          <p:cNvSpPr/>
          <p:nvPr/>
        </p:nvSpPr>
        <p:spPr>
          <a:xfrm>
            <a:off x="1342133" y="2030377"/>
            <a:ext cx="689384" cy="1675921"/>
          </a:xfrm>
          <a:prstGeom prst="downArrow">
            <a:avLst/>
          </a:prstGeom>
          <a:solidFill>
            <a:schemeClr val="bg1"/>
          </a:solidFill>
          <a:ln w="635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r>
              <a:rPr lang="ja-JP" altLang="en-US" sz="1600" b="1">
                <a:solidFill>
                  <a:schemeClr val="tx1"/>
                </a:solidFill>
              </a:rPr>
              <a:t>交付申請</a:t>
            </a:r>
            <a:endParaRPr lang="ja-JP" altLang="en-US" sz="1400" b="1">
              <a:solidFill>
                <a:schemeClr val="tx1"/>
              </a:solidFill>
            </a:endParaRPr>
          </a:p>
        </p:txBody>
      </p:sp>
      <p:sp>
        <p:nvSpPr>
          <p:cNvPr id="1147" name="図形 151"/>
          <p:cNvSpPr/>
          <p:nvPr/>
        </p:nvSpPr>
        <p:spPr>
          <a:xfrm>
            <a:off x="2000996" y="4107749"/>
            <a:ext cx="682527" cy="1665729"/>
          </a:xfrm>
          <a:prstGeom prst="upArrow">
            <a:avLst/>
          </a:prstGeom>
          <a:solidFill>
            <a:schemeClr val="bg1"/>
          </a:solidFill>
          <a:ln w="635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r>
              <a:rPr lang="ja-JP" altLang="en-US" sz="1600" b="1">
                <a:solidFill>
                  <a:schemeClr val="tx1"/>
                </a:solidFill>
              </a:rPr>
              <a:t>交付決定</a:t>
            </a:r>
            <a:endParaRPr lang="ja-JP" altLang="en-US" sz="700" b="1">
              <a:solidFill>
                <a:schemeClr val="tx1"/>
              </a:solidFill>
            </a:endParaRPr>
          </a:p>
        </p:txBody>
      </p:sp>
      <p:sp>
        <p:nvSpPr>
          <p:cNvPr id="1148" name="図形 175"/>
          <p:cNvSpPr/>
          <p:nvPr/>
        </p:nvSpPr>
        <p:spPr>
          <a:xfrm>
            <a:off x="1294467" y="886188"/>
            <a:ext cx="1319335" cy="621799"/>
          </a:xfrm>
          <a:prstGeom prst="rightArrow">
            <a:avLst/>
          </a:prstGeom>
          <a:solidFill>
            <a:srgbClr val="BF92E1"/>
          </a:solidFill>
          <a:ln w="12700" cap="flat" cmpd="sng" algn="ctr">
            <a:solidFill>
              <a:srgbClr val="7030A0"/>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r>
              <a:rPr lang="ja-JP" altLang="en-US" sz="1500" b="1">
                <a:solidFill>
                  <a:schemeClr val="bg1"/>
                </a:solidFill>
              </a:rPr>
              <a:t>交</a:t>
            </a:r>
            <a:r>
              <a:rPr lang="ja-JP" altLang="en-US" sz="1500" b="1">
                <a:solidFill>
                  <a:schemeClr val="bg1"/>
                </a:solidFill>
              </a:rPr>
              <a:t>付申請</a:t>
            </a:r>
            <a:endParaRPr lang="ja-JP" altLang="en-US" sz="1500" b="1">
              <a:solidFill>
                <a:schemeClr val="bg1"/>
              </a:solidFill>
            </a:endParaRPr>
          </a:p>
        </p:txBody>
      </p:sp>
      <p:sp>
        <p:nvSpPr>
          <p:cNvPr id="1149" name="テキスト 197"/>
          <p:cNvSpPr txBox="1"/>
          <p:nvPr/>
        </p:nvSpPr>
        <p:spPr>
          <a:xfrm>
            <a:off x="1238498" y="2029636"/>
            <a:ext cx="286874" cy="306884"/>
          </a:xfrm>
          <a:prstGeom prst="rect">
            <a:avLst/>
          </a:prstGeom>
        </p:spPr>
        <p:txBody>
          <a:bodyPr wrap="square">
            <a:spAutoFit/>
          </a:bodyPr>
          <a:p>
            <a:pPr algn="ctr">
              <a:defRPr lang="ja-JP" altLang="en-US"/>
            </a:pPr>
            <a:r>
              <a:rPr lang="ja-JP" altLang="en-US" sz="1400"/>
              <a:t>①</a:t>
            </a:r>
            <a:endParaRPr lang="ja-JP" altLang="en-US" sz="1400"/>
          </a:p>
        </p:txBody>
      </p:sp>
      <p:sp>
        <p:nvSpPr>
          <p:cNvPr id="1150" name="テキスト 176"/>
          <p:cNvSpPr txBox="1"/>
          <p:nvPr/>
        </p:nvSpPr>
        <p:spPr>
          <a:xfrm>
            <a:off x="5339736" y="8265000"/>
            <a:ext cx="1328966" cy="399217"/>
          </a:xfrm>
          <a:prstGeom prst="rect">
            <a:avLst/>
          </a:prstGeom>
        </p:spPr>
        <p:txBody>
          <a:bodyPr wrap="square">
            <a:spAutoFit/>
          </a:bodyPr>
          <a:p>
            <a:pPr algn="r">
              <a:defRPr lang="ja-JP" altLang="en-US"/>
            </a:pPr>
            <a:r>
              <a:rPr lang="ja-JP" altLang="en-US" sz="900" b="1"/>
              <a:t>交付要綱等はこちら</a:t>
            </a:r>
            <a:endParaRPr lang="ja-JP" altLang="en-US" sz="1100" b="1"/>
          </a:p>
          <a:p>
            <a:pPr algn="ctr">
              <a:defRPr lang="ja-JP" altLang="en-US"/>
            </a:pPr>
            <a:r>
              <a:rPr lang="ja-JP" altLang="en-US" sz="1100" b="1"/>
              <a:t>　↓</a:t>
            </a:r>
            <a:endParaRPr lang="ja-JP" altLang="en-US" sz="1100" b="1"/>
          </a:p>
        </p:txBody>
      </p:sp>
      <p:sp>
        <p:nvSpPr>
          <p:cNvPr id="1151" name="図形 106"/>
          <p:cNvSpPr/>
          <p:nvPr/>
        </p:nvSpPr>
        <p:spPr>
          <a:xfrm>
            <a:off x="1244410" y="5777095"/>
            <a:ext cx="5439394" cy="400170"/>
          </a:xfrm>
          <a:prstGeom prst="homePlate">
            <a:avLst>
              <a:gd name="adj" fmla="val 25767"/>
            </a:avLst>
          </a:prstGeom>
          <a:solidFill>
            <a:srgbClr val="BF92E1"/>
          </a:solidFill>
          <a:ln w="9525" cap="flat" cmpd="sng" algn="ctr">
            <a:solidFill>
              <a:srgbClr val="7030A0"/>
            </a:solidFill>
            <a:prstDash val="solid"/>
            <a:miter lim="800000"/>
          </a:ln>
        </p:spPr>
        <p:style>
          <a:lnRef idx="2">
            <a:schemeClr val="dk1"/>
          </a:lnRef>
          <a:fillRef idx="1">
            <a:schemeClr val="lt1"/>
          </a:fillRef>
          <a:effectRef idx="0">
            <a:schemeClr val="dk1"/>
          </a:effectRef>
          <a:fontRef idx="minor">
            <a:schemeClr val="dk1"/>
          </a:fontRef>
        </p:style>
        <p:txBody>
          <a:bodyPr anchor="ctr"/>
          <a:p>
            <a:pPr algn="l">
              <a:defRPr lang="ja-JP" altLang="en-US"/>
            </a:pPr>
            <a:r>
              <a:rPr lang="ja-JP" altLang="en-US" b="1"/>
              <a:t>県</a:t>
            </a:r>
            <a:endParaRPr lang="ja-JP" altLang="en-US" b="1"/>
          </a:p>
        </p:txBody>
      </p:sp>
      <p:sp>
        <p:nvSpPr>
          <p:cNvPr id="1152" name="図形 107"/>
          <p:cNvSpPr/>
          <p:nvPr/>
        </p:nvSpPr>
        <p:spPr>
          <a:xfrm>
            <a:off x="1244415" y="3709827"/>
            <a:ext cx="5450626" cy="400170"/>
          </a:xfrm>
          <a:prstGeom prst="homePlate">
            <a:avLst>
              <a:gd name="adj" fmla="val 25767"/>
            </a:avLst>
          </a:prstGeom>
          <a:solidFill>
            <a:srgbClr val="BF92E1"/>
          </a:solidFill>
          <a:ln w="9525" cap="flat" cmpd="sng" algn="ctr">
            <a:solidFill>
              <a:srgbClr val="7030A0"/>
            </a:solidFill>
            <a:prstDash val="solid"/>
            <a:miter lim="800000"/>
          </a:ln>
        </p:spPr>
        <p:style>
          <a:lnRef idx="2">
            <a:schemeClr val="dk1"/>
          </a:lnRef>
          <a:fillRef idx="1">
            <a:schemeClr val="lt1"/>
          </a:fillRef>
          <a:effectRef idx="0">
            <a:schemeClr val="dk1"/>
          </a:effectRef>
          <a:fontRef idx="minor">
            <a:schemeClr val="dk1"/>
          </a:fontRef>
        </p:style>
        <p:txBody>
          <a:bodyPr anchor="ctr"/>
          <a:p>
            <a:pPr algn="l">
              <a:defRPr lang="ja-JP" altLang="en-US"/>
            </a:pPr>
            <a:r>
              <a:rPr lang="ja-JP" altLang="en-US" b="1"/>
              <a:t>補助事業者（市町村）</a:t>
            </a:r>
            <a:endParaRPr lang="ja-JP" altLang="en-US" b="1"/>
          </a:p>
        </p:txBody>
      </p:sp>
      <p:sp>
        <p:nvSpPr>
          <p:cNvPr id="1153" name="テキスト 108"/>
          <p:cNvSpPr txBox="1"/>
          <p:nvPr/>
        </p:nvSpPr>
        <p:spPr>
          <a:xfrm>
            <a:off x="189000" y="1629750"/>
            <a:ext cx="952321" cy="4547515"/>
          </a:xfrm>
          <a:prstGeom prst="rect">
            <a:avLst/>
          </a:prstGeom>
          <a:ln w="12700">
            <a:solidFill>
              <a:srgbClr val="7030A0"/>
            </a:solidFill>
            <a:prstDash val="sysDash"/>
          </a:ln>
        </p:spPr>
        <p:txBody>
          <a:bodyPr vert="eaVert" wrap="square">
            <a:spAutoFit/>
          </a:bodyPr>
          <a:p>
            <a:pPr>
              <a:lnSpc>
                <a:spcPts val="1500"/>
              </a:lnSpc>
              <a:spcBef>
                <a:spcPts val="0"/>
              </a:spcBef>
              <a:spcAft>
                <a:spcPts val="0"/>
              </a:spcAft>
              <a:defRPr lang="ja-JP" altLang="en-US"/>
            </a:pPr>
            <a:r>
              <a:rPr lang="ja-JP" altLang="en-US" sz="1100"/>
              <a:t>・補助金交付申請には、高知県事業承継・引継ぎ支援センターへ</a:t>
            </a:r>
            <a:r>
              <a:rPr lang="ja-JP" altLang="en-US" sz="1100"/>
              <a:t>の</a:t>
            </a:r>
            <a:endParaRPr lang="ja-JP" altLang="en-US" sz="1100"/>
          </a:p>
          <a:p>
            <a:pPr>
              <a:lnSpc>
                <a:spcPts val="1500"/>
              </a:lnSpc>
              <a:spcBef>
                <a:spcPts val="0"/>
              </a:spcBef>
              <a:spcAft>
                <a:spcPts val="0"/>
              </a:spcAft>
              <a:defRPr lang="ja-JP" altLang="en-US"/>
            </a:pPr>
            <a:r>
              <a:rPr lang="ja-JP" altLang="en-US" sz="1100"/>
              <a:t>　</a:t>
            </a:r>
            <a:r>
              <a:rPr lang="ja-JP" altLang="en-US" sz="1100"/>
              <a:t>相談など、事前の準備が必要となります。</a:t>
            </a:r>
            <a:endParaRPr lang="ja-JP" altLang="en-US" sz="1100"/>
          </a:p>
          <a:p>
            <a:pPr>
              <a:lnSpc>
                <a:spcPts val="1500"/>
              </a:lnSpc>
              <a:spcBef>
                <a:spcPts val="0"/>
              </a:spcBef>
              <a:spcAft>
                <a:spcPts val="0"/>
              </a:spcAft>
              <a:defRPr lang="ja-JP" altLang="en-US"/>
            </a:pPr>
            <a:r>
              <a:rPr lang="ja-JP" altLang="en-US" sz="1100"/>
              <a:t>・市町村の譲渡側事業についての確認、</a:t>
            </a:r>
            <a:r>
              <a:rPr lang="ja-JP" altLang="en-US" sz="1100"/>
              <a:t>予算措置・補助金交付要</a:t>
            </a:r>
            <a:r>
              <a:rPr lang="ja-JP" altLang="en-US" sz="1100"/>
              <a:t>綱の</a:t>
            </a:r>
            <a:endParaRPr lang="ja-JP" altLang="en-US" sz="1100"/>
          </a:p>
          <a:p>
            <a:pPr>
              <a:lnSpc>
                <a:spcPts val="1500"/>
              </a:lnSpc>
              <a:spcBef>
                <a:spcPts val="0"/>
              </a:spcBef>
              <a:spcAft>
                <a:spcPts val="0"/>
              </a:spcAft>
              <a:defRPr lang="ja-JP" altLang="en-US"/>
            </a:pPr>
            <a:r>
              <a:rPr lang="ja-JP" altLang="en-US" sz="1100"/>
              <a:t>　</a:t>
            </a:r>
            <a:r>
              <a:rPr lang="ja-JP" altLang="en-US" sz="1100"/>
              <a:t>作成等が必要とな</a:t>
            </a:r>
            <a:r>
              <a:rPr lang="ja-JP" altLang="en-US" sz="1100"/>
              <a:t>る</a:t>
            </a:r>
            <a:r>
              <a:rPr lang="ja-JP" altLang="en-US" sz="1100"/>
              <a:t>ため、まずは市町村へお問い合わせください。</a:t>
            </a:r>
            <a:endParaRPr lang="ja-JP" altLang="en-US" sz="1100"/>
          </a:p>
        </p:txBody>
      </p:sp>
      <p:sp>
        <p:nvSpPr>
          <p:cNvPr id="1154" name="図形 109"/>
          <p:cNvSpPr/>
          <p:nvPr/>
        </p:nvSpPr>
        <p:spPr>
          <a:xfrm>
            <a:off x="1342133" y="4108861"/>
            <a:ext cx="689384" cy="1661276"/>
          </a:xfrm>
          <a:prstGeom prst="downArrow">
            <a:avLst/>
          </a:prstGeom>
          <a:solidFill>
            <a:schemeClr val="bg1"/>
          </a:solidFill>
          <a:ln w="635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r>
              <a:rPr lang="ja-JP" altLang="en-US" sz="1600" b="1">
                <a:solidFill>
                  <a:schemeClr val="tx1"/>
                </a:solidFill>
              </a:rPr>
              <a:t>交付申請</a:t>
            </a:r>
            <a:endParaRPr lang="ja-JP" altLang="en-US" sz="1400" b="1">
              <a:solidFill>
                <a:schemeClr val="tx1"/>
              </a:solidFill>
            </a:endParaRPr>
          </a:p>
        </p:txBody>
      </p:sp>
      <p:sp>
        <p:nvSpPr>
          <p:cNvPr id="1155" name="図形 110"/>
          <p:cNvSpPr/>
          <p:nvPr/>
        </p:nvSpPr>
        <p:spPr>
          <a:xfrm>
            <a:off x="2000996" y="2030383"/>
            <a:ext cx="682527" cy="1679339"/>
          </a:xfrm>
          <a:prstGeom prst="upArrow">
            <a:avLst/>
          </a:prstGeom>
          <a:solidFill>
            <a:schemeClr val="bg1"/>
          </a:solidFill>
          <a:ln w="635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r>
              <a:rPr lang="ja-JP" altLang="en-US" sz="1600" b="1">
                <a:solidFill>
                  <a:schemeClr val="tx1"/>
                </a:solidFill>
              </a:rPr>
              <a:t>交付決定</a:t>
            </a:r>
            <a:endParaRPr lang="ja-JP" altLang="en-US" sz="700" b="1">
              <a:solidFill>
                <a:schemeClr val="tx1"/>
              </a:solidFill>
            </a:endParaRPr>
          </a:p>
        </p:txBody>
      </p:sp>
      <p:sp>
        <p:nvSpPr>
          <p:cNvPr id="1156" name="テキスト 111"/>
          <p:cNvSpPr txBox="1"/>
          <p:nvPr/>
        </p:nvSpPr>
        <p:spPr>
          <a:xfrm>
            <a:off x="1228677" y="4102990"/>
            <a:ext cx="286874" cy="306884"/>
          </a:xfrm>
          <a:prstGeom prst="rect">
            <a:avLst/>
          </a:prstGeom>
        </p:spPr>
        <p:txBody>
          <a:bodyPr wrap="square">
            <a:spAutoFit/>
          </a:bodyPr>
          <a:p>
            <a:pPr algn="ctr">
              <a:defRPr lang="ja-JP" altLang="en-US"/>
            </a:pPr>
            <a:r>
              <a:rPr lang="ja-JP" altLang="en-US" sz="1400"/>
              <a:t>②</a:t>
            </a:r>
            <a:endParaRPr lang="ja-JP" altLang="en-US" sz="1400"/>
          </a:p>
        </p:txBody>
      </p:sp>
      <p:sp>
        <p:nvSpPr>
          <p:cNvPr id="1157" name="テキスト 112"/>
          <p:cNvSpPr txBox="1"/>
          <p:nvPr/>
        </p:nvSpPr>
        <p:spPr>
          <a:xfrm>
            <a:off x="1891523" y="2029636"/>
            <a:ext cx="286874" cy="306884"/>
          </a:xfrm>
          <a:prstGeom prst="rect">
            <a:avLst/>
          </a:prstGeom>
        </p:spPr>
        <p:txBody>
          <a:bodyPr wrap="square">
            <a:spAutoFit/>
          </a:bodyPr>
          <a:p>
            <a:pPr algn="ctr">
              <a:defRPr lang="ja-JP" altLang="en-US"/>
            </a:pPr>
            <a:r>
              <a:rPr lang="ja-JP" altLang="en-US" sz="1400"/>
              <a:t>④</a:t>
            </a:r>
            <a:endParaRPr lang="ja-JP" altLang="en-US" sz="1400"/>
          </a:p>
        </p:txBody>
      </p:sp>
      <p:sp>
        <p:nvSpPr>
          <p:cNvPr id="1158" name="テキスト 114"/>
          <p:cNvSpPr txBox="1"/>
          <p:nvPr/>
        </p:nvSpPr>
        <p:spPr>
          <a:xfrm>
            <a:off x="1891523" y="4107747"/>
            <a:ext cx="286874" cy="306884"/>
          </a:xfrm>
          <a:prstGeom prst="rect">
            <a:avLst/>
          </a:prstGeom>
        </p:spPr>
        <p:txBody>
          <a:bodyPr wrap="square">
            <a:spAutoFit/>
          </a:bodyPr>
          <a:p>
            <a:pPr algn="ctr">
              <a:defRPr lang="ja-JP" altLang="en-US"/>
            </a:pPr>
            <a:r>
              <a:rPr lang="ja-JP" altLang="en-US" sz="1400"/>
              <a:t>③</a:t>
            </a:r>
            <a:endParaRPr lang="ja-JP" altLang="en-US" sz="1400"/>
          </a:p>
        </p:txBody>
      </p:sp>
      <p:sp>
        <p:nvSpPr>
          <p:cNvPr id="1159" name="図形 115"/>
          <p:cNvSpPr/>
          <p:nvPr/>
        </p:nvSpPr>
        <p:spPr>
          <a:xfrm>
            <a:off x="2689076" y="886188"/>
            <a:ext cx="1501946" cy="621799"/>
          </a:xfrm>
          <a:prstGeom prst="rightArrow">
            <a:avLst/>
          </a:prstGeom>
          <a:solidFill>
            <a:srgbClr val="BF92E1"/>
          </a:solidFill>
          <a:ln w="12700" cap="flat" cmpd="sng" algn="ctr">
            <a:solidFill>
              <a:srgbClr val="7030A0">
                <a:alpha val="90000"/>
              </a:srgbClr>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r>
              <a:rPr lang="ja-JP" altLang="en-US" sz="1500" b="1">
                <a:solidFill>
                  <a:schemeClr val="bg1"/>
                </a:solidFill>
              </a:rPr>
              <a:t>事業実施</a:t>
            </a:r>
            <a:endParaRPr lang="ja-JP" altLang="en-US" sz="1500" b="1">
              <a:solidFill>
                <a:schemeClr val="bg1"/>
              </a:solidFill>
            </a:endParaRPr>
          </a:p>
        </p:txBody>
      </p:sp>
      <p:sp>
        <p:nvSpPr>
          <p:cNvPr id="1160" name="図形 116"/>
          <p:cNvSpPr/>
          <p:nvPr/>
        </p:nvSpPr>
        <p:spPr>
          <a:xfrm>
            <a:off x="2755523" y="2155987"/>
            <a:ext cx="1432204" cy="983648"/>
          </a:xfrm>
          <a:prstGeom prst="rightArrow">
            <a:avLst>
              <a:gd name="adj1" fmla="val 68889"/>
              <a:gd name="adj2" fmla="val 24444"/>
            </a:avLst>
          </a:prstGeom>
          <a:solidFill>
            <a:schemeClr val="bg1"/>
          </a:solidFill>
          <a:ln w="635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r>
              <a:rPr lang="ja-JP" altLang="en-US" sz="1400" b="1">
                <a:solidFill>
                  <a:schemeClr val="tx1"/>
                </a:solidFill>
              </a:rPr>
              <a:t>補助事業</a:t>
            </a:r>
            <a:endParaRPr lang="ja-JP" altLang="en-US" sz="1400" b="1">
              <a:solidFill>
                <a:schemeClr val="tx1"/>
              </a:solidFill>
            </a:endParaRPr>
          </a:p>
          <a:p>
            <a:pPr algn="ctr">
              <a:defRPr lang="ja-JP" altLang="en-US"/>
            </a:pPr>
            <a:r>
              <a:rPr lang="ja-JP" altLang="en-US" sz="1400" b="1">
                <a:solidFill>
                  <a:schemeClr val="tx1"/>
                </a:solidFill>
              </a:rPr>
              <a:t>（研修）</a:t>
            </a:r>
            <a:endParaRPr lang="ja-JP" altLang="en-US" sz="1400" b="1">
              <a:solidFill>
                <a:schemeClr val="tx1"/>
              </a:solidFill>
            </a:endParaRPr>
          </a:p>
          <a:p>
            <a:pPr algn="ctr">
              <a:defRPr lang="ja-JP" altLang="en-US"/>
            </a:pPr>
            <a:r>
              <a:rPr lang="ja-JP" altLang="en-US" sz="1400" b="1">
                <a:solidFill>
                  <a:schemeClr val="tx1"/>
                </a:solidFill>
              </a:rPr>
              <a:t>実施</a:t>
            </a:r>
            <a:endParaRPr lang="ja-JP" altLang="en-US" sz="900" b="1">
              <a:solidFill>
                <a:schemeClr val="tx1"/>
              </a:solidFill>
            </a:endParaRPr>
          </a:p>
        </p:txBody>
      </p:sp>
      <p:sp>
        <p:nvSpPr>
          <p:cNvPr id="1161" name="図形 117"/>
          <p:cNvSpPr/>
          <p:nvPr/>
        </p:nvSpPr>
        <p:spPr>
          <a:xfrm>
            <a:off x="4236979" y="2031152"/>
            <a:ext cx="689384" cy="1673646"/>
          </a:xfrm>
          <a:prstGeom prst="downArrow">
            <a:avLst/>
          </a:prstGeom>
          <a:solidFill>
            <a:schemeClr val="bg1"/>
          </a:solidFill>
          <a:ln w="635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r>
              <a:rPr lang="ja-JP" altLang="en-US" sz="1400" b="1">
                <a:solidFill>
                  <a:schemeClr val="tx1"/>
                </a:solidFill>
              </a:rPr>
              <a:t>実績報告</a:t>
            </a:r>
            <a:endParaRPr lang="ja-JP" altLang="en-US" sz="1400" b="1">
              <a:solidFill>
                <a:schemeClr val="tx1"/>
              </a:solidFill>
            </a:endParaRPr>
          </a:p>
        </p:txBody>
      </p:sp>
      <p:sp>
        <p:nvSpPr>
          <p:cNvPr id="1162" name="図形 118"/>
          <p:cNvSpPr/>
          <p:nvPr/>
        </p:nvSpPr>
        <p:spPr>
          <a:xfrm>
            <a:off x="4880996" y="4108519"/>
            <a:ext cx="682527" cy="1662950"/>
          </a:xfrm>
          <a:prstGeom prst="upArrow">
            <a:avLst/>
          </a:prstGeom>
          <a:solidFill>
            <a:schemeClr val="bg1"/>
          </a:solidFill>
          <a:ln w="635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r>
              <a:rPr lang="ja-JP" altLang="en-US" sz="1100" b="1">
                <a:solidFill>
                  <a:schemeClr val="tx1"/>
                </a:solidFill>
              </a:rPr>
              <a:t>補助額確定・支払</a:t>
            </a:r>
            <a:endParaRPr lang="ja-JP" altLang="en-US" sz="700" b="1">
              <a:solidFill>
                <a:schemeClr val="tx1"/>
              </a:solidFill>
            </a:endParaRPr>
          </a:p>
        </p:txBody>
      </p:sp>
      <p:sp>
        <p:nvSpPr>
          <p:cNvPr id="1163" name="テキスト 119"/>
          <p:cNvSpPr txBox="1"/>
          <p:nvPr/>
        </p:nvSpPr>
        <p:spPr>
          <a:xfrm>
            <a:off x="4133344" y="2030393"/>
            <a:ext cx="286874" cy="306884"/>
          </a:xfrm>
          <a:prstGeom prst="rect">
            <a:avLst/>
          </a:prstGeom>
        </p:spPr>
        <p:txBody>
          <a:bodyPr wrap="square">
            <a:spAutoFit/>
          </a:bodyPr>
          <a:p>
            <a:pPr algn="ctr">
              <a:defRPr lang="ja-JP" altLang="en-US"/>
            </a:pPr>
            <a:r>
              <a:rPr lang="ja-JP" altLang="en-US" sz="1400"/>
              <a:t>⑥</a:t>
            </a:r>
            <a:endParaRPr lang="ja-JP" altLang="en-US" sz="1400"/>
          </a:p>
        </p:txBody>
      </p:sp>
      <p:sp>
        <p:nvSpPr>
          <p:cNvPr id="1164" name="図形 120"/>
          <p:cNvSpPr/>
          <p:nvPr/>
        </p:nvSpPr>
        <p:spPr>
          <a:xfrm>
            <a:off x="4236979" y="4109964"/>
            <a:ext cx="689384" cy="1663451"/>
          </a:xfrm>
          <a:prstGeom prst="downArrow">
            <a:avLst/>
          </a:prstGeom>
          <a:solidFill>
            <a:schemeClr val="bg1"/>
          </a:solidFill>
          <a:ln w="635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r>
              <a:rPr lang="ja-JP" altLang="en-US" sz="1400" b="1">
                <a:solidFill>
                  <a:schemeClr val="tx1"/>
                </a:solidFill>
              </a:rPr>
              <a:t>実績報告</a:t>
            </a:r>
            <a:endParaRPr lang="ja-JP" altLang="en-US" sz="1400" b="1">
              <a:solidFill>
                <a:schemeClr val="tx1"/>
              </a:solidFill>
            </a:endParaRPr>
          </a:p>
        </p:txBody>
      </p:sp>
      <p:sp>
        <p:nvSpPr>
          <p:cNvPr id="1165" name="図形 121"/>
          <p:cNvSpPr/>
          <p:nvPr/>
        </p:nvSpPr>
        <p:spPr>
          <a:xfrm>
            <a:off x="4880996" y="2031160"/>
            <a:ext cx="682527" cy="1676587"/>
          </a:xfrm>
          <a:prstGeom prst="upArrow">
            <a:avLst/>
          </a:prstGeom>
          <a:solidFill>
            <a:schemeClr val="bg1"/>
          </a:solidFill>
          <a:ln w="635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r>
              <a:rPr lang="ja-JP" altLang="en-US" sz="1100" b="1">
                <a:solidFill>
                  <a:schemeClr val="tx1"/>
                </a:solidFill>
              </a:rPr>
              <a:t>補助額確定・支払</a:t>
            </a:r>
            <a:endParaRPr lang="ja-JP" altLang="en-US" sz="700" b="1">
              <a:solidFill>
                <a:schemeClr val="tx1"/>
              </a:solidFill>
            </a:endParaRPr>
          </a:p>
        </p:txBody>
      </p:sp>
      <p:sp>
        <p:nvSpPr>
          <p:cNvPr id="1166" name="テキスト 122"/>
          <p:cNvSpPr txBox="1"/>
          <p:nvPr/>
        </p:nvSpPr>
        <p:spPr>
          <a:xfrm>
            <a:off x="4123523" y="4103747"/>
            <a:ext cx="286874" cy="306884"/>
          </a:xfrm>
          <a:prstGeom prst="rect">
            <a:avLst/>
          </a:prstGeom>
        </p:spPr>
        <p:txBody>
          <a:bodyPr wrap="square">
            <a:spAutoFit/>
          </a:bodyPr>
          <a:p>
            <a:pPr algn="ctr">
              <a:defRPr lang="ja-JP" altLang="en-US"/>
            </a:pPr>
            <a:r>
              <a:rPr lang="ja-JP" altLang="en-US" sz="1400"/>
              <a:t>⑦</a:t>
            </a:r>
            <a:endParaRPr lang="ja-JP" altLang="en-US" sz="1400"/>
          </a:p>
        </p:txBody>
      </p:sp>
      <p:sp>
        <p:nvSpPr>
          <p:cNvPr id="1167" name="テキスト 123"/>
          <p:cNvSpPr txBox="1"/>
          <p:nvPr/>
        </p:nvSpPr>
        <p:spPr>
          <a:xfrm>
            <a:off x="4771523" y="2030393"/>
            <a:ext cx="286874" cy="306884"/>
          </a:xfrm>
          <a:prstGeom prst="rect">
            <a:avLst/>
          </a:prstGeom>
        </p:spPr>
        <p:txBody>
          <a:bodyPr wrap="square">
            <a:spAutoFit/>
          </a:bodyPr>
          <a:p>
            <a:pPr algn="ctr">
              <a:defRPr lang="ja-JP" altLang="en-US"/>
            </a:pPr>
            <a:r>
              <a:rPr lang="ja-JP" altLang="en-US" sz="1400"/>
              <a:t>⑨</a:t>
            </a:r>
            <a:endParaRPr lang="ja-JP" altLang="en-US" sz="1400"/>
          </a:p>
        </p:txBody>
      </p:sp>
      <p:sp>
        <p:nvSpPr>
          <p:cNvPr id="1168" name="テキスト 124"/>
          <p:cNvSpPr txBox="1"/>
          <p:nvPr/>
        </p:nvSpPr>
        <p:spPr>
          <a:xfrm>
            <a:off x="4771523" y="4108504"/>
            <a:ext cx="286874" cy="306884"/>
          </a:xfrm>
          <a:prstGeom prst="rect">
            <a:avLst/>
          </a:prstGeom>
        </p:spPr>
        <p:txBody>
          <a:bodyPr wrap="square">
            <a:spAutoFit/>
          </a:bodyPr>
          <a:p>
            <a:pPr algn="ctr">
              <a:defRPr lang="ja-JP" altLang="en-US"/>
            </a:pPr>
            <a:r>
              <a:rPr lang="ja-JP" altLang="en-US" sz="1400"/>
              <a:t>⑧</a:t>
            </a:r>
            <a:endParaRPr lang="ja-JP" altLang="en-US" sz="1400"/>
          </a:p>
        </p:txBody>
      </p:sp>
      <p:sp>
        <p:nvSpPr>
          <p:cNvPr id="1169" name="テキスト 125"/>
          <p:cNvSpPr txBox="1"/>
          <p:nvPr/>
        </p:nvSpPr>
        <p:spPr>
          <a:xfrm>
            <a:off x="2755523" y="2031130"/>
            <a:ext cx="286874" cy="306884"/>
          </a:xfrm>
          <a:prstGeom prst="rect">
            <a:avLst/>
          </a:prstGeom>
        </p:spPr>
        <p:txBody>
          <a:bodyPr wrap="square">
            <a:spAutoFit/>
          </a:bodyPr>
          <a:p>
            <a:pPr algn="ctr">
              <a:defRPr lang="ja-JP" altLang="en-US"/>
            </a:pPr>
            <a:r>
              <a:rPr lang="ja-JP" altLang="en-US" sz="1400"/>
              <a:t>⑤</a:t>
            </a:r>
            <a:endParaRPr lang="ja-JP" altLang="en-US" sz="1400"/>
          </a:p>
        </p:txBody>
      </p:sp>
      <p:sp>
        <p:nvSpPr>
          <p:cNvPr id="1170" name="図形 130"/>
          <p:cNvSpPr/>
          <p:nvPr/>
        </p:nvSpPr>
        <p:spPr>
          <a:xfrm>
            <a:off x="5748582" y="2029857"/>
            <a:ext cx="689384" cy="1673747"/>
          </a:xfrm>
          <a:prstGeom prst="downArrow">
            <a:avLst/>
          </a:prstGeom>
          <a:solidFill>
            <a:schemeClr val="bg1"/>
          </a:solidFill>
          <a:ln w="635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r>
              <a:rPr lang="ja-JP" altLang="en-US" sz="1050" b="1">
                <a:solidFill>
                  <a:schemeClr val="tx1"/>
                </a:solidFill>
              </a:rPr>
              <a:t>事業承継完了等報告</a:t>
            </a:r>
            <a:endParaRPr lang="ja-JP" altLang="en-US" sz="1300" b="1">
              <a:solidFill>
                <a:schemeClr val="tx1"/>
              </a:solidFill>
            </a:endParaRPr>
          </a:p>
        </p:txBody>
      </p:sp>
      <p:sp>
        <p:nvSpPr>
          <p:cNvPr id="1171" name="テキスト 131"/>
          <p:cNvSpPr txBox="1"/>
          <p:nvPr/>
        </p:nvSpPr>
        <p:spPr>
          <a:xfrm>
            <a:off x="5644947" y="2036643"/>
            <a:ext cx="286874" cy="306884"/>
          </a:xfrm>
          <a:prstGeom prst="rect">
            <a:avLst/>
          </a:prstGeom>
        </p:spPr>
        <p:txBody>
          <a:bodyPr wrap="square">
            <a:spAutoFit/>
          </a:bodyPr>
          <a:p>
            <a:pPr algn="ctr">
              <a:defRPr lang="ja-JP" altLang="en-US"/>
            </a:pPr>
            <a:r>
              <a:rPr lang="ja-JP" altLang="en-US" sz="1400"/>
              <a:t>⑩</a:t>
            </a:r>
            <a:endParaRPr lang="ja-JP" altLang="en-US" sz="1400"/>
          </a:p>
        </p:txBody>
      </p:sp>
      <p:sp>
        <p:nvSpPr>
          <p:cNvPr id="1172" name="図形 132"/>
          <p:cNvSpPr/>
          <p:nvPr/>
        </p:nvSpPr>
        <p:spPr>
          <a:xfrm>
            <a:off x="5748582" y="4108519"/>
            <a:ext cx="689384" cy="1665198"/>
          </a:xfrm>
          <a:prstGeom prst="downArrow">
            <a:avLst/>
          </a:prstGeom>
          <a:solidFill>
            <a:schemeClr val="bg1"/>
          </a:solidFill>
          <a:ln w="635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r>
              <a:rPr lang="ja-JP" altLang="en-US" sz="1050" b="1">
                <a:solidFill>
                  <a:schemeClr val="tx1"/>
                </a:solidFill>
              </a:rPr>
              <a:t>事業承継完了等報告</a:t>
            </a:r>
            <a:endParaRPr lang="ja-JP" altLang="en-US" sz="1300" b="1">
              <a:solidFill>
                <a:schemeClr val="tx1"/>
              </a:solidFill>
            </a:endParaRPr>
          </a:p>
        </p:txBody>
      </p:sp>
      <p:sp>
        <p:nvSpPr>
          <p:cNvPr id="1173" name="テキスト 133"/>
          <p:cNvSpPr txBox="1"/>
          <p:nvPr/>
        </p:nvSpPr>
        <p:spPr>
          <a:xfrm>
            <a:off x="5635126" y="4109997"/>
            <a:ext cx="286874" cy="306884"/>
          </a:xfrm>
          <a:prstGeom prst="rect">
            <a:avLst/>
          </a:prstGeom>
        </p:spPr>
        <p:txBody>
          <a:bodyPr wrap="square">
            <a:spAutoFit/>
          </a:bodyPr>
          <a:p>
            <a:pPr algn="ctr">
              <a:defRPr lang="ja-JP" altLang="en-US"/>
            </a:pPr>
            <a:r>
              <a:rPr lang="ja-JP" altLang="en-US" sz="1400"/>
              <a:t>⑪</a:t>
            </a:r>
            <a:endParaRPr lang="ja-JP" altLang="en-US" sz="1400"/>
          </a:p>
        </p:txBody>
      </p:sp>
      <p:sp>
        <p:nvSpPr>
          <p:cNvPr id="1174" name="図形 134"/>
          <p:cNvSpPr/>
          <p:nvPr/>
        </p:nvSpPr>
        <p:spPr>
          <a:xfrm>
            <a:off x="4236973" y="886188"/>
            <a:ext cx="1257807" cy="621799"/>
          </a:xfrm>
          <a:prstGeom prst="rightArrow">
            <a:avLst/>
          </a:prstGeom>
          <a:solidFill>
            <a:srgbClr val="BF92E1"/>
          </a:solidFill>
          <a:ln w="12700" cap="flat" cmpd="sng" algn="ctr">
            <a:solidFill>
              <a:srgbClr val="7030A0"/>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r>
              <a:rPr lang="ja-JP" altLang="en-US" sz="1500" b="1">
                <a:solidFill>
                  <a:schemeClr val="bg1"/>
                </a:solidFill>
              </a:rPr>
              <a:t>実績報告</a:t>
            </a:r>
            <a:endParaRPr lang="ja-JP" altLang="en-US" sz="1500" b="1">
              <a:solidFill>
                <a:schemeClr val="bg1"/>
              </a:solidFill>
            </a:endParaRPr>
          </a:p>
        </p:txBody>
      </p:sp>
      <p:sp>
        <p:nvSpPr>
          <p:cNvPr id="1175" name="図形 135"/>
          <p:cNvSpPr/>
          <p:nvPr/>
        </p:nvSpPr>
        <p:spPr>
          <a:xfrm>
            <a:off x="5565332" y="886188"/>
            <a:ext cx="1121167" cy="621799"/>
          </a:xfrm>
          <a:prstGeom prst="rightArrow">
            <a:avLst/>
          </a:prstGeom>
          <a:solidFill>
            <a:srgbClr val="BF92E1"/>
          </a:solidFill>
          <a:ln w="12700" cap="flat" cmpd="sng" algn="ctr">
            <a:solidFill>
              <a:srgbClr val="7030A0"/>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r>
              <a:rPr lang="ja-JP" altLang="en-US" sz="1500" b="1">
                <a:solidFill>
                  <a:schemeClr val="bg1"/>
                </a:solidFill>
              </a:rPr>
              <a:t>経過報告</a:t>
            </a:r>
            <a:endParaRPr lang="ja-JP" altLang="en-US" sz="1500" b="1">
              <a:solidFill>
                <a:schemeClr val="bg1"/>
              </a:solidFill>
            </a:endParaRPr>
          </a:p>
        </p:txBody>
      </p:sp>
      <p:sp>
        <p:nvSpPr>
          <p:cNvPr id="1176" name="図形 136"/>
          <p:cNvSpPr/>
          <p:nvPr/>
        </p:nvSpPr>
        <p:spPr>
          <a:xfrm>
            <a:off x="165612" y="886188"/>
            <a:ext cx="1060693" cy="621799"/>
          </a:xfrm>
          <a:prstGeom prst="rightArrow">
            <a:avLst/>
          </a:prstGeom>
          <a:solidFill>
            <a:srgbClr val="BF92E1"/>
          </a:solidFill>
          <a:ln w="12700" cap="flat" cmpd="sng" algn="ctr">
            <a:solidFill>
              <a:srgbClr val="7030A0"/>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r>
              <a:rPr lang="ja-JP" altLang="en-US" sz="1500" b="1">
                <a:solidFill>
                  <a:schemeClr val="bg1"/>
                </a:solidFill>
              </a:rPr>
              <a:t>申請前</a:t>
            </a:r>
            <a:endParaRPr lang="ja-JP" altLang="en-US" sz="1500" b="1">
              <a:solidFill>
                <a:schemeClr val="bg1"/>
              </a:solidFill>
            </a:endParaRPr>
          </a:p>
        </p:txBody>
      </p:sp>
      <p:pic>
        <p:nvPicPr>
          <p:cNvPr id="1177" name="図 76"/>
          <p:cNvPicPr>
            <a:picLocks noChangeAspect="1"/>
          </p:cNvPicPr>
          <p:nvPr/>
        </p:nvPicPr>
        <p:blipFill>
          <a:blip r:embed="rId1"/>
          <a:stretch>
            <a:fillRect/>
          </a:stretch>
        </p:blipFill>
        <p:spPr>
          <a:xfrm>
            <a:off x="5494780" y="8638750"/>
            <a:ext cx="1094441" cy="1083158"/>
          </a:xfrm>
          <a:prstGeom prst="rect">
            <a:avLst/>
          </a:prstGeom>
        </p:spPr>
      </p:pic>
    </p:spTree>
  </p:cSld>
  <p:clrMapOvr>
    <a:masterClrMapping/>
  </p:clrMapOvr>
</p:sld>
</file>

<file path=ppt/theme/theme1.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2.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vt="http://schemas.openxmlformats.org/officeDocument/2006/docPropsVTypes" xmlns="http://schemas.openxmlformats.org/officeDocument/2006/extended-properties">
  <Application>JUST Focus</Application>
  <AppVersion>4.1.7</AppVersion>
  <PresentationFormat>ユーザー設定</PresentationFormat>
  <Slides>2</Slides>
  <Notes>0</Notes>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creator>446295</dc:creator>
  <cp:lastModifiedBy>509019</cp:lastModifiedBy>
  <dcterms:created xsi:type="dcterms:W3CDTF">2020-06-29T12:54:08Z</dcterms:created>
  <dcterms:modified xsi:type="dcterms:W3CDTF">2025-03-28T02:16:57Z</dcterms:modified>
  <cp:revision>78</cp:revision>
</cp:coreProperties>
</file>

<file path=docProps/custom.xml><?xml version="1.0" encoding="utf-8"?>
<Properties xmlns:vt="http://schemas.openxmlformats.org/officeDocument/2006/docPropsVTypes" xmlns="http://schemas.openxmlformats.org/officeDocument/2006/custom-properties"/>
</file>