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618"/>
    <p:restoredTop sz="94660"/>
  </p:normalViewPr>
  <p:slideViewPr>
    <p:cSldViewPr>
      <p:cViewPr>
        <p:scale>
          <a:sx n="100" d="100"/>
          <a:sy n="100" d="100"/>
        </p:scale>
        <p:origin x="30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52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45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6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6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6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52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2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5620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0" y="684000"/>
            <a:ext cx="6858693" cy="1076325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400" b="1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高知県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で４１例目（いの町１２例目）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となる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  <a:p>
            <a:pPr algn="ctr" eaLnBrk="1" hangingPunct="1"/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野生いのししの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豚熱感染が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確認されました！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　　　　　</a:t>
            </a:r>
            <a:endParaRPr lang="ja-JP" altLang="en-US" sz="24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869000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衛生情報豚　２０２４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－３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16"/>
          <p:cNvSpPr txBox="1"/>
          <p:nvPr/>
        </p:nvSpPr>
        <p:spPr>
          <a:xfrm>
            <a:off x="95282" y="3372564"/>
            <a:ext cx="6667285" cy="1199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経緯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</a:t>
            </a:r>
            <a:r>
              <a:rPr lang="ja-JP" altLang="en-US"/>
              <a:t>いの町加田</a:t>
            </a:r>
            <a:r>
              <a:rPr lang="ja-JP" altLang="en-US"/>
              <a:t>で発見された死亡</a:t>
            </a:r>
            <a:r>
              <a:rPr lang="ja-JP" altLang="en-US"/>
              <a:t>野生いのししについて</a:t>
            </a:r>
            <a:r>
              <a:rPr lang="ja-JP" altLang="en-US"/>
              <a:t>、４</a:t>
            </a:r>
            <a:r>
              <a:rPr kumimoji="1" lang="ja-JP" altLang="en-US" dirty="0"/>
              <a:t>月２５日</a:t>
            </a:r>
            <a:r>
              <a:rPr lang="ja-JP" altLang="en-US"/>
              <a:t>に</a:t>
            </a:r>
            <a:r>
              <a:rPr lang="ja-JP" altLang="en-US"/>
              <a:t>中央家畜保健衛生所病性鑑定室（土佐市）で遺伝子検</a:t>
            </a:r>
            <a:r>
              <a:rPr lang="ja-JP" altLang="en-US"/>
              <a:t>査を実施し、その結果、</a:t>
            </a:r>
            <a:r>
              <a:rPr lang="ja-JP" altLang="en-US"/>
              <a:t>豚熱感</a:t>
            </a:r>
            <a:r>
              <a:rPr lang="ja-JP" altLang="en-US"/>
              <a:t>染が確認されました。</a:t>
            </a:r>
            <a:endParaRPr lang="ja-JP" altLang="en-US"/>
          </a:p>
        </p:txBody>
      </p:sp>
      <p:sp>
        <p:nvSpPr>
          <p:cNvPr id="1110" name="四角形 12"/>
          <p:cNvSpPr/>
          <p:nvPr/>
        </p:nvSpPr>
        <p:spPr>
          <a:xfrm>
            <a:off x="86879" y="4572000"/>
            <a:ext cx="6628283" cy="2696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2000" u="sng">
                <a:latin typeface="メイリオ"/>
                <a:ea typeface="メイリオ"/>
              </a:rPr>
              <a:t>飼養衛生管理基準の遵守徹底をお願いします！</a:t>
            </a:r>
            <a:endParaRPr lang="ja-JP" altLang="en-US" sz="2000" u="sng">
              <a:latin typeface="メイリオ"/>
              <a:ea typeface="メイリオ"/>
            </a:endParaRPr>
          </a:p>
          <a:p>
            <a:pPr algn="l">
              <a:defRPr lang="ja-JP" altLang="en-US"/>
            </a:pPr>
            <a:endParaRPr lang="ja-JP" altLang="en-US" sz="900" u="sng"/>
          </a:p>
          <a:p>
            <a:pPr algn="l">
              <a:defRPr lang="ja-JP" altLang="en-US"/>
            </a:pPr>
            <a:r>
              <a:rPr lang="ja-JP" altLang="en-US" sz="1800" u="sng"/>
              <a:t>●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豚舎へのウイルス持ち込み防止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各豚舎</a:t>
            </a:r>
            <a:r>
              <a:rPr lang="ja-JP" altLang="en-US" sz="1600">
                <a:latin typeface="HG丸ｺﾞｼｯｸM-PRO"/>
                <a:ea typeface="HG丸ｺﾞｼｯｸM-PRO"/>
              </a:rPr>
              <a:t>専用の</a:t>
            </a:r>
            <a:r>
              <a:rPr lang="ja-JP" altLang="en-US" sz="1600">
                <a:latin typeface="HG丸ｺﾞｼｯｸM-PRO"/>
                <a:ea typeface="HG丸ｺﾞｼｯｸM-PRO"/>
              </a:rPr>
              <a:t>作業着</a:t>
            </a:r>
            <a:r>
              <a:rPr lang="ja-JP" altLang="en-US" sz="1600">
                <a:latin typeface="HG丸ｺﾞｼｯｸM-PRO"/>
                <a:ea typeface="HG丸ｺﾞｼｯｸM-PRO"/>
              </a:rPr>
              <a:t>・長靴の着用、タイヤ・タイヤハウスの消毒</a:t>
            </a:r>
            <a:endParaRPr lang="ja-JP" altLang="en-US" sz="1400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endParaRPr lang="ja-JP" altLang="en-US" sz="9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sng">
                <a:latin typeface="HG丸ｺﾞｼｯｸM-PRO"/>
                <a:ea typeface="HG丸ｺﾞｼｯｸM-PRO"/>
              </a:rPr>
              <a:t>●農場・豚舎内への野生動物等の侵入防止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none">
                <a:latin typeface="HG丸ｺﾞｼｯｸM-PRO"/>
                <a:ea typeface="HG丸ｺﾞｼｯｸM-PRO"/>
              </a:rPr>
              <a:t>　　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防護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柵の破損箇所の点検、柵周辺の草刈りの実施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endParaRPr lang="ja-JP" altLang="en-US" sz="9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sng">
                <a:latin typeface="HG丸ｺﾞｼｯｸM-PRO"/>
                <a:ea typeface="HG丸ｺﾞｼｯｸM-PRO"/>
              </a:rPr>
              <a:t>●毎日の健康観察、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早期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通報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の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徹底</a:t>
            </a:r>
            <a:endParaRPr lang="ja-JP" altLang="en-US" sz="1400" u="none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none">
                <a:latin typeface="HG丸ｺﾞｼｯｸM-PRO"/>
                <a:ea typeface="HG丸ｺﾞｼｯｸM-PRO"/>
              </a:rPr>
              <a:t>　</a:t>
            </a:r>
            <a:r>
              <a:rPr lang="ja-JP" altLang="en-US" sz="1800" u="none">
                <a:latin typeface="HG丸ｺﾞｼｯｸM-PRO"/>
                <a:ea typeface="HG丸ｺﾞｼｯｸM-PRO"/>
              </a:rPr>
              <a:t>　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異状がみられた場合は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速やかに下記まで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通報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してください！！</a:t>
            </a:r>
            <a:endParaRPr lang="ja-JP" altLang="en-US" sz="1400" u="none">
              <a:latin typeface="HG丸ｺﾞｼｯｸM-PRO"/>
              <a:ea typeface="HG丸ｺﾞｼｯｸM-PRO"/>
            </a:endParaRPr>
          </a:p>
        </p:txBody>
      </p:sp>
      <p:sp>
        <p:nvSpPr>
          <p:cNvPr id="1111" name="テキスト 9"/>
          <p:cNvSpPr txBox="1"/>
          <p:nvPr/>
        </p:nvSpPr>
        <p:spPr>
          <a:xfrm>
            <a:off x="477036" y="7380000"/>
            <a:ext cx="6130364" cy="1568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問い合わせ先：高知県西部家畜保健衛生所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電話：0880-24-0050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   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高南支所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梼原</a:t>
            </a:r>
            <a:r>
              <a:rPr lang="ja-JP" altLang="en-US" sz="1600">
                <a:latin typeface="HG丸ｺﾞｼｯｸM-PRO"/>
                <a:ea typeface="HG丸ｺﾞｼｯｸM-PRO"/>
              </a:rPr>
              <a:t>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                     090-8978-6474（幡多支所の携帯番号）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pic>
        <p:nvPicPr>
          <p:cNvPr id="1112" name="図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84185" y="5292000"/>
            <a:ext cx="1467517" cy="1471505"/>
          </a:xfrm>
          <a:prstGeom prst="rect">
            <a:avLst/>
          </a:prstGeom>
        </p:spPr>
      </p:pic>
      <p:graphicFrame>
        <p:nvGraphicFramePr>
          <p:cNvPr id="1113" name="四角形 13"/>
          <p:cNvGraphicFramePr>
            <a:graphicFrameLocks noGrp="1"/>
          </p:cNvGraphicFramePr>
          <p:nvPr/>
        </p:nvGraphicFramePr>
        <p:xfrm>
          <a:off x="333000" y="2052000"/>
          <a:ext cx="6119999" cy="1072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367"/>
                <a:gridCol w="1412574"/>
                <a:gridCol w="2103553"/>
                <a:gridCol w="1255505"/>
              </a:tblGrid>
              <a:tr h="3669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区分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発見場所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個体情報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判定日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</a:tr>
              <a:tr h="675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/>
                          <a:ea typeface="HG丸ｺﾞｼｯｸM-PRO"/>
                        </a:rPr>
                        <a:t>死亡野生</a:t>
                      </a:r>
                      <a:endParaRPr kumimoji="1" lang="ja-JP" altLang="en-US" sz="1600" b="1" dirty="0">
                        <a:latin typeface="HG丸ｺﾞｼｯｸM-PRO"/>
                        <a:ea typeface="HG丸ｺﾞｼｯｸM-PRO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/>
                          <a:ea typeface="HG丸ｺﾞｼｯｸM-PRO"/>
                        </a:rPr>
                        <a:t>いのしし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/>
                        <a:t>いの町加田</a:t>
                      </a:r>
                      <a:endParaRPr lang="ja-JP" altLang="en-US"/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/>
                        <a:t>成獣、雄、体長70cm、体重50kg</a:t>
                      </a:r>
                      <a:endParaRPr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４月２５日</a:t>
                      </a:r>
                      <a:endParaRPr kumimoji="1" lang="ja-JP" altLang="en-US" dirty="0"/>
                    </a:p>
                  </a:txBody>
                  <a:tcPr marL="91440" marR="91440" marT="45720" marB="45720" vert="horz" anchor="ctr" anchorCtr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515344</cp:lastModifiedBy>
  <dcterms:created xsi:type="dcterms:W3CDTF">2015-01-20T02:42:54Z</dcterms:created>
  <dcterms:modified xsi:type="dcterms:W3CDTF">2024-04-25T07:24:32Z</dcterms:modified>
  <cp:revision>202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