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26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86879" y="684000"/>
            <a:ext cx="6858693" cy="1137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高知県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で３９例目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となる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野生いのししの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8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－１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95282" y="3372564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</a:t>
            </a:r>
            <a:r>
              <a:rPr lang="ja-JP" altLang="en-US"/>
              <a:t>高知市針木北</a:t>
            </a:r>
            <a:r>
              <a:rPr lang="ja-JP" altLang="en-US"/>
              <a:t>で発見された死亡</a:t>
            </a:r>
            <a:r>
              <a:rPr lang="ja-JP" altLang="en-US"/>
              <a:t>野生いのししについて</a:t>
            </a:r>
            <a:r>
              <a:rPr lang="ja-JP" altLang="en-US"/>
              <a:t>、４</a:t>
            </a:r>
            <a:r>
              <a:rPr kumimoji="1" lang="ja-JP" altLang="en-US" dirty="0"/>
              <a:t>月４日</a:t>
            </a:r>
            <a:r>
              <a:rPr lang="ja-JP" altLang="en-US"/>
              <a:t>に</a:t>
            </a:r>
            <a:r>
              <a:rPr lang="ja-JP" altLang="en-US"/>
              <a:t>中央家畜保健衛生所病性鑑定室（土佐市）で遺伝子検</a:t>
            </a:r>
            <a:r>
              <a:rPr lang="ja-JP" altLang="en-US"/>
              <a:t>査を実施し、その結果、</a:t>
            </a:r>
            <a:r>
              <a:rPr lang="ja-JP" altLang="en-US"/>
              <a:t>豚熱感</a:t>
            </a:r>
            <a:r>
              <a:rPr lang="ja-JP" altLang="en-US"/>
              <a:t>染が確認されました。</a:t>
            </a:r>
            <a:endParaRPr lang="ja-JP" altLang="en-US"/>
          </a:p>
        </p:txBody>
      </p:sp>
      <p:sp>
        <p:nvSpPr>
          <p:cNvPr id="1110" name="四角形 12"/>
          <p:cNvSpPr/>
          <p:nvPr/>
        </p:nvSpPr>
        <p:spPr>
          <a:xfrm>
            <a:off x="86879" y="4572000"/>
            <a:ext cx="6628283" cy="2696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2000" u="sng">
                <a:latin typeface="メイリオ"/>
                <a:ea typeface="メイリオ"/>
              </a:rPr>
              <a:t>飼養衛生管理基準の遵守徹底をお願いします！</a:t>
            </a:r>
            <a:endParaRPr lang="ja-JP" altLang="en-US" sz="2000" u="sng">
              <a:latin typeface="メイリオ"/>
              <a:ea typeface="メイリオ"/>
            </a:endParaRPr>
          </a:p>
          <a:p>
            <a:pPr algn="l">
              <a:defRPr lang="ja-JP" altLang="en-US"/>
            </a:pPr>
            <a:endParaRPr lang="ja-JP" altLang="en-US" sz="900" u="sng"/>
          </a:p>
          <a:p>
            <a:pPr algn="l">
              <a:defRPr lang="ja-JP" altLang="en-US"/>
            </a:pPr>
            <a:r>
              <a:rPr lang="ja-JP" altLang="en-US" sz="1800" u="sng"/>
              <a:t>●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豚舎へのウイルス持ち込み防止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各豚舎</a:t>
            </a:r>
            <a:r>
              <a:rPr lang="ja-JP" altLang="en-US" sz="1600">
                <a:latin typeface="HG丸ｺﾞｼｯｸM-PRO"/>
                <a:ea typeface="HG丸ｺﾞｼｯｸM-PRO"/>
              </a:rPr>
              <a:t>専用の</a:t>
            </a:r>
            <a:r>
              <a:rPr lang="ja-JP" altLang="en-US" sz="1600">
                <a:latin typeface="HG丸ｺﾞｼｯｸM-PRO"/>
                <a:ea typeface="HG丸ｺﾞｼｯｸM-PRO"/>
              </a:rPr>
              <a:t>作業着</a:t>
            </a:r>
            <a:r>
              <a:rPr lang="ja-JP" altLang="en-US" sz="1600">
                <a:latin typeface="HG丸ｺﾞｼｯｸM-PRO"/>
                <a:ea typeface="HG丸ｺﾞｼｯｸM-PRO"/>
              </a:rPr>
              <a:t>・長靴の着用、タイヤ・タイヤハウスの消毒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●農場・豚舎内への野生動物等の侵入防止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防護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柵の破損箇所の点検、柵周辺の草刈りの実施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●毎日の健康観察、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早期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通報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の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徹底</a:t>
            </a:r>
            <a:endParaRPr lang="ja-JP" altLang="en-US" sz="1400" u="none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異状がみられた場合は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速やかに下記まで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通報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してください！！</a:t>
            </a:r>
            <a:endParaRPr lang="ja-JP" altLang="en-US" sz="1400" u="none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9"/>
          <p:cNvSpPr txBox="1"/>
          <p:nvPr/>
        </p:nvSpPr>
        <p:spPr>
          <a:xfrm>
            <a:off x="477036" y="7380000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pic>
        <p:nvPicPr>
          <p:cNvPr id="1112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84185" y="5292000"/>
            <a:ext cx="1467517" cy="1471505"/>
          </a:xfrm>
          <a:prstGeom prst="rect">
            <a:avLst/>
          </a:prstGeom>
        </p:spPr>
      </p:pic>
      <p:graphicFrame>
        <p:nvGraphicFramePr>
          <p:cNvPr id="1113" name="四角形 13"/>
          <p:cNvGraphicFramePr>
            <a:graphicFrameLocks noGrp="1"/>
          </p:cNvGraphicFramePr>
          <p:nvPr/>
        </p:nvGraphicFramePr>
        <p:xfrm>
          <a:off x="537912" y="2052000"/>
          <a:ext cx="5782027" cy="1072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3904"/>
                <a:gridCol w="1334566"/>
                <a:gridCol w="1987386"/>
                <a:gridCol w="1186171"/>
              </a:tblGrid>
              <a:tr h="366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区分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発見場所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個体情報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判定日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</a:tr>
              <a:tr h="675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死亡野生</a:t>
                      </a:r>
                      <a:endParaRPr kumimoji="1" lang="ja-JP" altLang="en-US" sz="1600" b="1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いのしし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高知市</a:t>
                      </a:r>
                      <a:endParaRPr lang="ja-JP" altLang="en-US"/>
                    </a:p>
                    <a:p>
                      <a:pPr algn="ctr"/>
                      <a:r>
                        <a:rPr lang="ja-JP" altLang="en-US"/>
                        <a:t>針木北</a:t>
                      </a:r>
                      <a:endParaRPr lang="ja-JP" altLang="en-US"/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/>
                        <a:t>成獣、雄、体長90cm、体重45kg</a:t>
                      </a: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４月４日</a:t>
                      </a:r>
                      <a:endParaRPr kumimoji="1" lang="ja-JP" altLang="en-US" dirty="0"/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515344</cp:lastModifiedBy>
  <dcterms:created xsi:type="dcterms:W3CDTF">2015-01-20T02:42:54Z</dcterms:created>
  <dcterms:modified xsi:type="dcterms:W3CDTF">2024-04-05T03:07:09Z</dcterms:modified>
  <cp:revision>197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