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>
      <p:cViewPr>
        <p:scale>
          <a:sx n="100" d="100"/>
          <a:sy n="100" d="100"/>
        </p:scale>
        <p:origin x="-1866" y="20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52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45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6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6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6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52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2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5620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-55856" y="569731"/>
            <a:ext cx="6858693" cy="1137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栃木県で国内９１例目の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  <a:p>
            <a:pPr algn="ctr" eaLnBrk="1" hangingPunct="1"/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豚熱感染が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確認されました！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　　　　　</a:t>
            </a:r>
            <a:endParaRPr lang="ja-JP" altLang="en-US" sz="24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869000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衛生情報豚　２０２４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－５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16"/>
          <p:cNvSpPr txBox="1"/>
          <p:nvPr/>
        </p:nvSpPr>
        <p:spPr>
          <a:xfrm>
            <a:off x="135553" y="4270437"/>
            <a:ext cx="6667285" cy="147643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２.経緯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栃木県は、同県那須塩原市の農場から5月24日夜に通報があったため、5月25日、当該農場に立ち入り、検査を実施。豚熱の疑いが生じたため、精密検査を実施したところ、5月26日、豚熱の患畜であることが判明。</a:t>
            </a:r>
            <a:endParaRPr lang="ja-JP" altLang="en-US"/>
          </a:p>
        </p:txBody>
      </p:sp>
      <p:sp>
        <p:nvSpPr>
          <p:cNvPr id="1111" name="テキスト 9"/>
          <p:cNvSpPr txBox="1"/>
          <p:nvPr/>
        </p:nvSpPr>
        <p:spPr>
          <a:xfrm>
            <a:off x="391311" y="7465725"/>
            <a:ext cx="6130364" cy="1568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問い合わせ先：高知県西部家畜保健衛生所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電話：0880-24-0050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   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高南支所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梼原</a:t>
            </a:r>
            <a:r>
              <a:rPr lang="ja-JP" altLang="en-US" sz="1600">
                <a:latin typeface="HG丸ｺﾞｼｯｸM-PRO"/>
                <a:ea typeface="HG丸ｺﾞｼｯｸM-PRO"/>
              </a:rPr>
              <a:t>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                     090-8978-6474（幡多支所の携帯番号）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sp>
        <p:nvSpPr>
          <p:cNvPr id="1117" name="テキスト 11"/>
          <p:cNvSpPr txBox="1"/>
          <p:nvPr/>
        </p:nvSpPr>
        <p:spPr>
          <a:xfrm>
            <a:off x="308405" y="1863656"/>
            <a:ext cx="6298301" cy="1199436"/>
          </a:xfrm>
          <a:prstGeom prst="rect"/>
          <a:solidFill>
            <a:srgbClr val="D4F3B5"/>
          </a:solidFill>
          <a:ln>
            <a:solidFill>
              <a:srgbClr val="D4F3B5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400" b="1" u="sng"/>
              <a:t>野生動物の侵入防止のためのネットの点検　　及び修繕をしていただき、農場にウイルスを　　侵入させないようにしましょう！</a:t>
            </a:r>
            <a:endParaRPr lang="ja-JP" altLang="en-US" sz="2400" b="1" u="sng"/>
          </a:p>
        </p:txBody>
      </p:sp>
      <p:sp>
        <p:nvSpPr>
          <p:cNvPr id="1118" name="テキスト 12"/>
          <p:cNvSpPr txBox="1"/>
          <p:nvPr/>
        </p:nvSpPr>
        <p:spPr>
          <a:xfrm>
            <a:off x="122851" y="3348000"/>
            <a:ext cx="6667285" cy="92243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１.発生農場の概要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所在地：栃木県那須塩原市</a:t>
            </a:r>
            <a:endParaRPr lang="ja-JP" altLang="en-US"/>
          </a:p>
          <a:p>
            <a:pPr algn="l"/>
            <a:r>
              <a:rPr lang="ja-JP" altLang="en-US"/>
              <a:t>　</a:t>
            </a:r>
            <a:r>
              <a:rPr lang="ja-JP" altLang="en-US"/>
              <a:t>飼養</a:t>
            </a:r>
            <a:r>
              <a:rPr lang="ja-JP" altLang="en-US"/>
              <a:t>状況</a:t>
            </a:r>
            <a:r>
              <a:rPr lang="ja-JP" altLang="en-US"/>
              <a:t>：</a:t>
            </a:r>
            <a:r>
              <a:rPr lang="ja-JP" altLang="en-US"/>
              <a:t>約</a:t>
            </a:r>
            <a:r>
              <a:rPr lang="ja-JP" altLang="en-US"/>
              <a:t>1</a:t>
            </a:r>
            <a:r>
              <a:rPr lang="ja-JP" altLang="en-US"/>
              <a:t>.</a:t>
            </a:r>
            <a:r>
              <a:rPr lang="ja-JP" altLang="en-US"/>
              <a:t>6</a:t>
            </a:r>
            <a:r>
              <a:rPr lang="ja-JP" altLang="en-US"/>
              <a:t>万頭</a:t>
            </a:r>
            <a:endParaRPr lang="ja-JP" altLang="en-US"/>
          </a:p>
        </p:txBody>
      </p:sp>
      <p:sp>
        <p:nvSpPr>
          <p:cNvPr id="1119" name="テキスト 13"/>
          <p:cNvSpPr txBox="1"/>
          <p:nvPr/>
        </p:nvSpPr>
        <p:spPr>
          <a:xfrm>
            <a:off x="135553" y="6029742"/>
            <a:ext cx="6531669" cy="399217"/>
          </a:xfrm>
          <a:prstGeom prst="rect"/>
          <a:solidFill>
            <a:srgbClr val="9EDBB9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000"/>
              <a:t>異状な家畜を発見したら、すぐに連絡をお願いします。</a:t>
            </a:r>
            <a:endParaRPr lang="ja-JP" altLang="en-US" sz="2000"/>
          </a:p>
        </p:txBody>
      </p:sp>
      <p:pic>
        <p:nvPicPr>
          <p:cNvPr id="1120" name="図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29298" y="6588000"/>
            <a:ext cx="1209375" cy="120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416559</cp:lastModifiedBy>
  <dcterms:created xsi:type="dcterms:W3CDTF">2015-01-20T02:42:54Z</dcterms:created>
  <dcterms:modified xsi:type="dcterms:W3CDTF">2024-05-27T00:54:35Z</dcterms:modified>
  <cp:revision>208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