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8" r:id="rId3"/>
    <p:sldId id="262" r:id="rId4"/>
    <p:sldId id="263" r:id="rId5"/>
    <p:sldId id="265" r:id="rId6"/>
    <p:sldId id="259" r:id="rId7"/>
    <p:sldId id="260" r:id="rId8"/>
    <p:sldId id="264" r:id="rId9"/>
    <p:sldId id="258" r:id="rId10"/>
    <p:sldId id="266" r:id="rId11"/>
    <p:sldId id="271" r:id="rId12"/>
    <p:sldId id="267" r:id="rId13"/>
    <p:sldId id="276" r:id="rId14"/>
    <p:sldId id="272" r:id="rId15"/>
    <p:sldId id="268" r:id="rId16"/>
    <p:sldId id="280" r:id="rId17"/>
    <p:sldId id="277" r:id="rId18"/>
    <p:sldId id="273" r:id="rId19"/>
    <p:sldId id="281" r:id="rId20"/>
    <p:sldId id="282" r:id="rId21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50"/>
    <p:restoredTop sz="98235"/>
  </p:normalViewPr>
  <p:slideViewPr>
    <p:cSldViewPr>
      <p:cViewPr varScale="1">
        <p:scale>
          <a:sx n="55" d="100"/>
          <a:sy n="55" d="100"/>
        </p:scale>
        <p:origin x="2779" y="4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18830" cy="493316"/>
          </a:xfrm>
          <a:prstGeom prst="rect">
            <a:avLst/>
          </a:prstGeom>
        </p:spPr>
        <p:txBody>
          <a:bodyPr vert="horz" lIns="94850" tIns="47426" rIns="94850" bIns="4742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4850" tIns="47426" rIns="94850" bIns="47426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0" tIns="47426" rIns="94850" bIns="47426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4850" tIns="47426" rIns="94850" bIns="4742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371285"/>
            <a:ext cx="2918830" cy="493316"/>
          </a:xfrm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四角形 5244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314" name="四角形 5245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315" name="四角形 5246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" name="四角形 4896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3769" name="四角形 4897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3770" name="四角形 4898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7" name="四角形 4893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198" name="四角形 4894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199" name="四角形 4895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1" name="四角形 4890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522" name="四角形 4891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523" name="四角形 4892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8" name="四角形 4840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589" name="四角形 4841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590" name="四角形 4842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3" name="四角形 4837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754" name="四角形 4838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755" name="四角形 4839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1" name="四角形 4823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882" name="四角形 4824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883" name="四角形 4825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1" name="四角形 4834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332" name="四角形 4835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333" name="四角形 4836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7" name="四角形 4801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728" name="四角形 4802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729" name="四角形 4803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1" name="四角形 4811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182" name="四角形 4812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183" name="四角形 4813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四角形 5238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387" name="四角形 5239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388" name="四角形 5240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四角形 4988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639" name="四角形 4989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640" name="四角形 4990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四角形 4908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653" name="四角形 4909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654" name="四角形 4910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四角形 5241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746" name="四角形 5242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747" name="四角形 5243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7" name="四角形 4905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2168" name="四角形 4906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2169" name="四角形 4907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4" name="四角形 5335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2225" name="四角形 5336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2226" name="四角形 5337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9" name="四角形 4902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3100" name="四角形 4903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3101" name="四角形 4904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2" name="四角形 4899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3173" name="四角形 4900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3174" name="四角形 4901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4850" tIns="47426" rIns="94850" bIns="47426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342900" y="2387382"/>
            <a:ext cx="6172200" cy="1941549"/>
          </a:xfrm>
        </p:spPr>
        <p:txBody>
          <a:bodyPr/>
          <a:lstStyle>
            <a:lvl1pPr>
              <a:defRPr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342900" y="4467613"/>
            <a:ext cx="6172200" cy="332836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103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3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1089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2508730"/>
            <a:ext cx="6172200" cy="611934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109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9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1" y="396700"/>
            <a:ext cx="1543051" cy="823137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1095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1" cy="823137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1096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2026/8/6</a:t>
            </a:fld>
            <a:endParaRPr kumimoji="1" lang="ja-JP" altLang="en-US" dirty="0"/>
          </a:p>
        </p:txBody>
      </p:sp>
      <p:sp>
        <p:nvSpPr>
          <p:cNvPr id="1097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38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2900" y="2508730"/>
            <a:ext cx="6172200" cy="618415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39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E220A51-F8EA-429A-8E6F-F02BE74E28F7}" type="datetimeFigureOut">
              <a:rPr lang="ja-JP" altLang="en-US" smtClean="0"/>
              <a:pPr/>
              <a:t>2026/8/6</a:t>
            </a:fld>
            <a:endParaRPr lang="ja-JP" altLang="en-US" dirty="0"/>
          </a:p>
        </p:txBody>
      </p:sp>
      <p:sp>
        <p:nvSpPr>
          <p:cNvPr id="1040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ja-JP" altLang="en-US" dirty="0"/>
          </a:p>
        </p:txBody>
      </p:sp>
      <p:sp>
        <p:nvSpPr>
          <p:cNvPr id="1041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342900" y="4259590"/>
            <a:ext cx="6172200" cy="1525502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1044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1711305"/>
            <a:ext cx="6172200" cy="2548285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4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4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1050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508732"/>
            <a:ext cx="2978088" cy="61193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1051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10009" y="2508732"/>
            <a:ext cx="3005091" cy="61193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1052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2026/8/6</a:t>
            </a:fld>
            <a:endParaRPr kumimoji="1" lang="ja-JP" altLang="en-US" dirty="0"/>
          </a:p>
        </p:txBody>
      </p:sp>
      <p:sp>
        <p:nvSpPr>
          <p:cNvPr id="1053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105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6"/>
            <a:ext cx="2978088" cy="9241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58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2978088" cy="548658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1059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537012" y="2217386"/>
            <a:ext cx="2978088" cy="9241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60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37012" y="3141486"/>
            <a:ext cx="2978088" cy="548658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1061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62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1066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67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71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8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107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26923" y="394408"/>
            <a:ext cx="3545579" cy="81500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1076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1" y="2456723"/>
            <a:ext cx="2256235" cy="617135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77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78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1344216" y="6773203"/>
            <a:ext cx="4114800" cy="818623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1082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307151"/>
            <a:ext cx="4114800" cy="63249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  <a:endParaRPr kumimoji="1" lang="ja-JP" altLang="en-US" dirty="0"/>
          </a:p>
        </p:txBody>
      </p:sp>
      <p:sp>
        <p:nvSpPr>
          <p:cNvPr id="1083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657302"/>
            <a:ext cx="4114800" cy="9707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84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1085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889829" y="9009451"/>
            <a:ext cx="3078343" cy="5274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endParaRPr lang="ja-JP" altLang="en-US" dirty="0"/>
          </a:p>
        </p:txBody>
      </p:sp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604721"/>
            <a:ext cx="6172200" cy="1435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508730"/>
            <a:ext cx="6172200" cy="618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5"/>
            <a:r>
              <a:rPr kumimoji="1" lang="ja-JP" altLang="en-US" dirty="0"/>
              <a:t>第 </a:t>
            </a:r>
            <a:r>
              <a:rPr kumimoji="1" lang="en-US" altLang="ja-JP" dirty="0"/>
              <a:t>6 </a:t>
            </a:r>
            <a:r>
              <a:rPr kumimoji="1" lang="ja-JP" altLang="en-US" dirty="0"/>
              <a:t>レベル</a:t>
            </a:r>
          </a:p>
          <a:p>
            <a:pPr lvl="6"/>
            <a:r>
              <a:rPr kumimoji="1" lang="ja-JP" altLang="en-US" dirty="0"/>
              <a:t>第 </a:t>
            </a:r>
            <a:r>
              <a:rPr kumimoji="1" lang="en-US" altLang="ja-JP" dirty="0"/>
              <a:t>7 </a:t>
            </a:r>
            <a:r>
              <a:rPr kumimoji="1" lang="ja-JP" altLang="en-US" dirty="0"/>
              <a:t>レベル</a:t>
            </a:r>
          </a:p>
          <a:p>
            <a:pPr lvl="7"/>
            <a:r>
              <a:rPr kumimoji="1" lang="ja-JP" altLang="en-US" dirty="0"/>
              <a:t>第 </a:t>
            </a:r>
            <a:r>
              <a:rPr kumimoji="1" lang="en-US" altLang="ja-JP" dirty="0"/>
              <a:t>8 </a:t>
            </a:r>
            <a:r>
              <a:rPr kumimoji="1" lang="ja-JP" altLang="en-US" dirty="0"/>
              <a:t>レベル</a:t>
            </a:r>
          </a:p>
          <a:p>
            <a:pPr lvl="8"/>
            <a:r>
              <a:rPr kumimoji="1" lang="ja-JP" altLang="en-US" dirty="0"/>
              <a:t>第 </a:t>
            </a:r>
            <a:r>
              <a:rPr kumimoji="1" lang="en-US" altLang="ja-JP" dirty="0"/>
              <a:t>9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028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009451"/>
            <a:ext cx="1411915" cy="5274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3E220A51-F8EA-429A-8E6F-F02BE74E28F7}" type="datetimeFigureOut">
              <a:rPr lang="ja-JP" altLang="en-US" smtClean="0"/>
              <a:pPr/>
              <a:t>2026/8/6</a:t>
            </a:fld>
            <a:endParaRPr lang="ja-JP" altLang="en-US" dirty="0"/>
          </a:p>
        </p:txBody>
      </p:sp>
      <p:sp>
        <p:nvSpPr>
          <p:cNvPr id="1029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076183" y="9009451"/>
            <a:ext cx="1438917" cy="5274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b="0" kern="1200">
          <a:solidFill>
            <a:schemeClr val="tx1"/>
          </a:solidFill>
          <a:latin typeface="+mj-ea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457200" indent="-4572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ea"/>
          <a:ea typeface="+mn-ea"/>
          <a:cs typeface="+mn-cs"/>
        </a:defRPr>
      </a:lvl1pPr>
      <a:lvl2pPr marL="914400" indent="-4572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914400" rtl="0" eaLnBrk="1" latinLnBrk="0" hangingPunct="1">
        <a:spcBef>
          <a:spcPct val="20000"/>
        </a:spcBef>
        <a:buSzPct val="100000"/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028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j-ea"/>
          <a:cs typeface="+mn-cs"/>
        </a:defRPr>
      </a:lvl7pPr>
      <a:lvl8pPr marL="34861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j-ea"/>
          <a:cs typeface="+mn-cs"/>
        </a:defRPr>
      </a:lvl8pPr>
      <a:lvl9pPr marL="39433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7" name="グループ 5251"/>
          <p:cNvGrpSpPr/>
          <p:nvPr/>
        </p:nvGrpSpPr>
        <p:grpSpPr>
          <a:xfrm>
            <a:off x="2524302" y="2249753"/>
            <a:ext cx="1828315" cy="1765917"/>
            <a:chOff x="271270" y="246180"/>
            <a:chExt cx="202605" cy="193124"/>
          </a:xfrm>
        </p:grpSpPr>
        <p:sp>
          <p:nvSpPr>
            <p:cNvPr id="1108" name="図形 24"/>
            <p:cNvSpPr/>
            <p:nvPr/>
          </p:nvSpPr>
          <p:spPr>
            <a:xfrm>
              <a:off x="271270" y="246180"/>
              <a:ext cx="202605" cy="82708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r>
                <a:rPr lang="ja-JP" altLang="en-US" sz="14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みみが</a:t>
              </a:r>
              <a:endParaRPr lang="ja-JP" altLang="en-US" sz="1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4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きこえません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I cannot hear</a:t>
              </a:r>
              <a:endParaRPr lang="ja-JP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1109" name="図形 25"/>
            <p:cNvSpPr/>
            <p:nvPr/>
          </p:nvSpPr>
          <p:spPr>
            <a:xfrm>
              <a:off x="273922" y="248687"/>
              <a:ext cx="196850" cy="19061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 sz="1800"/>
            </a:p>
          </p:txBody>
        </p:sp>
      </p:grpSp>
      <p:sp>
        <p:nvSpPr>
          <p:cNvPr id="1110" name="図形 5247"/>
          <p:cNvSpPr/>
          <p:nvPr/>
        </p:nvSpPr>
        <p:spPr>
          <a:xfrm>
            <a:off x="0" y="0"/>
            <a:ext cx="6858000" cy="1425476"/>
          </a:xfrm>
          <a:prstGeom prst="flowChartProcess">
            <a:avLst/>
          </a:prstGeom>
          <a:solidFill>
            <a:srgbClr val="5B9BD5"/>
          </a:solidFill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1111" name="図形 5249"/>
          <p:cNvSpPr/>
          <p:nvPr/>
        </p:nvSpPr>
        <p:spPr>
          <a:xfrm>
            <a:off x="-1362" y="1439502"/>
            <a:ext cx="7111234" cy="777498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l">
              <a:defRPr lang="ja-JP" altLang="en-US"/>
            </a:pPr>
            <a:r>
              <a:rPr lang="ja-JP" altLang="en-US" sz="2000" b="1">
                <a:solidFill>
                  <a:srgbClr val="5B9BD5"/>
                </a:solidFill>
                <a:latin typeface="游ゴシック"/>
                <a:ea typeface="游ゴシック"/>
              </a:rPr>
              <a:t>◆</a:t>
            </a:r>
            <a:r>
              <a:rPr lang="ja-JP" altLang="en-US" sz="20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あなたのことを　おしえてください</a:t>
            </a:r>
            <a:endParaRPr lang="ja-JP" altLang="en-US" sz="2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　Please tell us about yourself.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grpSp>
        <p:nvGrpSpPr>
          <p:cNvPr id="1112" name="グループ 5254"/>
          <p:cNvGrpSpPr/>
          <p:nvPr/>
        </p:nvGrpSpPr>
        <p:grpSpPr>
          <a:xfrm>
            <a:off x="4748488" y="2233861"/>
            <a:ext cx="1824246" cy="1781809"/>
            <a:chOff x="509193" y="244442"/>
            <a:chExt cx="202154" cy="194861"/>
          </a:xfrm>
        </p:grpSpPr>
        <p:sp>
          <p:nvSpPr>
            <p:cNvPr id="1113" name="図形 27"/>
            <p:cNvSpPr/>
            <p:nvPr/>
          </p:nvSpPr>
          <p:spPr>
            <a:xfrm>
              <a:off x="511845" y="248687"/>
              <a:ext cx="196850" cy="19061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 sz="1800"/>
            </a:p>
          </p:txBody>
        </p:sp>
        <p:sp>
          <p:nvSpPr>
            <p:cNvPr id="1114" name="図形 28"/>
            <p:cNvSpPr/>
            <p:nvPr/>
          </p:nvSpPr>
          <p:spPr>
            <a:xfrm>
              <a:off x="509193" y="244442"/>
              <a:ext cx="202154" cy="82708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r>
                <a:rPr lang="ja-JP" altLang="en-US" sz="14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こえが</a:t>
              </a:r>
              <a:endParaRPr lang="ja-JP" altLang="en-US" sz="1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4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でません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I cannot speak</a:t>
              </a:r>
              <a:endParaRPr lang="ja-JP" altLang="en-US" sz="18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1115" name="グループ 5257"/>
          <p:cNvGrpSpPr/>
          <p:nvPr/>
        </p:nvGrpSpPr>
        <p:grpSpPr>
          <a:xfrm>
            <a:off x="300115" y="6825000"/>
            <a:ext cx="1848496" cy="1588660"/>
            <a:chOff x="30169" y="587118"/>
            <a:chExt cx="202154" cy="200282"/>
          </a:xfrm>
        </p:grpSpPr>
        <p:sp>
          <p:nvSpPr>
            <p:cNvPr id="1116" name="図形 31"/>
            <p:cNvSpPr/>
            <p:nvPr/>
          </p:nvSpPr>
          <p:spPr>
            <a:xfrm>
              <a:off x="32821" y="596784"/>
              <a:ext cx="196850" cy="19061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 sz="1800"/>
            </a:p>
          </p:txBody>
        </p:sp>
        <p:sp>
          <p:nvSpPr>
            <p:cNvPr id="1117" name="図形 32"/>
            <p:cNvSpPr/>
            <p:nvPr/>
          </p:nvSpPr>
          <p:spPr>
            <a:xfrm>
              <a:off x="30169" y="587118"/>
              <a:ext cx="202154" cy="9534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r>
                <a:rPr lang="ja-JP" altLang="en-US" sz="14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手話</a:t>
              </a:r>
              <a:r>
                <a:rPr lang="ja-JP" altLang="en-US" sz="6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（しゅわ）</a:t>
              </a:r>
              <a:endParaRPr lang="ja-JP" altLang="en-US" sz="1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sign language</a:t>
              </a:r>
              <a:endParaRPr lang="ja-JP" altLang="en-US" sz="18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1118" name="グループ 5260"/>
          <p:cNvGrpSpPr/>
          <p:nvPr/>
        </p:nvGrpSpPr>
        <p:grpSpPr>
          <a:xfrm>
            <a:off x="2524302" y="6824997"/>
            <a:ext cx="1848496" cy="1585480"/>
            <a:chOff x="267333" y="587520"/>
            <a:chExt cx="202154" cy="199880"/>
          </a:xfrm>
        </p:grpSpPr>
        <p:sp>
          <p:nvSpPr>
            <p:cNvPr id="1119" name="図形 33"/>
            <p:cNvSpPr/>
            <p:nvPr/>
          </p:nvSpPr>
          <p:spPr>
            <a:xfrm>
              <a:off x="269985" y="596784"/>
              <a:ext cx="196850" cy="19061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 sz="1800"/>
            </a:p>
          </p:txBody>
        </p:sp>
        <p:sp>
          <p:nvSpPr>
            <p:cNvPr id="1120" name="図形 34"/>
            <p:cNvSpPr/>
            <p:nvPr/>
          </p:nvSpPr>
          <p:spPr>
            <a:xfrm>
              <a:off x="267333" y="587520"/>
              <a:ext cx="202154" cy="9534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  <a:latin typeface="游ゴシック"/>
                  <a:ea typeface="游ゴシック"/>
                </a:rPr>
                <a:t>筆談</a:t>
              </a:r>
              <a:r>
                <a:rPr lang="ja-JP" altLang="en-US" sz="700" b="1">
                  <a:solidFill>
                    <a:schemeClr val="tx1"/>
                  </a:solidFill>
                  <a:latin typeface="游ゴシック"/>
                  <a:ea typeface="游ゴシック"/>
                </a:rPr>
                <a:t>（ひつだん）</a:t>
              </a:r>
              <a:endParaRPr lang="ja-JP" altLang="en-US" sz="16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Written communication</a:t>
              </a:r>
              <a:endParaRPr lang="ja-JP" altLang="en-US" sz="18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1121" name="グループ 5263"/>
          <p:cNvGrpSpPr/>
          <p:nvPr/>
        </p:nvGrpSpPr>
        <p:grpSpPr>
          <a:xfrm>
            <a:off x="4748488" y="6788715"/>
            <a:ext cx="1848496" cy="1621762"/>
            <a:chOff x="510484" y="582946"/>
            <a:chExt cx="202154" cy="204454"/>
          </a:xfrm>
        </p:grpSpPr>
        <p:sp>
          <p:nvSpPr>
            <p:cNvPr id="1122" name="図形 35"/>
            <p:cNvSpPr/>
            <p:nvPr/>
          </p:nvSpPr>
          <p:spPr>
            <a:xfrm>
              <a:off x="513136" y="596784"/>
              <a:ext cx="196850" cy="19061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 sz="1800"/>
            </a:p>
          </p:txBody>
        </p:sp>
        <p:sp>
          <p:nvSpPr>
            <p:cNvPr id="1123" name="図形 36"/>
            <p:cNvSpPr/>
            <p:nvPr/>
          </p:nvSpPr>
          <p:spPr>
            <a:xfrm>
              <a:off x="510484" y="582946"/>
              <a:ext cx="202154" cy="9534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r>
                <a:rPr lang="ja-JP" altLang="en-US" sz="105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ボードゆびさし</a:t>
              </a:r>
              <a:endParaRPr lang="ja-JP" altLang="en-US" sz="11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Communication board</a:t>
              </a:r>
              <a:endParaRPr lang="ja-JP" altLang="en-US" sz="1800" b="1">
                <a:solidFill>
                  <a:schemeClr val="tx1"/>
                </a:solidFill>
              </a:endParaRPr>
            </a:p>
          </p:txBody>
        </p:sp>
      </p:grpSp>
      <p:sp>
        <p:nvSpPr>
          <p:cNvPr id="1124" name="図形 5268"/>
          <p:cNvSpPr/>
          <p:nvPr/>
        </p:nvSpPr>
        <p:spPr>
          <a:xfrm flipV="1">
            <a:off x="1040669" y="8532797"/>
            <a:ext cx="367378" cy="96286"/>
          </a:xfrm>
          <a:prstGeom prst="triangle">
            <a:avLst/>
          </a:prstGeom>
          <a:solidFill>
            <a:sysClr val="window" lastClr="FFFFFF">
              <a:lumMod val="75000"/>
            </a:sysClr>
          </a:solidFill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 sz="180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125" name="グループ 5269"/>
          <p:cNvGrpSpPr/>
          <p:nvPr/>
        </p:nvGrpSpPr>
        <p:grpSpPr>
          <a:xfrm>
            <a:off x="300115" y="5204720"/>
            <a:ext cx="1848496" cy="1551443"/>
            <a:chOff x="30169" y="591810"/>
            <a:chExt cx="202154" cy="195590"/>
          </a:xfrm>
        </p:grpSpPr>
        <p:sp>
          <p:nvSpPr>
            <p:cNvPr id="1126" name="図形 31"/>
            <p:cNvSpPr/>
            <p:nvPr/>
          </p:nvSpPr>
          <p:spPr>
            <a:xfrm>
              <a:off x="32821" y="596784"/>
              <a:ext cx="196850" cy="19061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 sz="1800"/>
            </a:p>
          </p:txBody>
        </p:sp>
        <p:sp>
          <p:nvSpPr>
            <p:cNvPr id="1127" name="図形 32"/>
            <p:cNvSpPr/>
            <p:nvPr/>
          </p:nvSpPr>
          <p:spPr>
            <a:xfrm>
              <a:off x="30169" y="591810"/>
              <a:ext cx="202154" cy="9534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r>
                <a:rPr lang="ja-JP" altLang="en-US" sz="14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おおきなこえで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In a loud voice</a:t>
              </a:r>
              <a:endParaRPr lang="ja-JP" altLang="en-US" sz="18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1128" name="グループ 5272"/>
          <p:cNvGrpSpPr/>
          <p:nvPr/>
        </p:nvGrpSpPr>
        <p:grpSpPr>
          <a:xfrm>
            <a:off x="2524302" y="5204719"/>
            <a:ext cx="1871969" cy="1548262"/>
            <a:chOff x="267333" y="592211"/>
            <a:chExt cx="204722" cy="195189"/>
          </a:xfrm>
        </p:grpSpPr>
        <p:sp>
          <p:nvSpPr>
            <p:cNvPr id="1129" name="図形 33"/>
            <p:cNvSpPr/>
            <p:nvPr/>
          </p:nvSpPr>
          <p:spPr>
            <a:xfrm>
              <a:off x="269985" y="596784"/>
              <a:ext cx="196850" cy="19061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 sz="1800"/>
            </a:p>
          </p:txBody>
        </p:sp>
        <p:sp>
          <p:nvSpPr>
            <p:cNvPr id="1130" name="図形 34"/>
            <p:cNvSpPr/>
            <p:nvPr/>
          </p:nvSpPr>
          <p:spPr>
            <a:xfrm>
              <a:off x="267333" y="592211"/>
              <a:ext cx="204722" cy="9534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r>
                <a:rPr lang="ja-JP" altLang="en-US" sz="14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やさしいにほんご</a:t>
              </a:r>
              <a:endParaRPr lang="ja-JP" altLang="en-US" sz="16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Easy Japanese</a:t>
              </a:r>
              <a:endParaRPr lang="ja-JP" altLang="en-US" sz="18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1131" name="グループ 5275"/>
          <p:cNvGrpSpPr/>
          <p:nvPr/>
        </p:nvGrpSpPr>
        <p:grpSpPr>
          <a:xfrm>
            <a:off x="4748488" y="5204719"/>
            <a:ext cx="1848496" cy="1548262"/>
            <a:chOff x="510484" y="592211"/>
            <a:chExt cx="202154" cy="195189"/>
          </a:xfrm>
        </p:grpSpPr>
        <p:sp>
          <p:nvSpPr>
            <p:cNvPr id="1132" name="図形 35"/>
            <p:cNvSpPr/>
            <p:nvPr/>
          </p:nvSpPr>
          <p:spPr>
            <a:xfrm>
              <a:off x="513136" y="596784"/>
              <a:ext cx="196850" cy="19061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 sz="1800"/>
            </a:p>
          </p:txBody>
        </p:sp>
        <p:sp>
          <p:nvSpPr>
            <p:cNvPr id="1133" name="図形 36"/>
            <p:cNvSpPr/>
            <p:nvPr/>
          </p:nvSpPr>
          <p:spPr>
            <a:xfrm>
              <a:off x="510484" y="592211"/>
              <a:ext cx="202154" cy="9534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r>
                <a:rPr lang="ja-JP" altLang="en-US" sz="14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ゆっくりはなして</a:t>
              </a:r>
              <a:endParaRPr lang="ja-JP" altLang="en-US" sz="16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Speak slowly</a:t>
              </a:r>
              <a:endParaRPr lang="ja-JP" altLang="en-US" sz="1800" b="1">
                <a:solidFill>
                  <a:schemeClr val="tx1"/>
                </a:solidFill>
              </a:endParaRPr>
            </a:p>
          </p:txBody>
        </p:sp>
      </p:grpSp>
      <p:sp>
        <p:nvSpPr>
          <p:cNvPr id="1134" name="四角形 5278"/>
          <p:cNvSpPr/>
          <p:nvPr/>
        </p:nvSpPr>
        <p:spPr>
          <a:xfrm>
            <a:off x="4655289" y="9632939"/>
            <a:ext cx="2219721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1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  <p:grpSp>
        <p:nvGrpSpPr>
          <p:cNvPr id="1135" name="グループ 5279"/>
          <p:cNvGrpSpPr/>
          <p:nvPr/>
        </p:nvGrpSpPr>
        <p:grpSpPr>
          <a:xfrm>
            <a:off x="1412995" y="4018861"/>
            <a:ext cx="896871" cy="253014"/>
            <a:chOff x="123032" y="864498"/>
            <a:chExt cx="137455" cy="27670"/>
          </a:xfrm>
        </p:grpSpPr>
        <p:sp>
          <p:nvSpPr>
            <p:cNvPr id="1136" name="図形 288"/>
            <p:cNvSpPr/>
            <p:nvPr/>
          </p:nvSpPr>
          <p:spPr>
            <a:xfrm rot="5400000">
              <a:off x="126977" y="864706"/>
              <a:ext cx="11805" cy="19652"/>
            </a:xfrm>
            <a:prstGeom prst="bentUpArrow">
              <a:avLst>
                <a:gd name="adj1" fmla="val 9726"/>
                <a:gd name="adj2" fmla="val 25000"/>
                <a:gd name="adj3" fmla="val 36170"/>
              </a:avLst>
            </a:prstGeom>
            <a:solidFill>
              <a:sysClr val="windowText" lastClr="000000"/>
            </a:solidFill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1137" name="テキスト 289"/>
            <p:cNvSpPr txBox="1"/>
            <p:nvPr/>
          </p:nvSpPr>
          <p:spPr>
            <a:xfrm>
              <a:off x="139130" y="864498"/>
              <a:ext cx="121357" cy="27670"/>
            </a:xfrm>
            <a:prstGeom prst="rect">
              <a:avLst/>
            </a:prstGeom>
            <a:ln w="19050"/>
          </p:spPr>
          <p:txBody>
            <a:bodyPr wrap="squar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>
                <a:defRPr lang="ja-JP" altLang="en-US"/>
              </a:pPr>
              <a:r>
                <a:rPr lang="ja-JP" altLang="en-US" sz="1050">
                  <a:solidFill>
                    <a:srgbClr val="548235"/>
                  </a:solidFill>
                </a:rPr>
                <a:t>■</a:t>
              </a:r>
              <a:r>
                <a:rPr lang="ja-JP" altLang="en-US" sz="1050">
                  <a:solidFill>
                    <a:sysClr val="windowText" lastClr="000000"/>
                  </a:solidFill>
                </a:rPr>
                <a:t>P９へ</a:t>
              </a:r>
              <a:endParaRPr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38" name="グループ 5332"/>
          <p:cNvGrpSpPr/>
          <p:nvPr/>
        </p:nvGrpSpPr>
        <p:grpSpPr>
          <a:xfrm>
            <a:off x="256727" y="2275859"/>
            <a:ext cx="1946930" cy="1742993"/>
            <a:chOff x="256727" y="2275859"/>
            <a:chExt cx="1946930" cy="1742993"/>
          </a:xfrm>
        </p:grpSpPr>
        <p:grpSp>
          <p:nvGrpSpPr>
            <p:cNvPr id="1139" name="グループ 5282"/>
            <p:cNvGrpSpPr/>
            <p:nvPr/>
          </p:nvGrpSpPr>
          <p:grpSpPr>
            <a:xfrm>
              <a:off x="256727" y="2275859"/>
              <a:ext cx="1867625" cy="1742993"/>
              <a:chOff x="28077" y="248892"/>
              <a:chExt cx="204247" cy="190616"/>
            </a:xfrm>
          </p:grpSpPr>
          <p:grpSp>
            <p:nvGrpSpPr>
              <p:cNvPr id="1140" name="グループ 49"/>
              <p:cNvGrpSpPr/>
              <p:nvPr/>
            </p:nvGrpSpPr>
            <p:grpSpPr>
              <a:xfrm>
                <a:off x="32821" y="248892"/>
                <a:ext cx="199502" cy="190616"/>
                <a:chOff x="30169" y="248687"/>
                <a:chExt cx="202154" cy="190616"/>
              </a:xfrm>
            </p:grpSpPr>
            <p:sp>
              <p:nvSpPr>
                <p:cNvPr id="1141" name="図形 23"/>
                <p:cNvSpPr/>
                <p:nvPr/>
              </p:nvSpPr>
              <p:spPr>
                <a:xfrm>
                  <a:off x="32821" y="248687"/>
                  <a:ext cx="196850" cy="190616"/>
                </a:xfrm>
                <a:prstGeom prst="roundRect">
                  <a:avLst>
                    <a:gd name="adj" fmla="val 7463"/>
                  </a:avLst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 sz="1800"/>
                </a:p>
              </p:txBody>
            </p:sp>
            <p:sp>
              <p:nvSpPr>
                <p:cNvPr id="1142" name="図形 26"/>
                <p:cNvSpPr/>
                <p:nvPr/>
              </p:nvSpPr>
              <p:spPr>
                <a:xfrm>
                  <a:off x="30169" y="248971"/>
                  <a:ext cx="202154" cy="66909"/>
                </a:xfrm>
                <a:prstGeom prst="flowChartProcess">
                  <a:avLst/>
                </a:prstGeom>
                <a:noFill/>
                <a:ln w="1905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r>
                    <a:rPr lang="ja-JP" altLang="en-US" sz="1400" b="1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</a:rPr>
                    <a:t>にほんごが</a:t>
                  </a:r>
                  <a:endParaRPr lang="ja-JP" altLang="en-US" sz="1400" b="1">
                    <a:solidFill>
                      <a:schemeClr val="tx1"/>
                    </a:solidFill>
                  </a:endParaRPr>
                </a:p>
                <a:p>
                  <a:pPr algn="ctr">
                    <a:defRPr lang="ja-JP" altLang="en-US"/>
                  </a:pPr>
                  <a:r>
                    <a:rPr lang="ja-JP" altLang="en-US" sz="1400" b="1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</a:rPr>
                    <a:t>わかりません</a:t>
                  </a:r>
                  <a:endParaRPr lang="ja-JP" altLang="en-US" sz="1800" b="1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143" name="グループ 2854"/>
              <p:cNvGrpSpPr/>
              <p:nvPr/>
            </p:nvGrpSpPr>
            <p:grpSpPr>
              <a:xfrm>
                <a:off x="115617" y="314516"/>
                <a:ext cx="109776" cy="116229"/>
                <a:chOff x="551468" y="144848"/>
                <a:chExt cx="146365" cy="154969"/>
              </a:xfrm>
            </p:grpSpPr>
            <p:grpSp>
              <p:nvGrpSpPr>
                <p:cNvPr id="1144" name="グループ 216"/>
                <p:cNvGrpSpPr/>
                <p:nvPr/>
              </p:nvGrpSpPr>
              <p:grpSpPr>
                <a:xfrm>
                  <a:off x="551468" y="144848"/>
                  <a:ext cx="146365" cy="154969"/>
                  <a:chOff x="571025" y="154341"/>
                  <a:chExt cx="148404" cy="157127"/>
                </a:xfrm>
              </p:grpSpPr>
              <p:grpSp>
                <p:nvGrpSpPr>
                  <p:cNvPr id="1145" name="グループ 194"/>
                  <p:cNvGrpSpPr/>
                  <p:nvPr/>
                </p:nvGrpSpPr>
                <p:grpSpPr>
                  <a:xfrm>
                    <a:off x="604392" y="157502"/>
                    <a:ext cx="90980" cy="153966"/>
                    <a:chOff x="354967" y="113233"/>
                    <a:chExt cx="339743" cy="574945"/>
                  </a:xfrm>
                </p:grpSpPr>
                <p:sp>
                  <p:nvSpPr>
                    <p:cNvPr id="1146" name="図形 190"/>
                    <p:cNvSpPr/>
                    <p:nvPr/>
                  </p:nvSpPr>
                  <p:spPr>
                    <a:xfrm>
                      <a:off x="465018" y="383814"/>
                      <a:ext cx="87595" cy="55118"/>
                    </a:xfrm>
                    <a:prstGeom prst="roundRect">
                      <a:avLst/>
                    </a:prstGeom>
                    <a:solidFill>
                      <a:srgbClr val="FBE4C6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147" name="楕円 187"/>
                    <p:cNvSpPr/>
                    <p:nvPr/>
                  </p:nvSpPr>
                  <p:spPr>
                    <a:xfrm>
                      <a:off x="364977" y="267278"/>
                      <a:ext cx="53605" cy="59097"/>
                    </a:xfrm>
                    <a:prstGeom prst="ellipse">
                      <a:avLst/>
                    </a:prstGeom>
                    <a:solidFill>
                      <a:srgbClr val="FEF0DF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148" name="楕円 188"/>
                    <p:cNvSpPr/>
                    <p:nvPr/>
                  </p:nvSpPr>
                  <p:spPr>
                    <a:xfrm>
                      <a:off x="590285" y="245926"/>
                      <a:ext cx="53605" cy="59097"/>
                    </a:xfrm>
                    <a:prstGeom prst="ellipse">
                      <a:avLst/>
                    </a:prstGeom>
                    <a:solidFill>
                      <a:srgbClr val="FEF0DF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149" name="楕円 177"/>
                    <p:cNvSpPr/>
                    <p:nvPr/>
                  </p:nvSpPr>
                  <p:spPr>
                    <a:xfrm>
                      <a:off x="390900" y="179487"/>
                      <a:ext cx="235830" cy="220472"/>
                    </a:xfrm>
                    <a:prstGeom prst="ellipse">
                      <a:avLst/>
                    </a:prstGeom>
                    <a:solidFill>
                      <a:srgbClr val="FEF0DF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150" name="楕円 185"/>
                    <p:cNvSpPr/>
                    <p:nvPr/>
                  </p:nvSpPr>
                  <p:spPr>
                    <a:xfrm>
                      <a:off x="403796" y="297291"/>
                      <a:ext cx="49944" cy="49944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rgbClr val="F5B5B2"/>
                        </a:gs>
                        <a:gs pos="98000">
                          <a:srgbClr val="FEF0DF"/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151" name="図形 180"/>
                    <p:cNvSpPr/>
                    <p:nvPr/>
                  </p:nvSpPr>
                  <p:spPr>
                    <a:xfrm>
                      <a:off x="459456" y="270364"/>
                      <a:ext cx="39184" cy="6931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7584" y="365"/>
                          </a:moveTo>
                          <a:cubicBezTo>
                            <a:pt x="12285" y="1997"/>
                            <a:pt x="16725" y="5027"/>
                            <a:pt x="18292" y="7617"/>
                          </a:cubicBezTo>
                          <a:cubicBezTo>
                            <a:pt x="19076" y="8506"/>
                            <a:pt x="9396" y="13315"/>
                            <a:pt x="3652" y="16200"/>
                          </a:cubicBezTo>
                          <a:lnTo>
                            <a:pt x="21036" y="20342"/>
                          </a:lnTo>
                          <a:cubicBezTo>
                            <a:pt x="22212" y="21156"/>
                            <a:pt x="21330" y="21674"/>
                            <a:pt x="20382" y="21600"/>
                          </a:cubicBezTo>
                          <a:cubicBezTo>
                            <a:pt x="14027" y="19995"/>
                            <a:pt x="-1690" y="17236"/>
                            <a:pt x="139" y="16120"/>
                          </a:cubicBezTo>
                          <a:cubicBezTo>
                            <a:pt x="7061" y="13019"/>
                            <a:pt x="14507" y="9025"/>
                            <a:pt x="15028" y="7471"/>
                          </a:cubicBezTo>
                          <a:cubicBezTo>
                            <a:pt x="14507" y="5193"/>
                            <a:pt x="11241" y="2811"/>
                            <a:pt x="4449" y="1088"/>
                          </a:cubicBezTo>
                          <a:cubicBezTo>
                            <a:pt x="3405" y="185"/>
                            <a:pt x="5885" y="-449"/>
                            <a:pt x="7584" y="365"/>
                          </a:cubicBezTo>
                          <a:close/>
                        </a:path>
                      </a:pathLst>
                    </a:custGeom>
                    <a:solidFill>
                      <a:srgbClr val="F5CC9B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152" name="楕円 181"/>
                    <p:cNvSpPr/>
                    <p:nvPr/>
                  </p:nvSpPr>
                  <p:spPr>
                    <a:xfrm>
                      <a:off x="437651" y="289095"/>
                      <a:ext cx="15722" cy="15722"/>
                    </a:xfrm>
                    <a:prstGeom prst="ellipse">
                      <a:avLst/>
                    </a:prstGeom>
                    <a:solidFill>
                      <a:srgbClr val="5B9BD5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153" name="楕円 182"/>
                    <p:cNvSpPr/>
                    <p:nvPr/>
                  </p:nvSpPr>
                  <p:spPr>
                    <a:xfrm>
                      <a:off x="532480" y="289095"/>
                      <a:ext cx="15722" cy="15722"/>
                    </a:xfrm>
                    <a:prstGeom prst="ellipse">
                      <a:avLst/>
                    </a:prstGeom>
                    <a:solidFill>
                      <a:srgbClr val="5B9BD5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154" name="楕円 186"/>
                    <p:cNvSpPr/>
                    <p:nvPr/>
                  </p:nvSpPr>
                  <p:spPr>
                    <a:xfrm>
                      <a:off x="540341" y="297291"/>
                      <a:ext cx="49944" cy="49944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rgbClr val="F5B5B2"/>
                        </a:gs>
                        <a:gs pos="98000">
                          <a:srgbClr val="FEF0DF"/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155" name="図形 191"/>
                    <p:cNvSpPr/>
                    <p:nvPr/>
                  </p:nvSpPr>
                  <p:spPr>
                    <a:xfrm>
                      <a:off x="354967" y="411212"/>
                      <a:ext cx="339743" cy="27696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6877" y="0"/>
                          </a:moveTo>
                          <a:cubicBezTo>
                            <a:pt x="9068" y="1132"/>
                            <a:pt x="11055" y="874"/>
                            <a:pt x="12532" y="206"/>
                          </a:cubicBezTo>
                          <a:cubicBezTo>
                            <a:pt x="16913" y="1080"/>
                            <a:pt x="19358" y="3343"/>
                            <a:pt x="19715" y="5812"/>
                          </a:cubicBezTo>
                          <a:cubicBezTo>
                            <a:pt x="20683" y="11674"/>
                            <a:pt x="20972" y="16337"/>
                            <a:pt x="21600" y="21600"/>
                          </a:cubicBezTo>
                          <a:lnTo>
                            <a:pt x="0" y="21600"/>
                          </a:lnTo>
                          <a:cubicBezTo>
                            <a:pt x="374" y="16302"/>
                            <a:pt x="102" y="11109"/>
                            <a:pt x="1121" y="5707"/>
                          </a:cubicBezTo>
                          <a:cubicBezTo>
                            <a:pt x="1121" y="3857"/>
                            <a:pt x="3006" y="360"/>
                            <a:pt x="6877" y="0"/>
                          </a:cubicBezTo>
                          <a:close/>
                        </a:path>
                      </a:pathLst>
                    </a:custGeom>
                    <a:solidFill>
                      <a:srgbClr val="5B8AB1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156" name="図形 179"/>
                    <p:cNvSpPr/>
                    <p:nvPr/>
                  </p:nvSpPr>
                  <p:spPr>
                    <a:xfrm>
                      <a:off x="363782" y="113233"/>
                      <a:ext cx="277694" cy="163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3425" y="3674"/>
                          </a:moveTo>
                          <a:cubicBezTo>
                            <a:pt x="1851" y="2674"/>
                            <a:pt x="-285" y="6446"/>
                            <a:pt x="1495" y="9111"/>
                          </a:cubicBezTo>
                          <a:cubicBezTo>
                            <a:pt x="-843" y="10108"/>
                            <a:pt x="-279" y="19809"/>
                            <a:pt x="2059" y="18478"/>
                          </a:cubicBezTo>
                          <a:cubicBezTo>
                            <a:pt x="2059" y="23914"/>
                            <a:pt x="6577" y="20649"/>
                            <a:pt x="7391" y="17320"/>
                          </a:cubicBezTo>
                          <a:cubicBezTo>
                            <a:pt x="7900" y="20207"/>
                            <a:pt x="10832" y="22326"/>
                            <a:pt x="12020" y="17868"/>
                          </a:cubicBezTo>
                          <a:cubicBezTo>
                            <a:pt x="12883" y="21974"/>
                            <a:pt x="17154" y="23210"/>
                            <a:pt x="17713" y="18880"/>
                          </a:cubicBezTo>
                          <a:cubicBezTo>
                            <a:pt x="24662" y="19151"/>
                            <a:pt x="20390" y="8543"/>
                            <a:pt x="19321" y="7988"/>
                          </a:cubicBezTo>
                          <a:cubicBezTo>
                            <a:pt x="20004" y="1004"/>
                            <a:pt x="16033" y="3007"/>
                            <a:pt x="15119" y="4227"/>
                          </a:cubicBezTo>
                          <a:cubicBezTo>
                            <a:pt x="12982" y="-322"/>
                            <a:pt x="10389" y="13"/>
                            <a:pt x="8305" y="2453"/>
                          </a:cubicBezTo>
                          <a:cubicBezTo>
                            <a:pt x="7553" y="-1031"/>
                            <a:pt x="4136" y="-765"/>
                            <a:pt x="3627" y="2896"/>
                          </a:cubicBezTo>
                        </a:path>
                      </a:pathLst>
                    </a:custGeom>
                    <a:solidFill>
                      <a:srgbClr val="FFC00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</p:grpSp>
              <p:sp>
                <p:nvSpPr>
                  <p:cNvPr id="1157" name="図形 212"/>
                  <p:cNvSpPr/>
                  <p:nvPr/>
                </p:nvSpPr>
                <p:spPr>
                  <a:xfrm>
                    <a:off x="571025" y="251306"/>
                    <a:ext cx="79414" cy="601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21600"/>
                        </a:moveTo>
                        <a:lnTo>
                          <a:pt x="4533" y="21600"/>
                        </a:lnTo>
                        <a:lnTo>
                          <a:pt x="0" y="6418"/>
                        </a:lnTo>
                        <a:lnTo>
                          <a:pt x="14774" y="0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solidFill>
                    <a:sysClr val="window" lastClr="FFFFFF"/>
                  </a:solidFill>
                  <a:ln w="12700" cap="flat" cmpd="sng" algn="ctr">
                    <a:solidFill>
                      <a:srgbClr val="979695"/>
                    </a:solidFill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158" name="図形 213"/>
                  <p:cNvSpPr/>
                  <p:nvPr/>
                </p:nvSpPr>
                <p:spPr>
                  <a:xfrm rot="21300000">
                    <a:off x="631673" y="286100"/>
                    <a:ext cx="19382" cy="227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3698" y="255"/>
                        </a:moveTo>
                        <a:cubicBezTo>
                          <a:pt x="9132" y="255"/>
                          <a:pt x="-507" y="-1468"/>
                          <a:pt x="0" y="3918"/>
                        </a:cubicBezTo>
                        <a:cubicBezTo>
                          <a:pt x="1523" y="4133"/>
                          <a:pt x="2791" y="4565"/>
                          <a:pt x="4312" y="4780"/>
                        </a:cubicBezTo>
                        <a:cubicBezTo>
                          <a:pt x="-760" y="4996"/>
                          <a:pt x="-1776" y="11675"/>
                          <a:pt x="4312" y="10812"/>
                        </a:cubicBezTo>
                        <a:cubicBezTo>
                          <a:pt x="2791" y="11242"/>
                          <a:pt x="1523" y="11889"/>
                          <a:pt x="507" y="12966"/>
                        </a:cubicBezTo>
                        <a:cubicBezTo>
                          <a:pt x="-254" y="15119"/>
                          <a:pt x="2536" y="15766"/>
                          <a:pt x="4312" y="15982"/>
                        </a:cubicBezTo>
                        <a:cubicBezTo>
                          <a:pt x="3044" y="16629"/>
                          <a:pt x="1523" y="17489"/>
                          <a:pt x="2030" y="18999"/>
                        </a:cubicBezTo>
                        <a:cubicBezTo>
                          <a:pt x="2030" y="19644"/>
                          <a:pt x="2791" y="19859"/>
                          <a:pt x="3298" y="20291"/>
                        </a:cubicBezTo>
                        <a:cubicBezTo>
                          <a:pt x="17757" y="23953"/>
                          <a:pt x="22474" y="19657"/>
                          <a:pt x="21458" y="10394"/>
                        </a:cubicBezTo>
                        <a:cubicBezTo>
                          <a:pt x="20568" y="3024"/>
                          <a:pt x="16157" y="433"/>
                          <a:pt x="13698" y="255"/>
                        </a:cubicBezTo>
                        <a:close/>
                      </a:path>
                    </a:pathLst>
                  </a:custGeom>
                  <a:solidFill>
                    <a:srgbClr val="FEF0DF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pic>
                <p:nvPicPr>
                  <p:cNvPr id="1159" name="図 215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20580000">
                    <a:off x="588114" y="274442"/>
                    <a:ext cx="37202" cy="13890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160" name="楕円 443"/>
                <p:cNvSpPr/>
                <p:nvPr/>
              </p:nvSpPr>
              <p:spPr>
                <a:xfrm>
                  <a:off x="621758" y="211811"/>
                  <a:ext cx="4722" cy="5902"/>
                </a:xfrm>
                <a:prstGeom prst="ellipse">
                  <a:avLst/>
                </a:prstGeom>
                <a:solidFill>
                  <a:srgbClr val="BE6657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1161" name="図形 2873"/>
              <p:cNvSpPr/>
              <p:nvPr/>
            </p:nvSpPr>
            <p:spPr>
              <a:xfrm>
                <a:off x="28077" y="297940"/>
                <a:ext cx="134021" cy="113439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ysClr val="windowText" lastClr="000000"/>
                    </a:solidFill>
                    <a:latin typeface="游ゴシック"/>
                    <a:ea typeface="游ゴシック"/>
                  </a:rPr>
                  <a:t>I don't </a:t>
                </a:r>
                <a:endParaRPr lang="ja-JP" altLang="en-US" sz="18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ysClr val="windowText" lastClr="000000"/>
                    </a:solidFill>
                    <a:latin typeface="游ゴシック"/>
                    <a:ea typeface="游ゴシック"/>
                  </a:rPr>
                  <a:t>understand</a:t>
                </a:r>
                <a:endParaRPr lang="ja-JP" altLang="en-US" sz="11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ysClr val="windowText" lastClr="000000"/>
                    </a:solidFill>
                    <a:latin typeface="游ゴシック"/>
                    <a:ea typeface="游ゴシック"/>
                  </a:rPr>
                  <a:t> Japanese</a:t>
                </a:r>
                <a:endParaRPr lang="ja-JP" altLang="en-US" sz="1100" b="1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162" name="図 53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440000">
              <a:off x="1663879" y="2956730"/>
              <a:ext cx="539778" cy="468898"/>
            </a:xfrm>
            <a:prstGeom prst="rect">
              <a:avLst/>
            </a:prstGeom>
          </p:spPr>
        </p:pic>
      </p:grpSp>
      <p:grpSp>
        <p:nvGrpSpPr>
          <p:cNvPr id="1163" name="グループ 5330"/>
          <p:cNvGrpSpPr/>
          <p:nvPr/>
        </p:nvGrpSpPr>
        <p:grpSpPr>
          <a:xfrm>
            <a:off x="2683844" y="2897304"/>
            <a:ext cx="1216877" cy="1034964"/>
            <a:chOff x="2683844" y="2897304"/>
            <a:chExt cx="1216877" cy="1034964"/>
          </a:xfrm>
        </p:grpSpPr>
        <p:grpSp>
          <p:nvGrpSpPr>
            <p:cNvPr id="1164" name="グループ 3040"/>
            <p:cNvGrpSpPr/>
            <p:nvPr/>
          </p:nvGrpSpPr>
          <p:grpSpPr>
            <a:xfrm>
              <a:off x="2882463" y="2897304"/>
              <a:ext cx="1018258" cy="1034964"/>
              <a:chOff x="315231" y="314092"/>
              <a:chExt cx="111358" cy="113185"/>
            </a:xfrm>
          </p:grpSpPr>
          <p:grpSp>
            <p:nvGrpSpPr>
              <p:cNvPr id="1165" name="グループ 3021"/>
              <p:cNvGrpSpPr/>
              <p:nvPr/>
            </p:nvGrpSpPr>
            <p:grpSpPr>
              <a:xfrm>
                <a:off x="315231" y="314092"/>
                <a:ext cx="111358" cy="113185"/>
                <a:chOff x="529" y="431"/>
                <a:chExt cx="326" cy="332"/>
              </a:xfrm>
            </p:grpSpPr>
            <p:sp>
              <p:nvSpPr>
                <p:cNvPr id="1166" name="図形 1585"/>
                <p:cNvSpPr/>
                <p:nvPr/>
              </p:nvSpPr>
              <p:spPr>
                <a:xfrm>
                  <a:off x="625" y="621"/>
                  <a:ext cx="159" cy="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890" y="445"/>
                      </a:moveTo>
                      <a:cubicBezTo>
                        <a:pt x="-674" y="2227"/>
                        <a:pt x="506" y="14474"/>
                        <a:pt x="0" y="21600"/>
                      </a:cubicBezTo>
                      <a:lnTo>
                        <a:pt x="21379" y="21377"/>
                      </a:lnTo>
                      <a:cubicBezTo>
                        <a:pt x="22220" y="13806"/>
                        <a:pt x="20874" y="5122"/>
                        <a:pt x="17002" y="0"/>
                      </a:cubicBezTo>
                      <a:lnTo>
                        <a:pt x="5890" y="445"/>
                      </a:lnTo>
                      <a:close/>
                    </a:path>
                  </a:pathLst>
                </a:custGeom>
                <a:solidFill>
                  <a:srgbClr val="326787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67" name="楕円 1573"/>
                <p:cNvSpPr/>
                <p:nvPr/>
              </p:nvSpPr>
              <p:spPr>
                <a:xfrm>
                  <a:off x="614" y="472"/>
                  <a:ext cx="166" cy="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1142"/>
                      </a:moveTo>
                      <a:cubicBezTo>
                        <a:pt x="0" y="4988"/>
                        <a:pt x="4835" y="0"/>
                        <a:pt x="10800" y="0"/>
                      </a:cubicBezTo>
                      <a:cubicBezTo>
                        <a:pt x="16765" y="0"/>
                        <a:pt x="21600" y="4988"/>
                        <a:pt x="21600" y="11142"/>
                      </a:cubicBezTo>
                      <a:cubicBezTo>
                        <a:pt x="21600" y="11142"/>
                        <a:pt x="21600" y="11142"/>
                        <a:pt x="21600" y="11142"/>
                      </a:cubicBezTo>
                      <a:cubicBezTo>
                        <a:pt x="21600" y="17296"/>
                        <a:pt x="16431" y="21937"/>
                        <a:pt x="9600" y="21589"/>
                      </a:cubicBezTo>
                      <a:cubicBezTo>
                        <a:pt x="2400" y="21241"/>
                        <a:pt x="0" y="17296"/>
                        <a:pt x="0" y="11142"/>
                      </a:cubicBez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68" name="楕円 1574"/>
                <p:cNvSpPr/>
                <p:nvPr/>
              </p:nvSpPr>
              <p:spPr>
                <a:xfrm>
                  <a:off x="756" y="545"/>
                  <a:ext cx="47" cy="53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69" name="楕円 1575"/>
                <p:cNvSpPr/>
                <p:nvPr/>
              </p:nvSpPr>
              <p:spPr>
                <a:xfrm>
                  <a:off x="601" y="539"/>
                  <a:ext cx="47" cy="47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70" name="図形 1576"/>
                <p:cNvSpPr/>
                <p:nvPr/>
              </p:nvSpPr>
              <p:spPr>
                <a:xfrm>
                  <a:off x="755" y="620"/>
                  <a:ext cx="75" cy="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" y="5132"/>
                      </a:moveTo>
                      <a:cubicBezTo>
                        <a:pt x="-3240" y="2352"/>
                        <a:pt x="5400" y="-1069"/>
                        <a:pt x="7020" y="3207"/>
                      </a:cubicBezTo>
                      <a:cubicBezTo>
                        <a:pt x="15660" y="-5774"/>
                        <a:pt x="29700" y="7912"/>
                        <a:pt x="15120" y="9196"/>
                      </a:cubicBezTo>
                      <a:lnTo>
                        <a:pt x="19980" y="18178"/>
                      </a:lnTo>
                      <a:cubicBezTo>
                        <a:pt x="21600" y="21600"/>
                        <a:pt x="7560" y="22669"/>
                        <a:pt x="5400" y="20102"/>
                      </a:cubicBezTo>
                      <a:lnTo>
                        <a:pt x="2160" y="5132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71" name="図形 1578"/>
                <p:cNvSpPr/>
                <p:nvPr/>
              </p:nvSpPr>
              <p:spPr>
                <a:xfrm>
                  <a:off x="610" y="461"/>
                  <a:ext cx="180" cy="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6453" y="2759"/>
                      </a:moveTo>
                      <a:cubicBezTo>
                        <a:pt x="1334" y="671"/>
                        <a:pt x="-543" y="9918"/>
                        <a:pt x="138" y="17076"/>
                      </a:cubicBezTo>
                      <a:cubicBezTo>
                        <a:pt x="2698" y="21848"/>
                        <a:pt x="6282" y="16480"/>
                        <a:pt x="7818" y="12303"/>
                      </a:cubicBezTo>
                      <a:cubicBezTo>
                        <a:pt x="8330" y="19164"/>
                        <a:pt x="12085" y="22147"/>
                        <a:pt x="13622" y="15883"/>
                      </a:cubicBezTo>
                      <a:cubicBezTo>
                        <a:pt x="14304" y="17374"/>
                        <a:pt x="16673" y="20203"/>
                        <a:pt x="17527" y="21396"/>
                      </a:cubicBezTo>
                      <a:cubicBezTo>
                        <a:pt x="25035" y="24081"/>
                        <a:pt x="20959" y="-522"/>
                        <a:pt x="14986" y="2461"/>
                      </a:cubicBezTo>
                      <a:cubicBezTo>
                        <a:pt x="14304" y="2461"/>
                        <a:pt x="13622" y="2461"/>
                        <a:pt x="13108" y="2461"/>
                      </a:cubicBezTo>
                      <a:cubicBezTo>
                        <a:pt x="11574" y="373"/>
                        <a:pt x="8501" y="-1417"/>
                        <a:pt x="7135" y="1566"/>
                      </a:cubicBezTo>
                      <a:lnTo>
                        <a:pt x="6453" y="2759"/>
                      </a:lnTo>
                      <a:close/>
                    </a:path>
                  </a:pathLst>
                </a:custGeom>
                <a:solidFill>
                  <a:srgbClr val="7C655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72" name="図形 1579"/>
                <p:cNvSpPr/>
                <p:nvPr/>
              </p:nvSpPr>
              <p:spPr>
                <a:xfrm rot="1260000">
                  <a:off x="652" y="551"/>
                  <a:ext cx="24" cy="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2705" y="771"/>
                      </a:moveTo>
                      <a:lnTo>
                        <a:pt x="1270" y="19285"/>
                      </a:lnTo>
                      <a:lnTo>
                        <a:pt x="21600" y="21600"/>
                      </a:lnTo>
                      <a:lnTo>
                        <a:pt x="12705" y="771"/>
                      </a:lnTo>
                      <a:close/>
                    </a:path>
                  </a:pathLst>
                </a:cu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73" name="楕円 1581"/>
                <p:cNvSpPr/>
                <p:nvPr/>
              </p:nvSpPr>
              <p:spPr>
                <a:xfrm>
                  <a:off x="715" y="566"/>
                  <a:ext cx="16" cy="16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74" name="楕円 1582"/>
                <p:cNvSpPr/>
                <p:nvPr/>
              </p:nvSpPr>
              <p:spPr>
                <a:xfrm>
                  <a:off x="633" y="555"/>
                  <a:ext cx="16" cy="16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75" name="楕円 1584"/>
                <p:cNvSpPr/>
                <p:nvPr/>
              </p:nvSpPr>
              <p:spPr>
                <a:xfrm>
                  <a:off x="679" y="616"/>
                  <a:ext cx="23" cy="10"/>
                </a:xfrm>
                <a:prstGeom prst="ellipse">
                  <a:avLst/>
                </a:prstGeom>
                <a:solidFill>
                  <a:srgbClr val="BE6657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1176" name="グループ 1589"/>
                <p:cNvGrpSpPr/>
                <p:nvPr/>
              </p:nvGrpSpPr>
              <p:grpSpPr>
                <a:xfrm>
                  <a:off x="529" y="431"/>
                  <a:ext cx="69" cy="74"/>
                  <a:chOff x="418" y="414"/>
                  <a:chExt cx="115" cy="144"/>
                </a:xfrm>
              </p:grpSpPr>
            </p:grpSp>
            <p:sp>
              <p:nvSpPr>
                <p:cNvPr id="1177" name="図形 1591"/>
                <p:cNvSpPr/>
                <p:nvPr/>
              </p:nvSpPr>
              <p:spPr>
                <a:xfrm>
                  <a:off x="814" y="529"/>
                  <a:ext cx="41" cy="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44" y="21600"/>
                      </a:moveTo>
                      <a:lnTo>
                        <a:pt x="18620" y="1542"/>
                      </a:lnTo>
                      <a:lnTo>
                        <a:pt x="21600" y="16971"/>
                      </a:lnTo>
                      <a:lnTo>
                        <a:pt x="744" y="21600"/>
                      </a:lnTo>
                      <a:close/>
                    </a:path>
                  </a:pathLst>
                </a:custGeom>
                <a:solidFill>
                  <a:srgbClr val="326787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78" name="図形 1592"/>
                <p:cNvSpPr/>
                <p:nvPr/>
              </p:nvSpPr>
              <p:spPr>
                <a:xfrm rot="2820000">
                  <a:off x="822" y="563"/>
                  <a:ext cx="41" cy="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44" y="21600"/>
                      </a:moveTo>
                      <a:lnTo>
                        <a:pt x="18620" y="1542"/>
                      </a:lnTo>
                      <a:lnTo>
                        <a:pt x="21600" y="16971"/>
                      </a:lnTo>
                      <a:lnTo>
                        <a:pt x="744" y="21600"/>
                      </a:lnTo>
                      <a:close/>
                    </a:path>
                  </a:pathLst>
                </a:custGeom>
                <a:solidFill>
                  <a:srgbClr val="326787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79" name="図形 1593"/>
                <p:cNvSpPr/>
                <p:nvPr/>
              </p:nvSpPr>
              <p:spPr>
                <a:xfrm rot="20040000">
                  <a:off x="803" y="502"/>
                  <a:ext cx="41" cy="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44" y="21600"/>
                      </a:moveTo>
                      <a:lnTo>
                        <a:pt x="18620" y="1542"/>
                      </a:lnTo>
                      <a:lnTo>
                        <a:pt x="21600" y="16971"/>
                      </a:lnTo>
                      <a:lnTo>
                        <a:pt x="744" y="21600"/>
                      </a:lnTo>
                      <a:close/>
                    </a:path>
                  </a:pathLst>
                </a:custGeom>
                <a:solidFill>
                  <a:srgbClr val="326787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sp>
          <p:nvSpPr>
            <p:cNvPr id="1180" name="楕円 2825"/>
            <p:cNvSpPr/>
            <p:nvPr/>
          </p:nvSpPr>
          <p:spPr>
            <a:xfrm>
              <a:off x="3492094" y="3381040"/>
              <a:ext cx="99432" cy="99432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181" name="楕円 2826"/>
            <p:cNvSpPr/>
            <p:nvPr/>
          </p:nvSpPr>
          <p:spPr>
            <a:xfrm>
              <a:off x="3161273" y="3336609"/>
              <a:ext cx="93497" cy="93497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1182" name="図 53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9800000">
              <a:off x="2683844" y="2968357"/>
              <a:ext cx="539778" cy="468898"/>
            </a:xfrm>
            <a:prstGeom prst="rect">
              <a:avLst/>
            </a:prstGeom>
          </p:spPr>
        </p:pic>
      </p:grpSp>
      <p:grpSp>
        <p:nvGrpSpPr>
          <p:cNvPr id="1183" name="グループ 5377"/>
          <p:cNvGrpSpPr/>
          <p:nvPr/>
        </p:nvGrpSpPr>
        <p:grpSpPr>
          <a:xfrm>
            <a:off x="5003322" y="2875412"/>
            <a:ext cx="1387594" cy="1023836"/>
            <a:chOff x="5003322" y="2875412"/>
            <a:chExt cx="1387594" cy="1023836"/>
          </a:xfrm>
        </p:grpSpPr>
        <p:grpSp>
          <p:nvGrpSpPr>
            <p:cNvPr id="1184" name="グループ 5353"/>
            <p:cNvGrpSpPr/>
            <p:nvPr/>
          </p:nvGrpSpPr>
          <p:grpSpPr>
            <a:xfrm>
              <a:off x="5155390" y="2875412"/>
              <a:ext cx="1235526" cy="1023836"/>
              <a:chOff x="1495240" y="2392160"/>
              <a:chExt cx="5426135" cy="4496440"/>
            </a:xfrm>
          </p:grpSpPr>
          <p:grpSp>
            <p:nvGrpSpPr>
              <p:cNvPr id="1185" name="グループ 3998"/>
              <p:cNvGrpSpPr/>
              <p:nvPr/>
            </p:nvGrpSpPr>
            <p:grpSpPr>
              <a:xfrm>
                <a:off x="1495240" y="2392160"/>
                <a:ext cx="2840980" cy="4491855"/>
                <a:chOff x="4783" y="1258"/>
                <a:chExt cx="2379" cy="3762"/>
              </a:xfrm>
            </p:grpSpPr>
            <p:sp>
              <p:nvSpPr>
                <p:cNvPr id="1186" name="図形 2534"/>
                <p:cNvSpPr/>
                <p:nvPr/>
              </p:nvSpPr>
              <p:spPr>
                <a:xfrm>
                  <a:off x="4886" y="3089"/>
                  <a:ext cx="2276" cy="1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635" y="21461"/>
                      </a:moveTo>
                      <a:lnTo>
                        <a:pt x="21518" y="21600"/>
                      </a:lnTo>
                      <a:cubicBezTo>
                        <a:pt x="21637" y="17420"/>
                        <a:pt x="22474" y="3484"/>
                        <a:pt x="14321" y="0"/>
                      </a:cubicBezTo>
                      <a:lnTo>
                        <a:pt x="5544" y="557"/>
                      </a:lnTo>
                      <a:cubicBezTo>
                        <a:pt x="-1448" y="5853"/>
                        <a:pt x="105" y="14213"/>
                        <a:pt x="222" y="21461"/>
                      </a:cubicBezTo>
                      <a:lnTo>
                        <a:pt x="1635" y="21461"/>
                      </a:lnTo>
                      <a:close/>
                    </a:path>
                  </a:pathLst>
                </a:custGeom>
                <a:solidFill>
                  <a:srgbClr val="5B8AB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87" name="楕円 2518"/>
                <p:cNvSpPr/>
                <p:nvPr/>
              </p:nvSpPr>
              <p:spPr>
                <a:xfrm>
                  <a:off x="4783" y="2304"/>
                  <a:ext cx="423" cy="423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88" name="楕円 2519"/>
                <p:cNvSpPr/>
                <p:nvPr/>
              </p:nvSpPr>
              <p:spPr>
                <a:xfrm>
                  <a:off x="6602" y="2291"/>
                  <a:ext cx="423" cy="423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89" name="楕円 2520"/>
                <p:cNvSpPr/>
                <p:nvPr/>
              </p:nvSpPr>
              <p:spPr>
                <a:xfrm>
                  <a:off x="4995" y="1445"/>
                  <a:ext cx="1831" cy="1831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90" name="図形 2527"/>
                <p:cNvSpPr/>
                <p:nvPr/>
              </p:nvSpPr>
              <p:spPr>
                <a:xfrm>
                  <a:off x="5843" y="2416"/>
                  <a:ext cx="204" cy="286"/>
                </a:xfrm>
                <a:prstGeom prst="triangle">
                  <a:avLst/>
                </a:pr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91" name="楕円 2528"/>
                <p:cNvSpPr/>
                <p:nvPr/>
              </p:nvSpPr>
              <p:spPr>
                <a:xfrm>
                  <a:off x="5407" y="2441"/>
                  <a:ext cx="210" cy="210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192" name="楕円 2529"/>
                <p:cNvSpPr/>
                <p:nvPr/>
              </p:nvSpPr>
              <p:spPr>
                <a:xfrm>
                  <a:off x="6236" y="2441"/>
                  <a:ext cx="210" cy="210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1193" name="図形 4014"/>
              <p:cNvSpPr/>
              <p:nvPr/>
            </p:nvSpPr>
            <p:spPr>
              <a:xfrm>
                <a:off x="1744857" y="2539644"/>
                <a:ext cx="2165224" cy="120290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03" y="12540"/>
                    </a:moveTo>
                    <a:cubicBezTo>
                      <a:pt x="403" y="12540"/>
                      <a:pt x="-938" y="18351"/>
                      <a:pt x="1144" y="21475"/>
                    </a:cubicBezTo>
                    <a:cubicBezTo>
                      <a:pt x="2164" y="22538"/>
                      <a:pt x="3515" y="16711"/>
                      <a:pt x="3515" y="16711"/>
                    </a:cubicBezTo>
                    <a:cubicBezTo>
                      <a:pt x="5188" y="17717"/>
                      <a:pt x="10236" y="20258"/>
                      <a:pt x="10609" y="19919"/>
                    </a:cubicBezTo>
                    <a:cubicBezTo>
                      <a:pt x="10980" y="19586"/>
                      <a:pt x="8197" y="15560"/>
                      <a:pt x="8937" y="15560"/>
                    </a:cubicBezTo>
                    <a:cubicBezTo>
                      <a:pt x="9681" y="15560"/>
                      <a:pt x="14691" y="20593"/>
                      <a:pt x="15619" y="20593"/>
                    </a:cubicBezTo>
                    <a:cubicBezTo>
                      <a:pt x="16546" y="20593"/>
                      <a:pt x="14135" y="15224"/>
                      <a:pt x="14874" y="15224"/>
                    </a:cubicBezTo>
                    <a:cubicBezTo>
                      <a:pt x="15619" y="15224"/>
                      <a:pt x="19885" y="20928"/>
                      <a:pt x="20999" y="20928"/>
                    </a:cubicBezTo>
                    <a:cubicBezTo>
                      <a:pt x="22112" y="20928"/>
                      <a:pt x="21487" y="17239"/>
                      <a:pt x="20655" y="13325"/>
                    </a:cubicBezTo>
                    <a:cubicBezTo>
                      <a:pt x="20655" y="13325"/>
                      <a:pt x="17723" y="-4345"/>
                      <a:pt x="7754" y="996"/>
                    </a:cubicBezTo>
                    <a:cubicBezTo>
                      <a:pt x="2031" y="-1994"/>
                      <a:pt x="403" y="12540"/>
                      <a:pt x="403" y="12540"/>
                    </a:cubicBezTo>
                    <a:close/>
                  </a:path>
                </a:pathLst>
              </a:custGeom>
              <a:solidFill>
                <a:srgbClr val="7C655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194" name="楕円 4015"/>
              <p:cNvSpPr/>
              <p:nvPr/>
            </p:nvSpPr>
            <p:spPr>
              <a:xfrm>
                <a:off x="2818215" y="4362890"/>
                <a:ext cx="177228" cy="213223"/>
              </a:xfrm>
              <a:prstGeom prst="ellipse">
                <a:avLst/>
              </a:prstGeom>
              <a:solidFill>
                <a:srgbClr val="BE6657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195" name="楕円 4016"/>
              <p:cNvSpPr/>
              <p:nvPr/>
            </p:nvSpPr>
            <p:spPr>
              <a:xfrm>
                <a:off x="2102002" y="4080308"/>
                <a:ext cx="389193" cy="389193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196" name="楕円 4017"/>
              <p:cNvSpPr/>
              <p:nvPr/>
            </p:nvSpPr>
            <p:spPr>
              <a:xfrm>
                <a:off x="3339048" y="4055412"/>
                <a:ext cx="389193" cy="389193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197" name="図形 4018"/>
              <p:cNvSpPr/>
              <p:nvPr/>
            </p:nvSpPr>
            <p:spPr>
              <a:xfrm>
                <a:off x="2009107" y="4790365"/>
                <a:ext cx="986337" cy="94023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021" y="3928"/>
                    </a:moveTo>
                    <a:cubicBezTo>
                      <a:pt x="9558" y="-2864"/>
                      <a:pt x="11682" y="837"/>
                      <a:pt x="10513" y="2579"/>
                    </a:cubicBezTo>
                    <a:cubicBezTo>
                      <a:pt x="9204" y="4265"/>
                      <a:pt x="8258" y="6160"/>
                      <a:pt x="8588" y="6160"/>
                    </a:cubicBezTo>
                    <a:cubicBezTo>
                      <a:pt x="8918" y="6160"/>
                      <a:pt x="11469" y="3686"/>
                      <a:pt x="15466" y="2673"/>
                    </a:cubicBezTo>
                    <a:cubicBezTo>
                      <a:pt x="19306" y="1473"/>
                      <a:pt x="20763" y="4788"/>
                      <a:pt x="21481" y="7304"/>
                    </a:cubicBezTo>
                    <a:cubicBezTo>
                      <a:pt x="22102" y="9619"/>
                      <a:pt x="20019" y="12617"/>
                      <a:pt x="18366" y="13647"/>
                    </a:cubicBezTo>
                    <a:cubicBezTo>
                      <a:pt x="16714" y="14675"/>
                      <a:pt x="11892" y="13368"/>
                      <a:pt x="9580" y="14394"/>
                    </a:cubicBezTo>
                    <a:cubicBezTo>
                      <a:pt x="7266" y="15425"/>
                      <a:pt x="6275" y="21600"/>
                      <a:pt x="4953" y="21600"/>
                    </a:cubicBezTo>
                    <a:cubicBezTo>
                      <a:pt x="3631" y="21600"/>
                      <a:pt x="-4" y="18856"/>
                      <a:pt x="-4" y="16112"/>
                    </a:cubicBezTo>
                    <a:cubicBezTo>
                      <a:pt x="-4" y="13368"/>
                      <a:pt x="4697" y="6673"/>
                      <a:pt x="6021" y="3928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198" name="図形 4019"/>
              <p:cNvSpPr/>
              <p:nvPr/>
            </p:nvSpPr>
            <p:spPr>
              <a:xfrm>
                <a:off x="1818881" y="5371092"/>
                <a:ext cx="666223" cy="151750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00" y="0"/>
                    </a:moveTo>
                    <a:lnTo>
                      <a:pt x="21600" y="7111"/>
                    </a:lnTo>
                    <a:lnTo>
                      <a:pt x="12000" y="21600"/>
                    </a:lnTo>
                    <a:lnTo>
                      <a:pt x="9000" y="21337"/>
                    </a:lnTo>
                    <a:lnTo>
                      <a:pt x="18600" y="7902"/>
                    </a:lnTo>
                    <a:lnTo>
                      <a:pt x="0" y="1054"/>
                    </a:lnTo>
                    <a:lnTo>
                      <a:pt x="1200" y="0"/>
                    </a:lnTo>
                    <a:close/>
                  </a:path>
                </a:pathLst>
              </a:custGeom>
              <a:solidFill>
                <a:srgbClr val="47729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199" name="図形 4020"/>
              <p:cNvSpPr/>
              <p:nvPr/>
            </p:nvSpPr>
            <p:spPr>
              <a:xfrm>
                <a:off x="4336220" y="3368388"/>
                <a:ext cx="2585155" cy="2483083"/>
              </a:xfrm>
              <a:prstGeom prst="wedgeEllipseCallout">
                <a:avLst>
                  <a:gd name="adj1" fmla="val -60717"/>
                  <a:gd name="adj2" fmla="val -5281"/>
                </a:avLst>
              </a:prstGeom>
              <a:solidFill>
                <a:srgbClr val="FFFFFF"/>
              </a:solidFill>
              <a:ln w="12700" cap="flat" cmpd="sng" algn="ctr">
                <a:solidFill>
                  <a:srgbClr val="B2B2B2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1200" name="グループ 4025"/>
              <p:cNvGrpSpPr/>
              <p:nvPr/>
            </p:nvGrpSpPr>
            <p:grpSpPr>
              <a:xfrm>
                <a:off x="5459020" y="3739977"/>
                <a:ext cx="339554" cy="1665568"/>
                <a:chOff x="5104484" y="5124845"/>
                <a:chExt cx="147231" cy="722191"/>
              </a:xfrm>
            </p:grpSpPr>
            <p:sp>
              <p:nvSpPr>
                <p:cNvPr id="1201" name="楕円 4021"/>
                <p:cNvSpPr/>
                <p:nvPr/>
              </p:nvSpPr>
              <p:spPr>
                <a:xfrm>
                  <a:off x="5104484" y="5124845"/>
                  <a:ext cx="147231" cy="147231"/>
                </a:xfrm>
                <a:prstGeom prst="ellipse">
                  <a:avLst/>
                </a:prstGeom>
                <a:solidFill>
                  <a:srgbClr val="B1B1B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202" name="楕円 4022"/>
                <p:cNvSpPr/>
                <p:nvPr/>
              </p:nvSpPr>
              <p:spPr>
                <a:xfrm>
                  <a:off x="5104484" y="5412325"/>
                  <a:ext cx="147231" cy="147231"/>
                </a:xfrm>
                <a:prstGeom prst="ellipse">
                  <a:avLst/>
                </a:prstGeom>
                <a:solidFill>
                  <a:srgbClr val="B1B1B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203" name="楕円 4023"/>
                <p:cNvSpPr/>
                <p:nvPr/>
              </p:nvSpPr>
              <p:spPr>
                <a:xfrm>
                  <a:off x="5104484" y="5699805"/>
                  <a:ext cx="147231" cy="147231"/>
                </a:xfrm>
                <a:prstGeom prst="ellipse">
                  <a:avLst/>
                </a:prstGeom>
                <a:solidFill>
                  <a:srgbClr val="B1B1B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grpSp>
          <p:nvGrpSpPr>
            <p:cNvPr id="1204" name="グループ 5375"/>
            <p:cNvGrpSpPr/>
            <p:nvPr/>
          </p:nvGrpSpPr>
          <p:grpSpPr>
            <a:xfrm flipH="1">
              <a:off x="5003322" y="3036836"/>
              <a:ext cx="166576" cy="153407"/>
              <a:chOff x="6071059" y="6413922"/>
              <a:chExt cx="166576" cy="153407"/>
            </a:xfrm>
          </p:grpSpPr>
          <p:sp>
            <p:nvSpPr>
              <p:cNvPr id="1205" name="楕円 5373"/>
              <p:cNvSpPr/>
              <p:nvPr/>
            </p:nvSpPr>
            <p:spPr>
              <a:xfrm rot="14040000">
                <a:off x="6101528" y="6383492"/>
                <a:ext cx="60039" cy="12093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4094"/>
                    </a:moveTo>
                    <a:cubicBezTo>
                      <a:pt x="0" y="9948"/>
                      <a:pt x="8640" y="-306"/>
                      <a:pt x="10491" y="0"/>
                    </a:cubicBezTo>
                    <a:cubicBezTo>
                      <a:pt x="12343" y="0"/>
                      <a:pt x="21600" y="9948"/>
                      <a:pt x="21600" y="14094"/>
                    </a:cubicBezTo>
                    <a:cubicBezTo>
                      <a:pt x="21600" y="18239"/>
                      <a:pt x="16765" y="21600"/>
                      <a:pt x="10800" y="21600"/>
                    </a:cubicBezTo>
                    <a:cubicBezTo>
                      <a:pt x="4835" y="21600"/>
                      <a:pt x="0" y="18239"/>
                      <a:pt x="0" y="14094"/>
                    </a:cubicBezTo>
                    <a:close/>
                  </a:path>
                </a:pathLst>
              </a:custGeom>
              <a:solidFill>
                <a:srgbClr val="5B9CD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06" name="楕円 5374"/>
              <p:cNvSpPr/>
              <p:nvPr/>
            </p:nvSpPr>
            <p:spPr>
              <a:xfrm rot="16140000">
                <a:off x="6147166" y="6476860"/>
                <a:ext cx="60039" cy="12093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4094"/>
                    </a:moveTo>
                    <a:cubicBezTo>
                      <a:pt x="0" y="9948"/>
                      <a:pt x="8640" y="-306"/>
                      <a:pt x="10491" y="0"/>
                    </a:cubicBezTo>
                    <a:cubicBezTo>
                      <a:pt x="12343" y="0"/>
                      <a:pt x="21600" y="9948"/>
                      <a:pt x="21600" y="14094"/>
                    </a:cubicBezTo>
                    <a:cubicBezTo>
                      <a:pt x="21600" y="18239"/>
                      <a:pt x="16765" y="21600"/>
                      <a:pt x="10800" y="21600"/>
                    </a:cubicBezTo>
                    <a:cubicBezTo>
                      <a:pt x="4835" y="21600"/>
                      <a:pt x="0" y="18239"/>
                      <a:pt x="0" y="14094"/>
                    </a:cubicBezTo>
                    <a:close/>
                  </a:path>
                </a:pathLst>
              </a:custGeom>
              <a:solidFill>
                <a:srgbClr val="5B9CD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1207" name="グループ 5379"/>
          <p:cNvGrpSpPr/>
          <p:nvPr/>
        </p:nvGrpSpPr>
        <p:grpSpPr>
          <a:xfrm>
            <a:off x="486850" y="5805356"/>
            <a:ext cx="1409634" cy="876414"/>
            <a:chOff x="60691" y="2993572"/>
            <a:chExt cx="4467605" cy="2777646"/>
          </a:xfrm>
        </p:grpSpPr>
        <p:sp>
          <p:nvSpPr>
            <p:cNvPr id="1208" name="図形 2534"/>
            <p:cNvSpPr/>
            <p:nvPr/>
          </p:nvSpPr>
          <p:spPr>
            <a:xfrm>
              <a:off x="1649660" y="4694839"/>
              <a:ext cx="1536337" cy="107637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35" y="21461"/>
                  </a:moveTo>
                  <a:lnTo>
                    <a:pt x="21518" y="21600"/>
                  </a:lnTo>
                  <a:cubicBezTo>
                    <a:pt x="21637" y="17420"/>
                    <a:pt x="22474" y="3484"/>
                    <a:pt x="14321" y="0"/>
                  </a:cubicBezTo>
                  <a:lnTo>
                    <a:pt x="5544" y="557"/>
                  </a:lnTo>
                  <a:cubicBezTo>
                    <a:pt x="-1448" y="5853"/>
                    <a:pt x="105" y="14213"/>
                    <a:pt x="222" y="21461"/>
                  </a:cubicBezTo>
                  <a:lnTo>
                    <a:pt x="1635" y="21461"/>
                  </a:lnTo>
                  <a:close/>
                </a:path>
              </a:pathLst>
            </a:custGeom>
            <a:solidFill>
              <a:srgbClr val="47729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09" name="楕円 2518"/>
            <p:cNvSpPr/>
            <p:nvPr/>
          </p:nvSpPr>
          <p:spPr>
            <a:xfrm>
              <a:off x="1426036" y="4089162"/>
              <a:ext cx="331905" cy="331854"/>
            </a:xfrm>
            <a:prstGeom prst="ellipse">
              <a:avLst/>
            </a:pr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10" name="楕円 2519"/>
            <p:cNvSpPr/>
            <p:nvPr/>
          </p:nvSpPr>
          <p:spPr>
            <a:xfrm>
              <a:off x="2853307" y="4078964"/>
              <a:ext cx="331905" cy="331854"/>
            </a:xfrm>
            <a:prstGeom prst="ellipse">
              <a:avLst/>
            </a:pr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11" name="楕円 2520"/>
            <p:cNvSpPr/>
            <p:nvPr/>
          </p:nvSpPr>
          <p:spPr>
            <a:xfrm>
              <a:off x="1592381" y="3415255"/>
              <a:ext cx="1436687" cy="1436466"/>
            </a:xfrm>
            <a:prstGeom prst="ellipse">
              <a:avLst/>
            </a:pr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12" name="図形 2527"/>
            <p:cNvSpPr/>
            <p:nvPr/>
          </p:nvSpPr>
          <p:spPr>
            <a:xfrm>
              <a:off x="2257761" y="4008356"/>
              <a:ext cx="160068" cy="224374"/>
            </a:xfrm>
            <a:prstGeom prst="triangle">
              <a:avLst/>
            </a:prstGeom>
            <a:solidFill>
              <a:srgbClr val="F2C28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13" name="楕円 2528"/>
            <p:cNvSpPr/>
            <p:nvPr/>
          </p:nvSpPr>
          <p:spPr>
            <a:xfrm>
              <a:off x="1915655" y="4080533"/>
              <a:ext cx="164776" cy="164750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14" name="楕円 2529"/>
            <p:cNvSpPr/>
            <p:nvPr/>
          </p:nvSpPr>
          <p:spPr>
            <a:xfrm>
              <a:off x="2566127" y="4080533"/>
              <a:ext cx="164776" cy="164750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15" name="楕円 4016"/>
            <p:cNvSpPr/>
            <p:nvPr/>
          </p:nvSpPr>
          <p:spPr>
            <a:xfrm>
              <a:off x="1787765" y="4230635"/>
              <a:ext cx="255720" cy="255720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16" name="楕円 4017"/>
            <p:cNvSpPr/>
            <p:nvPr/>
          </p:nvSpPr>
          <p:spPr>
            <a:xfrm>
              <a:off x="2648514" y="4221188"/>
              <a:ext cx="255720" cy="255720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1217" name="グループ 4052"/>
            <p:cNvGrpSpPr/>
            <p:nvPr/>
          </p:nvGrpSpPr>
          <p:grpSpPr>
            <a:xfrm>
              <a:off x="2098129" y="4368600"/>
              <a:ext cx="483090" cy="341171"/>
              <a:chOff x="4131623" y="1935925"/>
              <a:chExt cx="3179123" cy="2245179"/>
            </a:xfrm>
          </p:grpSpPr>
          <p:sp>
            <p:nvSpPr>
              <p:cNvPr id="1218" name="楕円 4015"/>
              <p:cNvSpPr/>
              <p:nvPr/>
            </p:nvSpPr>
            <p:spPr>
              <a:xfrm>
                <a:off x="4131623" y="1935925"/>
                <a:ext cx="3179123" cy="224517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0030"/>
                    </a:moveTo>
                    <a:cubicBezTo>
                      <a:pt x="0" y="3641"/>
                      <a:pt x="-420" y="-537"/>
                      <a:pt x="10926" y="60"/>
                    </a:cubicBezTo>
                    <a:cubicBezTo>
                      <a:pt x="20003" y="96"/>
                      <a:pt x="21600" y="3641"/>
                      <a:pt x="21600" y="10030"/>
                    </a:cubicBezTo>
                    <a:cubicBezTo>
                      <a:pt x="21600" y="10030"/>
                      <a:pt x="21600" y="10030"/>
                      <a:pt x="21600" y="10030"/>
                    </a:cubicBezTo>
                    <a:cubicBezTo>
                      <a:pt x="21600" y="16419"/>
                      <a:pt x="16765" y="21600"/>
                      <a:pt x="10800" y="21600"/>
                    </a:cubicBezTo>
                    <a:cubicBezTo>
                      <a:pt x="4835" y="21600"/>
                      <a:pt x="0" y="16419"/>
                      <a:pt x="0" y="10030"/>
                    </a:cubicBezTo>
                    <a:cubicBezTo>
                      <a:pt x="0" y="10030"/>
                      <a:pt x="0" y="10030"/>
                      <a:pt x="0" y="10030"/>
                    </a:cubicBezTo>
                    <a:close/>
                  </a:path>
                </a:pathLst>
              </a:custGeom>
              <a:solidFill>
                <a:srgbClr val="BE6657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19" name="楕円 4051"/>
              <p:cNvSpPr/>
              <p:nvPr/>
            </p:nvSpPr>
            <p:spPr>
              <a:xfrm>
                <a:off x="4181104" y="2467068"/>
                <a:ext cx="3055422" cy="171403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9747"/>
                    </a:moveTo>
                    <a:cubicBezTo>
                      <a:pt x="349" y="1900"/>
                      <a:pt x="8396" y="-536"/>
                      <a:pt x="11019" y="88"/>
                    </a:cubicBezTo>
                    <a:cubicBezTo>
                      <a:pt x="16621" y="88"/>
                      <a:pt x="21600" y="3146"/>
                      <a:pt x="21600" y="9435"/>
                    </a:cubicBezTo>
                    <a:cubicBezTo>
                      <a:pt x="21600" y="15724"/>
                      <a:pt x="16359" y="21600"/>
                      <a:pt x="10757" y="21600"/>
                    </a:cubicBezTo>
                    <a:cubicBezTo>
                      <a:pt x="5154" y="21600"/>
                      <a:pt x="962" y="15676"/>
                      <a:pt x="175" y="10376"/>
                    </a:cubicBezTo>
                  </a:path>
                </a:pathLst>
              </a:custGeom>
              <a:solidFill>
                <a:srgbClr val="CF8E83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1220" name="図形 4054"/>
            <p:cNvSpPr/>
            <p:nvPr/>
          </p:nvSpPr>
          <p:spPr>
            <a:xfrm>
              <a:off x="1558636" y="3278084"/>
              <a:ext cx="1496786" cy="84116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7233"/>
                  </a:moveTo>
                  <a:lnTo>
                    <a:pt x="535" y="21600"/>
                  </a:lnTo>
                  <a:cubicBezTo>
                    <a:pt x="4463" y="21600"/>
                    <a:pt x="3379" y="16212"/>
                    <a:pt x="4801" y="13518"/>
                  </a:cubicBezTo>
                  <a:cubicBezTo>
                    <a:pt x="6057" y="15259"/>
                    <a:pt x="6069" y="19059"/>
                    <a:pt x="8569" y="18741"/>
                  </a:cubicBezTo>
                  <a:cubicBezTo>
                    <a:pt x="10711" y="17788"/>
                    <a:pt x="10676" y="14637"/>
                    <a:pt x="11729" y="12585"/>
                  </a:cubicBezTo>
                  <a:cubicBezTo>
                    <a:pt x="12854" y="14761"/>
                    <a:pt x="12674" y="18741"/>
                    <a:pt x="15104" y="19112"/>
                  </a:cubicBezTo>
                  <a:cubicBezTo>
                    <a:pt x="17494" y="19059"/>
                    <a:pt x="16407" y="15591"/>
                    <a:pt x="17058" y="13830"/>
                  </a:cubicBezTo>
                  <a:cubicBezTo>
                    <a:pt x="18479" y="16420"/>
                    <a:pt x="18030" y="20965"/>
                    <a:pt x="21322" y="21600"/>
                  </a:cubicBezTo>
                  <a:cubicBezTo>
                    <a:pt x="22745" y="11314"/>
                    <a:pt x="18516" y="-471"/>
                    <a:pt x="11051" y="0"/>
                  </a:cubicBezTo>
                  <a:cubicBezTo>
                    <a:pt x="4086" y="-156"/>
                    <a:pt x="469" y="5657"/>
                    <a:pt x="0" y="17233"/>
                  </a:cubicBezTo>
                  <a:close/>
                </a:path>
              </a:pathLst>
            </a:custGeom>
            <a:solidFill>
              <a:srgbClr val="9F8572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21" name="図形 4055"/>
            <p:cNvSpPr/>
            <p:nvPr/>
          </p:nvSpPr>
          <p:spPr>
            <a:xfrm>
              <a:off x="3129643" y="2993572"/>
              <a:ext cx="1225614" cy="6935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8" y="18514"/>
                  </a:moveTo>
                  <a:lnTo>
                    <a:pt x="18981" y="385"/>
                  </a:lnTo>
                  <a:lnTo>
                    <a:pt x="21600" y="5785"/>
                  </a:lnTo>
                  <a:lnTo>
                    <a:pt x="872" y="21600"/>
                  </a:lnTo>
                  <a:lnTo>
                    <a:pt x="218" y="18514"/>
                  </a:lnTo>
                  <a:close/>
                </a:path>
              </a:pathLst>
            </a:custGeom>
            <a:solidFill>
              <a:srgbClr val="5B9CD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22" name="図形 4056"/>
            <p:cNvSpPr/>
            <p:nvPr/>
          </p:nvSpPr>
          <p:spPr>
            <a:xfrm>
              <a:off x="3328024" y="4115992"/>
              <a:ext cx="1200272" cy="21039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22" y="5082"/>
                  </a:moveTo>
                  <a:lnTo>
                    <a:pt x="21154" y="1270"/>
                  </a:lnTo>
                  <a:lnTo>
                    <a:pt x="21600" y="21600"/>
                  </a:lnTo>
                  <a:lnTo>
                    <a:pt x="668" y="21600"/>
                  </a:lnTo>
                  <a:lnTo>
                    <a:pt x="222" y="5082"/>
                  </a:lnTo>
                  <a:close/>
                </a:path>
              </a:pathLst>
            </a:custGeom>
            <a:solidFill>
              <a:srgbClr val="5B9CD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23" name="図形 4057"/>
            <p:cNvSpPr/>
            <p:nvPr/>
          </p:nvSpPr>
          <p:spPr>
            <a:xfrm>
              <a:off x="3315195" y="4696739"/>
              <a:ext cx="1213101" cy="64422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81" y="415"/>
                  </a:moveTo>
                  <a:lnTo>
                    <a:pt x="21600" y="15784"/>
                  </a:lnTo>
                  <a:lnTo>
                    <a:pt x="19836" y="21600"/>
                  </a:lnTo>
                  <a:lnTo>
                    <a:pt x="220" y="4984"/>
                  </a:lnTo>
                  <a:lnTo>
                    <a:pt x="881" y="415"/>
                  </a:lnTo>
                  <a:close/>
                </a:path>
              </a:pathLst>
            </a:custGeom>
            <a:solidFill>
              <a:srgbClr val="5B9CD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24" name="図形 4061"/>
            <p:cNvSpPr/>
            <p:nvPr/>
          </p:nvSpPr>
          <p:spPr>
            <a:xfrm>
              <a:off x="128849" y="2993572"/>
              <a:ext cx="1262555" cy="73140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8671"/>
                  </a:moveTo>
                  <a:cubicBezTo>
                    <a:pt x="21388" y="18305"/>
                    <a:pt x="20964" y="17572"/>
                    <a:pt x="20752" y="17206"/>
                  </a:cubicBezTo>
                  <a:lnTo>
                    <a:pt x="2541" y="366"/>
                  </a:lnTo>
                  <a:lnTo>
                    <a:pt x="211" y="6589"/>
                  </a:lnTo>
                  <a:lnTo>
                    <a:pt x="20752" y="21600"/>
                  </a:lnTo>
                  <a:lnTo>
                    <a:pt x="21600" y="18671"/>
                  </a:lnTo>
                  <a:close/>
                </a:path>
              </a:pathLst>
            </a:custGeom>
            <a:solidFill>
              <a:srgbClr val="5B9CD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25" name="図形 4062"/>
            <p:cNvSpPr/>
            <p:nvPr/>
          </p:nvSpPr>
          <p:spPr>
            <a:xfrm>
              <a:off x="60691" y="4119253"/>
              <a:ext cx="1237461" cy="13583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0"/>
                  </a:moveTo>
                  <a:lnTo>
                    <a:pt x="216" y="0"/>
                  </a:lnTo>
                  <a:lnTo>
                    <a:pt x="648" y="20463"/>
                  </a:lnTo>
                  <a:lnTo>
                    <a:pt x="20520" y="20463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5B9CD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26" name="図形 4063"/>
            <p:cNvSpPr/>
            <p:nvPr/>
          </p:nvSpPr>
          <p:spPr>
            <a:xfrm>
              <a:off x="195025" y="4703446"/>
              <a:ext cx="1200270" cy="71848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263" y="372"/>
                  </a:moveTo>
                  <a:lnTo>
                    <a:pt x="222" y="17875"/>
                  </a:lnTo>
                  <a:lnTo>
                    <a:pt x="2894" y="21600"/>
                  </a:lnTo>
                  <a:lnTo>
                    <a:pt x="21600" y="2606"/>
                  </a:lnTo>
                  <a:lnTo>
                    <a:pt x="20263" y="372"/>
                  </a:lnTo>
                  <a:close/>
                </a:path>
              </a:pathLst>
            </a:custGeom>
            <a:solidFill>
              <a:srgbClr val="5B9CD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227" name="グループ 5468"/>
          <p:cNvGrpSpPr/>
          <p:nvPr/>
        </p:nvGrpSpPr>
        <p:grpSpPr>
          <a:xfrm>
            <a:off x="708209" y="7401000"/>
            <a:ext cx="942912" cy="965558"/>
            <a:chOff x="744590" y="7391931"/>
            <a:chExt cx="941056" cy="963658"/>
          </a:xfrm>
        </p:grpSpPr>
        <p:grpSp>
          <p:nvGrpSpPr>
            <p:cNvPr id="1228" name="グループ 5444"/>
            <p:cNvGrpSpPr/>
            <p:nvPr/>
          </p:nvGrpSpPr>
          <p:grpSpPr>
            <a:xfrm>
              <a:off x="940673" y="7391931"/>
              <a:ext cx="532284" cy="963658"/>
              <a:chOff x="2013851" y="5556452"/>
              <a:chExt cx="1583764" cy="2867280"/>
            </a:xfrm>
          </p:grpSpPr>
          <p:grpSp>
            <p:nvGrpSpPr>
              <p:cNvPr id="1229" name="グループ 3998"/>
              <p:cNvGrpSpPr/>
              <p:nvPr/>
            </p:nvGrpSpPr>
            <p:grpSpPr>
              <a:xfrm>
                <a:off x="2013851" y="5912135"/>
                <a:ext cx="1583764" cy="2511597"/>
                <a:chOff x="4783" y="1445"/>
                <a:chExt cx="2242" cy="3556"/>
              </a:xfrm>
            </p:grpSpPr>
            <p:sp>
              <p:nvSpPr>
                <p:cNvPr id="1230" name="図形 2534"/>
                <p:cNvSpPr/>
                <p:nvPr/>
              </p:nvSpPr>
              <p:spPr>
                <a:xfrm>
                  <a:off x="4986" y="3071"/>
                  <a:ext cx="1996" cy="1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635" y="21461"/>
                      </a:moveTo>
                      <a:lnTo>
                        <a:pt x="21518" y="21600"/>
                      </a:lnTo>
                      <a:cubicBezTo>
                        <a:pt x="21637" y="17420"/>
                        <a:pt x="22474" y="3484"/>
                        <a:pt x="14321" y="0"/>
                      </a:cubicBezTo>
                      <a:lnTo>
                        <a:pt x="5544" y="557"/>
                      </a:lnTo>
                      <a:cubicBezTo>
                        <a:pt x="-1448" y="5853"/>
                        <a:pt x="105" y="14213"/>
                        <a:pt x="222" y="21461"/>
                      </a:cubicBezTo>
                      <a:lnTo>
                        <a:pt x="1635" y="21461"/>
                      </a:lnTo>
                      <a:close/>
                    </a:path>
                  </a:pathLst>
                </a:custGeom>
                <a:solidFill>
                  <a:srgbClr val="5B8AB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231" name="楕円 2518"/>
                <p:cNvSpPr/>
                <p:nvPr/>
              </p:nvSpPr>
              <p:spPr>
                <a:xfrm>
                  <a:off x="4783" y="2304"/>
                  <a:ext cx="423" cy="423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232" name="楕円 2519"/>
                <p:cNvSpPr/>
                <p:nvPr/>
              </p:nvSpPr>
              <p:spPr>
                <a:xfrm>
                  <a:off x="6602" y="2291"/>
                  <a:ext cx="423" cy="423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233" name="楕円 2520"/>
                <p:cNvSpPr/>
                <p:nvPr/>
              </p:nvSpPr>
              <p:spPr>
                <a:xfrm>
                  <a:off x="4995" y="1445"/>
                  <a:ext cx="1831" cy="1831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234" name="図形 2527"/>
                <p:cNvSpPr/>
                <p:nvPr/>
              </p:nvSpPr>
              <p:spPr>
                <a:xfrm>
                  <a:off x="5843" y="2416"/>
                  <a:ext cx="204" cy="286"/>
                </a:xfrm>
                <a:prstGeom prst="triangle">
                  <a:avLst/>
                </a:pr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235" name="楕円 2528"/>
                <p:cNvSpPr/>
                <p:nvPr/>
              </p:nvSpPr>
              <p:spPr>
                <a:xfrm>
                  <a:off x="5407" y="2414"/>
                  <a:ext cx="210" cy="210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236" name="楕円 2529"/>
                <p:cNvSpPr/>
                <p:nvPr/>
              </p:nvSpPr>
              <p:spPr>
                <a:xfrm>
                  <a:off x="6236" y="2441"/>
                  <a:ext cx="210" cy="210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1237" name="楕円 4016"/>
              <p:cNvSpPr/>
              <p:nvPr/>
            </p:nvSpPr>
            <p:spPr>
              <a:xfrm>
                <a:off x="2372773" y="6778657"/>
                <a:ext cx="230222" cy="230222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38" name="楕円 4017"/>
              <p:cNvSpPr/>
              <p:nvPr/>
            </p:nvSpPr>
            <p:spPr>
              <a:xfrm>
                <a:off x="3104530" y="6763930"/>
                <a:ext cx="230222" cy="230222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39" name="図形 4162"/>
              <p:cNvSpPr/>
              <p:nvPr/>
            </p:nvSpPr>
            <p:spPr>
              <a:xfrm>
                <a:off x="2164773" y="5851072"/>
                <a:ext cx="1298864" cy="9277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02" y="12621"/>
                    </a:moveTo>
                    <a:cubicBezTo>
                      <a:pt x="302" y="12621"/>
                      <a:pt x="51" y="13199"/>
                      <a:pt x="-10" y="16096"/>
                    </a:cubicBezTo>
                    <a:cubicBezTo>
                      <a:pt x="127" y="17400"/>
                      <a:pt x="1121" y="20442"/>
                      <a:pt x="1121" y="20442"/>
                    </a:cubicBezTo>
                    <a:cubicBezTo>
                      <a:pt x="1326" y="20731"/>
                      <a:pt x="2146" y="17256"/>
                      <a:pt x="2555" y="15807"/>
                    </a:cubicBezTo>
                    <a:cubicBezTo>
                      <a:pt x="2965" y="14359"/>
                      <a:pt x="5560" y="8928"/>
                      <a:pt x="6994" y="8928"/>
                    </a:cubicBezTo>
                    <a:cubicBezTo>
                      <a:pt x="9382" y="15326"/>
                      <a:pt x="16681" y="16676"/>
                      <a:pt x="18113" y="16966"/>
                    </a:cubicBezTo>
                    <a:cubicBezTo>
                      <a:pt x="19547" y="17256"/>
                      <a:pt x="19547" y="16676"/>
                      <a:pt x="19957" y="17256"/>
                    </a:cubicBezTo>
                    <a:cubicBezTo>
                      <a:pt x="20367" y="17835"/>
                      <a:pt x="20572" y="21891"/>
                      <a:pt x="20775" y="21600"/>
                    </a:cubicBezTo>
                    <a:cubicBezTo>
                      <a:pt x="20979" y="21311"/>
                      <a:pt x="21395" y="17848"/>
                      <a:pt x="21594" y="15228"/>
                    </a:cubicBezTo>
                    <a:cubicBezTo>
                      <a:pt x="21395" y="-4186"/>
                      <a:pt x="1234" y="-5051"/>
                      <a:pt x="302" y="12621"/>
                    </a:cubicBezTo>
                    <a:close/>
                  </a:path>
                </a:pathLst>
              </a:custGeom>
              <a:solidFill>
                <a:srgbClr val="7C655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40" name="図形 4190"/>
              <p:cNvSpPr/>
              <p:nvPr/>
            </p:nvSpPr>
            <p:spPr>
              <a:xfrm>
                <a:off x="2719504" y="6952645"/>
                <a:ext cx="225238" cy="7247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5228"/>
                    </a:moveTo>
                    <a:lnTo>
                      <a:pt x="3881" y="0"/>
                    </a:lnTo>
                    <a:cubicBezTo>
                      <a:pt x="6074" y="12025"/>
                      <a:pt x="14344" y="12025"/>
                      <a:pt x="18394" y="0"/>
                    </a:cubicBezTo>
                    <a:lnTo>
                      <a:pt x="21600" y="5228"/>
                    </a:lnTo>
                    <a:cubicBezTo>
                      <a:pt x="15356" y="25213"/>
                      <a:pt x="6413" y="28844"/>
                      <a:pt x="0" y="5228"/>
                    </a:cubicBezTo>
                    <a:close/>
                  </a:path>
                </a:pathLst>
              </a:custGeom>
              <a:solidFill>
                <a:srgbClr val="CD635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41" name="楕円 4191"/>
              <p:cNvSpPr/>
              <p:nvPr/>
            </p:nvSpPr>
            <p:spPr>
              <a:xfrm>
                <a:off x="2484486" y="5556452"/>
                <a:ext cx="651677" cy="651677"/>
              </a:xfrm>
              <a:prstGeom prst="ellipse">
                <a:avLst/>
              </a:prstGeom>
              <a:solidFill>
                <a:srgbClr val="7C655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42" name="図形 4193"/>
              <p:cNvSpPr/>
              <p:nvPr/>
            </p:nvSpPr>
            <p:spPr>
              <a:xfrm>
                <a:off x="2254719" y="7180916"/>
                <a:ext cx="463842" cy="95712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06" y="7813"/>
                    </a:moveTo>
                    <a:cubicBezTo>
                      <a:pt x="1429" y="5871"/>
                      <a:pt x="0" y="2604"/>
                      <a:pt x="0" y="1361"/>
                    </a:cubicBezTo>
                    <a:cubicBezTo>
                      <a:pt x="0" y="116"/>
                      <a:pt x="1747" y="-427"/>
                      <a:pt x="2700" y="349"/>
                    </a:cubicBezTo>
                    <a:cubicBezTo>
                      <a:pt x="3653" y="1127"/>
                      <a:pt x="4764" y="5169"/>
                      <a:pt x="6352" y="6025"/>
                    </a:cubicBezTo>
                    <a:cubicBezTo>
                      <a:pt x="7941" y="6881"/>
                      <a:pt x="10958" y="5482"/>
                      <a:pt x="13023" y="5793"/>
                    </a:cubicBezTo>
                    <a:cubicBezTo>
                      <a:pt x="15088" y="6104"/>
                      <a:pt x="17788" y="7036"/>
                      <a:pt x="18740" y="7892"/>
                    </a:cubicBezTo>
                    <a:cubicBezTo>
                      <a:pt x="19694" y="8748"/>
                      <a:pt x="21600" y="9992"/>
                      <a:pt x="21600" y="11003"/>
                    </a:cubicBezTo>
                    <a:cubicBezTo>
                      <a:pt x="21600" y="12012"/>
                      <a:pt x="19378" y="13252"/>
                      <a:pt x="18265" y="13952"/>
                    </a:cubicBezTo>
                    <a:cubicBezTo>
                      <a:pt x="17154" y="14651"/>
                      <a:pt x="13500" y="14112"/>
                      <a:pt x="12547" y="15201"/>
                    </a:cubicBezTo>
                    <a:cubicBezTo>
                      <a:pt x="11594" y="16289"/>
                      <a:pt x="13658" y="20021"/>
                      <a:pt x="12229" y="21031"/>
                    </a:cubicBezTo>
                    <a:cubicBezTo>
                      <a:pt x="10800" y="22044"/>
                      <a:pt x="4652" y="21419"/>
                      <a:pt x="3653" y="21343"/>
                    </a:cubicBezTo>
                    <a:cubicBezTo>
                      <a:pt x="1994" y="21097"/>
                      <a:pt x="3335" y="15435"/>
                      <a:pt x="3176" y="13180"/>
                    </a:cubicBezTo>
                    <a:cubicBezTo>
                      <a:pt x="3017" y="10924"/>
                      <a:pt x="2382" y="9758"/>
                      <a:pt x="1906" y="7813"/>
                    </a:cubicBezTo>
                    <a:close/>
                  </a:path>
                </a:pathLst>
              </a:custGeom>
              <a:solidFill>
                <a:srgbClr val="F7E9C8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43" name="図形 4194"/>
              <p:cNvSpPr/>
              <p:nvPr/>
            </p:nvSpPr>
            <p:spPr>
              <a:xfrm>
                <a:off x="2996866" y="7223732"/>
                <a:ext cx="458044" cy="10066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809" y="7457"/>
                    </a:moveTo>
                    <a:cubicBezTo>
                      <a:pt x="14809" y="5470"/>
                      <a:pt x="16879" y="2010"/>
                      <a:pt x="16241" y="905"/>
                    </a:cubicBezTo>
                    <a:cubicBezTo>
                      <a:pt x="15605" y="-199"/>
                      <a:pt x="13545" y="-304"/>
                      <a:pt x="12589" y="580"/>
                    </a:cubicBezTo>
                    <a:cubicBezTo>
                      <a:pt x="11633" y="1464"/>
                      <a:pt x="11145" y="5321"/>
                      <a:pt x="9871" y="6425"/>
                    </a:cubicBezTo>
                    <a:cubicBezTo>
                      <a:pt x="8598" y="7531"/>
                      <a:pt x="4618" y="6720"/>
                      <a:pt x="3344" y="7457"/>
                    </a:cubicBezTo>
                    <a:cubicBezTo>
                      <a:pt x="2069" y="8193"/>
                      <a:pt x="158" y="9444"/>
                      <a:pt x="0" y="10548"/>
                    </a:cubicBezTo>
                    <a:cubicBezTo>
                      <a:pt x="-158" y="11651"/>
                      <a:pt x="955" y="13492"/>
                      <a:pt x="1592" y="14301"/>
                    </a:cubicBezTo>
                    <a:cubicBezTo>
                      <a:pt x="2229" y="15111"/>
                      <a:pt x="4618" y="15552"/>
                      <a:pt x="5891" y="15995"/>
                    </a:cubicBezTo>
                    <a:cubicBezTo>
                      <a:pt x="7165" y="16436"/>
                      <a:pt x="8916" y="16068"/>
                      <a:pt x="9871" y="16951"/>
                    </a:cubicBezTo>
                    <a:cubicBezTo>
                      <a:pt x="10827" y="17834"/>
                      <a:pt x="9871" y="20704"/>
                      <a:pt x="11783" y="21368"/>
                    </a:cubicBezTo>
                    <a:cubicBezTo>
                      <a:pt x="13694" y="22029"/>
                      <a:pt x="16826" y="21131"/>
                      <a:pt x="21076" y="20681"/>
                    </a:cubicBezTo>
                    <a:cubicBezTo>
                      <a:pt x="23219" y="20365"/>
                      <a:pt x="18153" y="15478"/>
                      <a:pt x="17038" y="13197"/>
                    </a:cubicBezTo>
                    <a:cubicBezTo>
                      <a:pt x="15923" y="10915"/>
                      <a:pt x="14809" y="9444"/>
                      <a:pt x="14809" y="7457"/>
                    </a:cubicBezTo>
                    <a:close/>
                  </a:path>
                </a:pathLst>
              </a:custGeom>
              <a:solidFill>
                <a:srgbClr val="F7E9C8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44" name="図形 4195"/>
              <p:cNvSpPr/>
              <p:nvPr/>
            </p:nvSpPr>
            <p:spPr>
              <a:xfrm>
                <a:off x="2201883" y="8064648"/>
                <a:ext cx="458243" cy="33300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502" y="744"/>
                    </a:moveTo>
                    <a:lnTo>
                      <a:pt x="21016" y="2234"/>
                    </a:lnTo>
                    <a:lnTo>
                      <a:pt x="21600" y="20110"/>
                    </a:lnTo>
                    <a:lnTo>
                      <a:pt x="17513" y="21600"/>
                    </a:lnTo>
                    <a:lnTo>
                      <a:pt x="18681" y="5213"/>
                    </a:lnTo>
                    <a:lnTo>
                      <a:pt x="583" y="5213"/>
                    </a:lnTo>
                    <a:lnTo>
                      <a:pt x="3502" y="744"/>
                    </a:lnTo>
                    <a:close/>
                  </a:path>
                </a:pathLst>
              </a:custGeom>
              <a:solidFill>
                <a:srgbClr val="4A779D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45" name="図形 4196"/>
              <p:cNvSpPr/>
              <p:nvPr/>
            </p:nvSpPr>
            <p:spPr>
              <a:xfrm>
                <a:off x="3090535" y="8133933"/>
                <a:ext cx="458275" cy="23543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264" y="1136"/>
                    </a:moveTo>
                    <a:lnTo>
                      <a:pt x="583" y="9094"/>
                    </a:lnTo>
                    <a:lnTo>
                      <a:pt x="4086" y="21600"/>
                    </a:lnTo>
                    <a:lnTo>
                      <a:pt x="8756" y="21600"/>
                    </a:lnTo>
                    <a:lnTo>
                      <a:pt x="4086" y="12505"/>
                    </a:lnTo>
                    <a:lnTo>
                      <a:pt x="21600" y="7957"/>
                    </a:lnTo>
                    <a:lnTo>
                      <a:pt x="19264" y="1136"/>
                    </a:lnTo>
                    <a:close/>
                  </a:path>
                </a:pathLst>
              </a:custGeom>
              <a:solidFill>
                <a:srgbClr val="4A779D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1246" name="グループ 5462"/>
            <p:cNvGrpSpPr/>
            <p:nvPr/>
          </p:nvGrpSpPr>
          <p:grpSpPr>
            <a:xfrm>
              <a:off x="744590" y="7908119"/>
              <a:ext cx="199056" cy="254972"/>
              <a:chOff x="-476781" y="6195301"/>
              <a:chExt cx="329487" cy="422043"/>
            </a:xfrm>
          </p:grpSpPr>
          <p:sp>
            <p:nvSpPr>
              <p:cNvPr id="1247" name="図形 4199"/>
              <p:cNvSpPr/>
              <p:nvPr/>
            </p:nvSpPr>
            <p:spPr>
              <a:xfrm>
                <a:off x="-366949" y="6255837"/>
                <a:ext cx="219655" cy="36150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36" y="0"/>
                    </a:moveTo>
                    <a:lnTo>
                      <a:pt x="21600" y="1843"/>
                    </a:lnTo>
                    <a:cubicBezTo>
                      <a:pt x="13410" y="2314"/>
                      <a:pt x="-62" y="11301"/>
                      <a:pt x="3491" y="21456"/>
                    </a:cubicBezTo>
                    <a:lnTo>
                      <a:pt x="674" y="21600"/>
                    </a:lnTo>
                    <a:cubicBezTo>
                      <a:pt x="-1440" y="16593"/>
                      <a:pt x="441" y="4457"/>
                      <a:pt x="20636" y="0"/>
                    </a:cubicBez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48" name="図形 4200"/>
              <p:cNvSpPr/>
              <p:nvPr/>
            </p:nvSpPr>
            <p:spPr>
              <a:xfrm>
                <a:off x="-476781" y="6195301"/>
                <a:ext cx="219664" cy="36150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36" y="0"/>
                    </a:moveTo>
                    <a:lnTo>
                      <a:pt x="21600" y="1843"/>
                    </a:lnTo>
                    <a:cubicBezTo>
                      <a:pt x="13410" y="2314"/>
                      <a:pt x="-62" y="11301"/>
                      <a:pt x="3491" y="21456"/>
                    </a:cubicBezTo>
                    <a:lnTo>
                      <a:pt x="674" y="21600"/>
                    </a:lnTo>
                    <a:cubicBezTo>
                      <a:pt x="-1440" y="16593"/>
                      <a:pt x="441" y="4457"/>
                      <a:pt x="20636" y="0"/>
                    </a:cubicBez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1249" name="グループ 5465"/>
            <p:cNvGrpSpPr/>
            <p:nvPr/>
          </p:nvGrpSpPr>
          <p:grpSpPr>
            <a:xfrm rot="8400000">
              <a:off x="1486590" y="7929707"/>
              <a:ext cx="199056" cy="254972"/>
              <a:chOff x="-476781" y="6195301"/>
              <a:chExt cx="329487" cy="422043"/>
            </a:xfrm>
          </p:grpSpPr>
          <p:sp>
            <p:nvSpPr>
              <p:cNvPr id="1250" name="図形 4199"/>
              <p:cNvSpPr/>
              <p:nvPr/>
            </p:nvSpPr>
            <p:spPr>
              <a:xfrm>
                <a:off x="-366949" y="6255837"/>
                <a:ext cx="219655" cy="36150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36" y="0"/>
                    </a:moveTo>
                    <a:lnTo>
                      <a:pt x="21600" y="1843"/>
                    </a:lnTo>
                    <a:cubicBezTo>
                      <a:pt x="13410" y="2314"/>
                      <a:pt x="-62" y="11301"/>
                      <a:pt x="3491" y="21456"/>
                    </a:cubicBezTo>
                    <a:lnTo>
                      <a:pt x="674" y="21600"/>
                    </a:lnTo>
                    <a:cubicBezTo>
                      <a:pt x="-1440" y="16593"/>
                      <a:pt x="441" y="4457"/>
                      <a:pt x="20636" y="0"/>
                    </a:cubicBez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51" name="図形 4200"/>
              <p:cNvSpPr/>
              <p:nvPr/>
            </p:nvSpPr>
            <p:spPr>
              <a:xfrm>
                <a:off x="-476781" y="6195301"/>
                <a:ext cx="219664" cy="36150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36" y="0"/>
                    </a:moveTo>
                    <a:lnTo>
                      <a:pt x="21600" y="1843"/>
                    </a:lnTo>
                    <a:cubicBezTo>
                      <a:pt x="13410" y="2314"/>
                      <a:pt x="-62" y="11301"/>
                      <a:pt x="3491" y="21456"/>
                    </a:cubicBezTo>
                    <a:lnTo>
                      <a:pt x="674" y="21600"/>
                    </a:lnTo>
                    <a:cubicBezTo>
                      <a:pt x="-1440" y="16593"/>
                      <a:pt x="441" y="4457"/>
                      <a:pt x="20636" y="0"/>
                    </a:cubicBez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1252" name="グループ 5470"/>
          <p:cNvGrpSpPr/>
          <p:nvPr/>
        </p:nvGrpSpPr>
        <p:grpSpPr>
          <a:xfrm>
            <a:off x="2868165" y="7560638"/>
            <a:ext cx="1102263" cy="674237"/>
            <a:chOff x="-168062" y="536471"/>
            <a:chExt cx="111729" cy="68343"/>
          </a:xfrm>
        </p:grpSpPr>
        <p:sp>
          <p:nvSpPr>
            <p:cNvPr id="1253" name="四角形 3394"/>
            <p:cNvSpPr/>
            <p:nvPr/>
          </p:nvSpPr>
          <p:spPr>
            <a:xfrm>
              <a:off x="-168062" y="536471"/>
              <a:ext cx="111730" cy="68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21600" y="21600"/>
                  </a:lnTo>
                </a:path>
              </a:pathLst>
            </a:custGeom>
            <a:solidFill>
              <a:sysClr val="window" lastClr="FFFFFF"/>
            </a:solidFill>
            <a:ln w="19050" cap="flat" cmpd="sng" algn="ctr">
              <a:solidFill>
                <a:srgbClr val="B8B8B8"/>
              </a:solidFill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54" name="四角形 3399"/>
            <p:cNvSpPr/>
            <p:nvPr/>
          </p:nvSpPr>
          <p:spPr>
            <a:xfrm>
              <a:off x="-144429" y="557414"/>
              <a:ext cx="60487" cy="1743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55" name="四角形 3400"/>
            <p:cNvSpPr/>
            <p:nvPr/>
          </p:nvSpPr>
          <p:spPr>
            <a:xfrm>
              <a:off x="-144685" y="576061"/>
              <a:ext cx="60487" cy="1743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56" name="四角形 3401"/>
            <p:cNvSpPr/>
            <p:nvPr/>
          </p:nvSpPr>
          <p:spPr>
            <a:xfrm>
              <a:off x="-144685" y="592515"/>
              <a:ext cx="60487" cy="1743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257" name="グループ 5475"/>
          <p:cNvGrpSpPr/>
          <p:nvPr/>
        </p:nvGrpSpPr>
        <p:grpSpPr>
          <a:xfrm rot="13380000">
            <a:off x="3909555" y="7479657"/>
            <a:ext cx="105577" cy="754481"/>
            <a:chOff x="86237" y="29517"/>
            <a:chExt cx="1030" cy="11515"/>
          </a:xfrm>
        </p:grpSpPr>
        <p:sp>
          <p:nvSpPr>
            <p:cNvPr id="1258" name="図形 8118"/>
            <p:cNvSpPr/>
            <p:nvPr/>
          </p:nvSpPr>
          <p:spPr>
            <a:xfrm>
              <a:off x="86254" y="31490"/>
              <a:ext cx="1012" cy="9542"/>
            </a:xfrm>
            <a:prstGeom prst="roundRect">
              <a:avLst/>
            </a:prstGeom>
            <a:solidFill>
              <a:srgbClr val="5B8AB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59" name="図形 8119"/>
            <p:cNvSpPr/>
            <p:nvPr/>
          </p:nvSpPr>
          <p:spPr>
            <a:xfrm>
              <a:off x="86237" y="29675"/>
              <a:ext cx="1030" cy="1955"/>
            </a:xfrm>
            <a:prstGeom prst="triangle">
              <a:avLst/>
            </a:prstGeom>
            <a:solidFill>
              <a:srgbClr val="FFE69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60" name="図形 8120"/>
            <p:cNvSpPr/>
            <p:nvPr/>
          </p:nvSpPr>
          <p:spPr>
            <a:xfrm>
              <a:off x="86437" y="29517"/>
              <a:ext cx="619" cy="1400"/>
            </a:xfrm>
            <a:prstGeom prst="triangle">
              <a:avLst/>
            </a:prstGeom>
            <a:solidFill>
              <a:sysClr val="windowText" lastClr="000000">
                <a:lumMod val="85000"/>
                <a:lumOff val="1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261" name="グループ 5490"/>
          <p:cNvGrpSpPr/>
          <p:nvPr/>
        </p:nvGrpSpPr>
        <p:grpSpPr>
          <a:xfrm>
            <a:off x="5123058" y="7557018"/>
            <a:ext cx="1257936" cy="763891"/>
            <a:chOff x="1289309" y="5680841"/>
            <a:chExt cx="4598872" cy="2792698"/>
          </a:xfrm>
        </p:grpSpPr>
        <p:sp>
          <p:nvSpPr>
            <p:cNvPr id="1262" name="四角形 3394"/>
            <p:cNvSpPr/>
            <p:nvPr/>
          </p:nvSpPr>
          <p:spPr>
            <a:xfrm>
              <a:off x="1289309" y="5680841"/>
              <a:ext cx="4215423" cy="257851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21600" y="21600"/>
                  </a:lnTo>
                </a:path>
              </a:pathLst>
            </a:custGeom>
            <a:solidFill>
              <a:schemeClr val="bg1"/>
            </a:solidFill>
            <a:ln w="19050" cap="flat" cmpd="sng" algn="ctr">
              <a:solidFill>
                <a:srgbClr val="B8B8B8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1263" name="グループ 4223"/>
            <p:cNvGrpSpPr/>
            <p:nvPr/>
          </p:nvGrpSpPr>
          <p:grpSpPr>
            <a:xfrm>
              <a:off x="1468118" y="6248510"/>
              <a:ext cx="3817623" cy="1713513"/>
              <a:chOff x="1468118" y="6248510"/>
              <a:chExt cx="3817623" cy="1713513"/>
            </a:xfrm>
          </p:grpSpPr>
          <p:sp>
            <p:nvSpPr>
              <p:cNvPr id="1264" name="図形 4215"/>
              <p:cNvSpPr/>
              <p:nvPr/>
            </p:nvSpPr>
            <p:spPr>
              <a:xfrm>
                <a:off x="1468118" y="6248510"/>
                <a:ext cx="820130" cy="777983"/>
              </a:xfrm>
              <a:prstGeom prst="roundRect">
                <a:avLst>
                  <a:gd name="adj" fmla="val 9524"/>
                </a:avLst>
              </a:prstGeom>
              <a:solidFill>
                <a:schemeClr val="bg1"/>
              </a:solidFill>
              <a:ln w="19050" cap="flat" cmpd="sng" algn="ctr">
                <a:solidFill>
                  <a:srgbClr val="B8B8B8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65" name="図形 4216"/>
              <p:cNvSpPr/>
              <p:nvPr/>
            </p:nvSpPr>
            <p:spPr>
              <a:xfrm>
                <a:off x="2452241" y="6248510"/>
                <a:ext cx="820130" cy="777983"/>
              </a:xfrm>
              <a:prstGeom prst="roundRect">
                <a:avLst>
                  <a:gd name="adj" fmla="val 9524"/>
                </a:avLst>
              </a:prstGeom>
              <a:solidFill>
                <a:schemeClr val="bg1"/>
              </a:solidFill>
              <a:ln w="19050" cap="flat" cmpd="sng" algn="ctr">
                <a:solidFill>
                  <a:srgbClr val="B8B8B8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66" name="図形 4217"/>
              <p:cNvSpPr/>
              <p:nvPr/>
            </p:nvSpPr>
            <p:spPr>
              <a:xfrm>
                <a:off x="3481488" y="6248510"/>
                <a:ext cx="820130" cy="777983"/>
              </a:xfrm>
              <a:prstGeom prst="roundRect">
                <a:avLst>
                  <a:gd name="adj" fmla="val 9524"/>
                </a:avLst>
              </a:prstGeom>
              <a:solidFill>
                <a:schemeClr val="bg1"/>
              </a:solidFill>
              <a:ln w="19050" cap="flat" cmpd="sng" algn="ctr">
                <a:solidFill>
                  <a:srgbClr val="B8B8B8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67" name="図形 4218"/>
              <p:cNvSpPr/>
              <p:nvPr/>
            </p:nvSpPr>
            <p:spPr>
              <a:xfrm>
                <a:off x="4465611" y="6248510"/>
                <a:ext cx="820130" cy="777983"/>
              </a:xfrm>
              <a:prstGeom prst="roundRect">
                <a:avLst>
                  <a:gd name="adj" fmla="val 9524"/>
                </a:avLst>
              </a:prstGeom>
              <a:solidFill>
                <a:schemeClr val="bg1"/>
              </a:solidFill>
              <a:ln w="19050" cap="flat" cmpd="sng" algn="ctr">
                <a:solidFill>
                  <a:srgbClr val="B8B8B8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68" name="図形 4219"/>
              <p:cNvSpPr/>
              <p:nvPr/>
            </p:nvSpPr>
            <p:spPr>
              <a:xfrm>
                <a:off x="1468118" y="7184040"/>
                <a:ext cx="820130" cy="777983"/>
              </a:xfrm>
              <a:prstGeom prst="roundRect">
                <a:avLst>
                  <a:gd name="adj" fmla="val 9524"/>
                </a:avLst>
              </a:prstGeom>
              <a:solidFill>
                <a:schemeClr val="bg1"/>
              </a:solidFill>
              <a:ln w="19050" cap="flat" cmpd="sng" algn="ctr">
                <a:solidFill>
                  <a:srgbClr val="B8B8B8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69" name="図形 4220"/>
              <p:cNvSpPr/>
              <p:nvPr/>
            </p:nvSpPr>
            <p:spPr>
              <a:xfrm>
                <a:off x="2452241" y="7184040"/>
                <a:ext cx="820130" cy="777983"/>
              </a:xfrm>
              <a:prstGeom prst="roundRect">
                <a:avLst>
                  <a:gd name="adj" fmla="val 9524"/>
                </a:avLst>
              </a:prstGeom>
              <a:solidFill>
                <a:schemeClr val="bg1"/>
              </a:solidFill>
              <a:ln w="19050" cap="flat" cmpd="sng" algn="ctr">
                <a:solidFill>
                  <a:srgbClr val="B8B8B8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70" name="図形 4221"/>
              <p:cNvSpPr/>
              <p:nvPr/>
            </p:nvSpPr>
            <p:spPr>
              <a:xfrm>
                <a:off x="3481488" y="7184040"/>
                <a:ext cx="820130" cy="777983"/>
              </a:xfrm>
              <a:prstGeom prst="roundRect">
                <a:avLst>
                  <a:gd name="adj" fmla="val 9524"/>
                </a:avLst>
              </a:prstGeom>
              <a:solidFill>
                <a:schemeClr val="bg1"/>
              </a:solidFill>
              <a:ln w="19050" cap="flat" cmpd="sng" algn="ctr">
                <a:solidFill>
                  <a:srgbClr val="B8B8B8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271" name="図形 4222"/>
              <p:cNvSpPr/>
              <p:nvPr/>
            </p:nvSpPr>
            <p:spPr>
              <a:xfrm>
                <a:off x="4465611" y="7184040"/>
                <a:ext cx="820130" cy="777983"/>
              </a:xfrm>
              <a:prstGeom prst="roundRect">
                <a:avLst>
                  <a:gd name="adj" fmla="val 9524"/>
                </a:avLst>
              </a:prstGeom>
              <a:solidFill>
                <a:schemeClr val="bg1"/>
              </a:solidFill>
              <a:ln w="19050" cap="flat" cmpd="sng" algn="ctr">
                <a:solidFill>
                  <a:srgbClr val="B8B8B8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1272" name="四角形 4214"/>
            <p:cNvSpPr/>
            <p:nvPr/>
          </p:nvSpPr>
          <p:spPr>
            <a:xfrm>
              <a:off x="1408620" y="5776401"/>
              <a:ext cx="3988124" cy="21490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21600" y="21600"/>
                  </a:lnTo>
                </a:path>
              </a:pathLst>
            </a:custGeom>
            <a:solidFill>
              <a:srgbClr val="5B9BD5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73" name="図形 3393"/>
            <p:cNvSpPr/>
            <p:nvPr/>
          </p:nvSpPr>
          <p:spPr>
            <a:xfrm>
              <a:off x="3691785" y="6526586"/>
              <a:ext cx="1491612" cy="188072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6628"/>
                  </a:moveTo>
                  <a:cubicBezTo>
                    <a:pt x="16841" y="12990"/>
                    <a:pt x="3589" y="-652"/>
                    <a:pt x="2432" y="16"/>
                  </a:cubicBezTo>
                  <a:cubicBezTo>
                    <a:pt x="591" y="2199"/>
                    <a:pt x="2893" y="5111"/>
                    <a:pt x="4275" y="6929"/>
                  </a:cubicBezTo>
                  <a:cubicBezTo>
                    <a:pt x="-1711" y="8021"/>
                    <a:pt x="-2817" y="17708"/>
                    <a:pt x="10130" y="16777"/>
                  </a:cubicBezTo>
                  <a:lnTo>
                    <a:pt x="14650" y="21600"/>
                  </a:lnTo>
                  <a:lnTo>
                    <a:pt x="21600" y="16628"/>
                  </a:ln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74" name="図形 3395"/>
            <p:cNvSpPr/>
            <p:nvPr/>
          </p:nvSpPr>
          <p:spPr>
            <a:xfrm>
              <a:off x="4416136" y="7706591"/>
              <a:ext cx="1472045" cy="76694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299" y="0"/>
                  </a:moveTo>
                  <a:lnTo>
                    <a:pt x="0" y="17939"/>
                  </a:lnTo>
                  <a:lnTo>
                    <a:pt x="1448" y="21600"/>
                  </a:lnTo>
                  <a:lnTo>
                    <a:pt x="21600" y="21252"/>
                  </a:lnTo>
                  <a:lnTo>
                    <a:pt x="10299" y="0"/>
                  </a:lnTo>
                  <a:close/>
                </a:path>
              </a:pathLst>
            </a:custGeom>
            <a:solidFill>
              <a:srgbClr val="72ADC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275" name="グループ 5594"/>
          <p:cNvGrpSpPr/>
          <p:nvPr/>
        </p:nvGrpSpPr>
        <p:grpSpPr>
          <a:xfrm>
            <a:off x="5131744" y="5838629"/>
            <a:ext cx="1255272" cy="842371"/>
            <a:chOff x="5131744" y="5838629"/>
            <a:chExt cx="1255272" cy="842371"/>
          </a:xfrm>
        </p:grpSpPr>
        <p:sp>
          <p:nvSpPr>
            <p:cNvPr id="1276" name="図形 4122"/>
            <p:cNvSpPr/>
            <p:nvPr/>
          </p:nvSpPr>
          <p:spPr>
            <a:xfrm>
              <a:off x="5260141" y="6313636"/>
              <a:ext cx="458494" cy="36736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336" y="21600"/>
                  </a:moveTo>
                  <a:lnTo>
                    <a:pt x="21509" y="21600"/>
                  </a:lnTo>
                  <a:cubicBezTo>
                    <a:pt x="21641" y="17420"/>
                    <a:pt x="22569" y="3484"/>
                    <a:pt x="13528" y="0"/>
                  </a:cubicBezTo>
                  <a:lnTo>
                    <a:pt x="4904" y="1490"/>
                  </a:lnTo>
                  <a:cubicBezTo>
                    <a:pt x="269" y="3167"/>
                    <a:pt x="-372" y="14787"/>
                    <a:pt x="126" y="21600"/>
                  </a:cubicBezTo>
                  <a:lnTo>
                    <a:pt x="5336" y="21600"/>
                  </a:lnTo>
                  <a:close/>
                </a:path>
              </a:pathLst>
            </a:custGeom>
            <a:solidFill>
              <a:srgbClr val="5B8AB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77" name="楕円 4124"/>
            <p:cNvSpPr/>
            <p:nvPr/>
          </p:nvSpPr>
          <p:spPr>
            <a:xfrm>
              <a:off x="5209454" y="5960254"/>
              <a:ext cx="428375" cy="4161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1858"/>
                  </a:moveTo>
                  <a:cubicBezTo>
                    <a:pt x="0" y="5667"/>
                    <a:pt x="4276" y="0"/>
                    <a:pt x="10420" y="0"/>
                  </a:cubicBezTo>
                  <a:cubicBezTo>
                    <a:pt x="16564" y="0"/>
                    <a:pt x="20878" y="4039"/>
                    <a:pt x="21546" y="11211"/>
                  </a:cubicBezTo>
                  <a:cubicBezTo>
                    <a:pt x="22213" y="17950"/>
                    <a:pt x="16211" y="22250"/>
                    <a:pt x="11293" y="21524"/>
                  </a:cubicBezTo>
                  <a:cubicBezTo>
                    <a:pt x="6343" y="20799"/>
                    <a:pt x="0" y="16215"/>
                    <a:pt x="0" y="11858"/>
                  </a:cubicBez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78" name="楕円 4125"/>
            <p:cNvSpPr/>
            <p:nvPr/>
          </p:nvSpPr>
          <p:spPr>
            <a:xfrm>
              <a:off x="5316458" y="6222743"/>
              <a:ext cx="82985" cy="82985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79" name="楕円 4126"/>
            <p:cNvSpPr/>
            <p:nvPr/>
          </p:nvSpPr>
          <p:spPr>
            <a:xfrm>
              <a:off x="5379309" y="6181410"/>
              <a:ext cx="47254" cy="47254"/>
            </a:xfrm>
            <a:prstGeom prst="ellipse">
              <a:avLst/>
            </a:prstGeom>
            <a:solidFill>
              <a:srgbClr val="40404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80" name="図形 4127"/>
            <p:cNvSpPr/>
            <p:nvPr/>
          </p:nvSpPr>
          <p:spPr>
            <a:xfrm>
              <a:off x="5501298" y="6145045"/>
              <a:ext cx="55864" cy="8570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40" y="939"/>
                  </a:moveTo>
                  <a:lnTo>
                    <a:pt x="21600" y="17843"/>
                  </a:lnTo>
                  <a:lnTo>
                    <a:pt x="2880" y="21600"/>
                  </a:lnTo>
                  <a:lnTo>
                    <a:pt x="1440" y="939"/>
                  </a:lnTo>
                  <a:close/>
                </a:path>
              </a:pathLst>
            </a:custGeom>
            <a:solidFill>
              <a:srgbClr val="F2C28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81" name="楕円 4128"/>
            <p:cNvSpPr/>
            <p:nvPr/>
          </p:nvSpPr>
          <p:spPr>
            <a:xfrm>
              <a:off x="5551401" y="6127170"/>
              <a:ext cx="47254" cy="47254"/>
            </a:xfrm>
            <a:prstGeom prst="ellipse">
              <a:avLst/>
            </a:prstGeom>
            <a:solidFill>
              <a:srgbClr val="40404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82" name="楕円 4129"/>
            <p:cNvSpPr/>
            <p:nvPr/>
          </p:nvSpPr>
          <p:spPr>
            <a:xfrm>
              <a:off x="5557162" y="6181410"/>
              <a:ext cx="82985" cy="82985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83" name="図形 4131"/>
            <p:cNvSpPr/>
            <p:nvPr/>
          </p:nvSpPr>
          <p:spPr>
            <a:xfrm>
              <a:off x="5428514" y="6262769"/>
              <a:ext cx="128648" cy="6457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8557"/>
                  </a:moveTo>
                  <a:lnTo>
                    <a:pt x="21600" y="0"/>
                  </a:lnTo>
                  <a:cubicBezTo>
                    <a:pt x="21434" y="8276"/>
                    <a:pt x="19440" y="17876"/>
                    <a:pt x="13125" y="21394"/>
                  </a:cubicBezTo>
                  <a:cubicBezTo>
                    <a:pt x="8640" y="22711"/>
                    <a:pt x="2160" y="17545"/>
                    <a:pt x="-1" y="8557"/>
                  </a:cubicBezTo>
                  <a:close/>
                </a:path>
              </a:pathLst>
            </a:custGeom>
            <a:solidFill>
              <a:srgbClr val="B7625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84" name="図形 4132"/>
            <p:cNvSpPr/>
            <p:nvPr/>
          </p:nvSpPr>
          <p:spPr>
            <a:xfrm>
              <a:off x="5744395" y="5898892"/>
              <a:ext cx="642621" cy="617247"/>
            </a:xfrm>
            <a:prstGeom prst="wedgeEllipseCallout">
              <a:avLst>
                <a:gd name="adj1" fmla="val -59132"/>
                <a:gd name="adj2" fmla="val 11113"/>
              </a:avLst>
            </a:prstGeom>
            <a:solidFill>
              <a:srgbClr val="FFFFFF"/>
            </a:solidFill>
            <a:ln w="12700" cap="flat" cmpd="sng" algn="ctr">
              <a:solidFill>
                <a:srgbClr val="B2B2B2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85" name="図形 4135"/>
            <p:cNvSpPr/>
            <p:nvPr/>
          </p:nvSpPr>
          <p:spPr>
            <a:xfrm>
              <a:off x="5206690" y="6095377"/>
              <a:ext cx="144442" cy="24694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813" y="0"/>
                  </a:moveTo>
                  <a:lnTo>
                    <a:pt x="18117" y="14264"/>
                  </a:lnTo>
                  <a:lnTo>
                    <a:pt x="8361" y="8965"/>
                  </a:lnTo>
                  <a:lnTo>
                    <a:pt x="3484" y="10188"/>
                  </a:lnTo>
                  <a:cubicBezTo>
                    <a:pt x="5575" y="14264"/>
                    <a:pt x="10451" y="17117"/>
                    <a:pt x="18117" y="16709"/>
                  </a:cubicBezTo>
                  <a:lnTo>
                    <a:pt x="21600" y="21600"/>
                  </a:lnTo>
                  <a:cubicBezTo>
                    <a:pt x="13936" y="20785"/>
                    <a:pt x="-697" y="18339"/>
                    <a:pt x="0" y="4482"/>
                  </a:cubicBezTo>
                  <a:lnTo>
                    <a:pt x="18813" y="0"/>
                  </a:lnTo>
                  <a:close/>
                </a:path>
              </a:pathLst>
            </a:custGeom>
            <a:solidFill>
              <a:srgbClr val="C2B2A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86" name="図形 4134"/>
            <p:cNvSpPr/>
            <p:nvPr/>
          </p:nvSpPr>
          <p:spPr>
            <a:xfrm>
              <a:off x="5131744" y="5838629"/>
              <a:ext cx="535398" cy="38269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022" y="3410"/>
                  </a:moveTo>
                  <a:cubicBezTo>
                    <a:pt x="12633" y="3694"/>
                    <a:pt x="14060" y="2557"/>
                    <a:pt x="14875" y="2557"/>
                  </a:cubicBezTo>
                  <a:cubicBezTo>
                    <a:pt x="15690" y="2557"/>
                    <a:pt x="16709" y="3978"/>
                    <a:pt x="16913" y="4831"/>
                  </a:cubicBezTo>
                  <a:cubicBezTo>
                    <a:pt x="17116" y="5684"/>
                    <a:pt x="16301" y="7389"/>
                    <a:pt x="16913" y="7673"/>
                  </a:cubicBezTo>
                  <a:cubicBezTo>
                    <a:pt x="17524" y="7957"/>
                    <a:pt x="19969" y="7105"/>
                    <a:pt x="20581" y="7957"/>
                  </a:cubicBezTo>
                  <a:cubicBezTo>
                    <a:pt x="21192" y="8810"/>
                    <a:pt x="21803" y="13073"/>
                    <a:pt x="21396" y="13642"/>
                  </a:cubicBezTo>
                  <a:cubicBezTo>
                    <a:pt x="20988" y="14210"/>
                    <a:pt x="18339" y="12505"/>
                    <a:pt x="17728" y="12789"/>
                  </a:cubicBezTo>
                  <a:cubicBezTo>
                    <a:pt x="17116" y="13073"/>
                    <a:pt x="17728" y="16200"/>
                    <a:pt x="17320" y="16484"/>
                  </a:cubicBezTo>
                  <a:cubicBezTo>
                    <a:pt x="16913" y="16768"/>
                    <a:pt x="15486" y="15915"/>
                    <a:pt x="14875" y="15631"/>
                  </a:cubicBezTo>
                  <a:cubicBezTo>
                    <a:pt x="14264" y="15347"/>
                    <a:pt x="13856" y="13357"/>
                    <a:pt x="13652" y="13642"/>
                  </a:cubicBezTo>
                  <a:cubicBezTo>
                    <a:pt x="13449" y="13926"/>
                    <a:pt x="13856" y="17621"/>
                    <a:pt x="13652" y="18189"/>
                  </a:cubicBezTo>
                  <a:cubicBezTo>
                    <a:pt x="13449" y="18757"/>
                    <a:pt x="12226" y="18473"/>
                    <a:pt x="11615" y="18189"/>
                  </a:cubicBezTo>
                  <a:cubicBezTo>
                    <a:pt x="11003" y="17905"/>
                    <a:pt x="10188" y="15063"/>
                    <a:pt x="9984" y="15063"/>
                  </a:cubicBezTo>
                  <a:cubicBezTo>
                    <a:pt x="9781" y="15063"/>
                    <a:pt x="10800" y="18757"/>
                    <a:pt x="10392" y="19326"/>
                  </a:cubicBezTo>
                  <a:cubicBezTo>
                    <a:pt x="9984" y="19894"/>
                    <a:pt x="7743" y="19610"/>
                    <a:pt x="7132" y="19042"/>
                  </a:cubicBezTo>
                  <a:cubicBezTo>
                    <a:pt x="6520" y="18473"/>
                    <a:pt x="6113" y="15347"/>
                    <a:pt x="6113" y="15631"/>
                  </a:cubicBezTo>
                  <a:cubicBezTo>
                    <a:pt x="6113" y="15915"/>
                    <a:pt x="6520" y="20178"/>
                    <a:pt x="6113" y="21031"/>
                  </a:cubicBezTo>
                  <a:cubicBezTo>
                    <a:pt x="5705" y="21884"/>
                    <a:pt x="3260" y="21600"/>
                    <a:pt x="2852" y="21315"/>
                  </a:cubicBezTo>
                  <a:cubicBezTo>
                    <a:pt x="2445" y="21031"/>
                    <a:pt x="3056" y="19326"/>
                    <a:pt x="2649" y="19042"/>
                  </a:cubicBezTo>
                  <a:cubicBezTo>
                    <a:pt x="2241" y="18757"/>
                    <a:pt x="407" y="19326"/>
                    <a:pt x="203" y="18757"/>
                  </a:cubicBezTo>
                  <a:cubicBezTo>
                    <a:pt x="0" y="18189"/>
                    <a:pt x="203" y="15063"/>
                    <a:pt x="611" y="14210"/>
                  </a:cubicBezTo>
                  <a:cubicBezTo>
                    <a:pt x="1018" y="13357"/>
                    <a:pt x="3056" y="13073"/>
                    <a:pt x="3260" y="12221"/>
                  </a:cubicBezTo>
                  <a:cubicBezTo>
                    <a:pt x="3464" y="11368"/>
                    <a:pt x="2241" y="9378"/>
                    <a:pt x="2241" y="8526"/>
                  </a:cubicBezTo>
                  <a:cubicBezTo>
                    <a:pt x="2241" y="7673"/>
                    <a:pt x="3056" y="6536"/>
                    <a:pt x="3871" y="6252"/>
                  </a:cubicBezTo>
                  <a:cubicBezTo>
                    <a:pt x="4686" y="5968"/>
                    <a:pt x="6724" y="6252"/>
                    <a:pt x="7132" y="5684"/>
                  </a:cubicBezTo>
                  <a:cubicBezTo>
                    <a:pt x="7539" y="5115"/>
                    <a:pt x="6520" y="3126"/>
                    <a:pt x="6928" y="2273"/>
                  </a:cubicBezTo>
                  <a:cubicBezTo>
                    <a:pt x="7335" y="1421"/>
                    <a:pt x="9577" y="284"/>
                    <a:pt x="10392" y="284"/>
                  </a:cubicBezTo>
                  <a:cubicBezTo>
                    <a:pt x="11207" y="284"/>
                    <a:pt x="11411" y="3126"/>
                    <a:pt x="12022" y="3410"/>
                  </a:cubicBezTo>
                  <a:close/>
                </a:path>
              </a:pathLst>
            </a:custGeom>
            <a:solidFill>
              <a:srgbClr val="9F8572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1287" name="図 559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48683" y="5979458"/>
              <a:ext cx="609441" cy="467995"/>
            </a:xfrm>
            <a:prstGeom prst="rect">
              <a:avLst/>
            </a:prstGeom>
          </p:spPr>
        </p:pic>
      </p:grpSp>
      <p:grpSp>
        <p:nvGrpSpPr>
          <p:cNvPr id="1288" name="グループ 5597"/>
          <p:cNvGrpSpPr/>
          <p:nvPr/>
        </p:nvGrpSpPr>
        <p:grpSpPr>
          <a:xfrm>
            <a:off x="2903546" y="5895301"/>
            <a:ext cx="1209013" cy="787495"/>
            <a:chOff x="2903546" y="5895301"/>
            <a:chExt cx="1209013" cy="787495"/>
          </a:xfrm>
        </p:grpSpPr>
        <p:sp>
          <p:nvSpPr>
            <p:cNvPr id="1289" name="図形 4120"/>
            <p:cNvSpPr/>
            <p:nvPr/>
          </p:nvSpPr>
          <p:spPr>
            <a:xfrm>
              <a:off x="2939657" y="6208271"/>
              <a:ext cx="489238" cy="3168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46" y="2223"/>
                  </a:moveTo>
                  <a:cubicBezTo>
                    <a:pt x="1531" y="6034"/>
                    <a:pt x="2023" y="9529"/>
                    <a:pt x="2023" y="12070"/>
                  </a:cubicBezTo>
                  <a:cubicBezTo>
                    <a:pt x="2023" y="14612"/>
                    <a:pt x="-438" y="17470"/>
                    <a:pt x="53" y="19058"/>
                  </a:cubicBezTo>
                  <a:cubicBezTo>
                    <a:pt x="546" y="20646"/>
                    <a:pt x="2269" y="21599"/>
                    <a:pt x="4978" y="21599"/>
                  </a:cubicBezTo>
                  <a:cubicBezTo>
                    <a:pt x="7688" y="21599"/>
                    <a:pt x="14090" y="20011"/>
                    <a:pt x="16800" y="18741"/>
                  </a:cubicBezTo>
                  <a:cubicBezTo>
                    <a:pt x="19508" y="17470"/>
                    <a:pt x="21353" y="17472"/>
                    <a:pt x="21600" y="15565"/>
                  </a:cubicBezTo>
                  <a:cubicBezTo>
                    <a:pt x="21846" y="13660"/>
                    <a:pt x="18309" y="10482"/>
                    <a:pt x="17077" y="4129"/>
                  </a:cubicBezTo>
                  <a:cubicBezTo>
                    <a:pt x="15840" y="-2859"/>
                    <a:pt x="14582" y="1906"/>
                    <a:pt x="12121" y="0"/>
                  </a:cubicBezTo>
                </a:path>
              </a:pathLst>
            </a:custGeom>
            <a:solidFill>
              <a:srgbClr val="9F8572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90" name="図形 2534"/>
            <p:cNvSpPr/>
            <p:nvPr/>
          </p:nvSpPr>
          <p:spPr>
            <a:xfrm>
              <a:off x="3009548" y="6315432"/>
              <a:ext cx="396050" cy="36736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336" y="21600"/>
                  </a:moveTo>
                  <a:lnTo>
                    <a:pt x="21509" y="21600"/>
                  </a:lnTo>
                  <a:cubicBezTo>
                    <a:pt x="21641" y="17420"/>
                    <a:pt x="22569" y="3484"/>
                    <a:pt x="13528" y="0"/>
                  </a:cubicBezTo>
                  <a:lnTo>
                    <a:pt x="4904" y="1490"/>
                  </a:lnTo>
                  <a:cubicBezTo>
                    <a:pt x="269" y="3167"/>
                    <a:pt x="-372" y="14787"/>
                    <a:pt x="126" y="21600"/>
                  </a:cubicBezTo>
                  <a:lnTo>
                    <a:pt x="5336" y="21600"/>
                  </a:lnTo>
                  <a:close/>
                </a:path>
              </a:pathLst>
            </a:custGeom>
            <a:solidFill>
              <a:srgbClr val="8CBCC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91" name="図形 4115"/>
            <p:cNvSpPr/>
            <p:nvPr/>
          </p:nvSpPr>
          <p:spPr>
            <a:xfrm>
              <a:off x="3102853" y="6316821"/>
              <a:ext cx="177348" cy="14928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675"/>
                  </a:moveTo>
                  <a:lnTo>
                    <a:pt x="17621" y="21600"/>
                  </a:lnTo>
                  <a:lnTo>
                    <a:pt x="568" y="2025"/>
                  </a:lnTo>
                  <a:cubicBezTo>
                    <a:pt x="1136" y="2025"/>
                    <a:pt x="2273" y="2025"/>
                    <a:pt x="2842" y="2025"/>
                  </a:cubicBezTo>
                  <a:lnTo>
                    <a:pt x="21600" y="675"/>
                  </a:ln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92" name="楕円 2520"/>
            <p:cNvSpPr/>
            <p:nvPr/>
          </p:nvSpPr>
          <p:spPr>
            <a:xfrm>
              <a:off x="2934997" y="5956663"/>
              <a:ext cx="428375" cy="4161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1858"/>
                  </a:moveTo>
                  <a:cubicBezTo>
                    <a:pt x="0" y="5667"/>
                    <a:pt x="4276" y="0"/>
                    <a:pt x="10420" y="0"/>
                  </a:cubicBezTo>
                  <a:cubicBezTo>
                    <a:pt x="16564" y="0"/>
                    <a:pt x="20878" y="4039"/>
                    <a:pt x="21546" y="11211"/>
                  </a:cubicBezTo>
                  <a:cubicBezTo>
                    <a:pt x="22213" y="17950"/>
                    <a:pt x="16211" y="22250"/>
                    <a:pt x="11293" y="21524"/>
                  </a:cubicBezTo>
                  <a:cubicBezTo>
                    <a:pt x="6343" y="20799"/>
                    <a:pt x="0" y="16215"/>
                    <a:pt x="0" y="11858"/>
                  </a:cubicBez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93" name="楕円 4016"/>
            <p:cNvSpPr/>
            <p:nvPr/>
          </p:nvSpPr>
          <p:spPr>
            <a:xfrm>
              <a:off x="3025969" y="6219152"/>
              <a:ext cx="82985" cy="82985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94" name="楕円 4106"/>
            <p:cNvSpPr/>
            <p:nvPr/>
          </p:nvSpPr>
          <p:spPr>
            <a:xfrm>
              <a:off x="3087196" y="6171899"/>
              <a:ext cx="47254" cy="47254"/>
            </a:xfrm>
            <a:prstGeom prst="ellipse">
              <a:avLst/>
            </a:prstGeom>
            <a:solidFill>
              <a:srgbClr val="40404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95" name="図形 4107"/>
            <p:cNvSpPr/>
            <p:nvPr/>
          </p:nvSpPr>
          <p:spPr>
            <a:xfrm>
              <a:off x="3193544" y="6155886"/>
              <a:ext cx="42773" cy="6562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40" y="939"/>
                  </a:moveTo>
                  <a:lnTo>
                    <a:pt x="21600" y="17843"/>
                  </a:lnTo>
                  <a:lnTo>
                    <a:pt x="2880" y="21600"/>
                  </a:lnTo>
                  <a:lnTo>
                    <a:pt x="1440" y="939"/>
                  </a:lnTo>
                  <a:close/>
                </a:path>
              </a:pathLst>
            </a:custGeom>
            <a:solidFill>
              <a:srgbClr val="F2C28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96" name="楕円 4108"/>
            <p:cNvSpPr/>
            <p:nvPr/>
          </p:nvSpPr>
          <p:spPr>
            <a:xfrm>
              <a:off x="3276944" y="6137054"/>
              <a:ext cx="47254" cy="47254"/>
            </a:xfrm>
            <a:prstGeom prst="ellipse">
              <a:avLst/>
            </a:prstGeom>
            <a:solidFill>
              <a:srgbClr val="40404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97" name="楕円 4109"/>
            <p:cNvSpPr/>
            <p:nvPr/>
          </p:nvSpPr>
          <p:spPr>
            <a:xfrm>
              <a:off x="3282705" y="6188698"/>
              <a:ext cx="82985" cy="82985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98" name="図形 4110"/>
            <p:cNvSpPr/>
            <p:nvPr/>
          </p:nvSpPr>
          <p:spPr>
            <a:xfrm>
              <a:off x="2903546" y="5903080"/>
              <a:ext cx="478755" cy="49156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064" y="4435"/>
                  </a:moveTo>
                  <a:lnTo>
                    <a:pt x="21599" y="8317"/>
                  </a:lnTo>
                  <a:lnTo>
                    <a:pt x="14206" y="9954"/>
                  </a:lnTo>
                  <a:lnTo>
                    <a:pt x="12095" y="6682"/>
                  </a:lnTo>
                  <a:lnTo>
                    <a:pt x="12516" y="9749"/>
                  </a:lnTo>
                  <a:lnTo>
                    <a:pt x="6602" y="10974"/>
                  </a:lnTo>
                  <a:lnTo>
                    <a:pt x="5545" y="8521"/>
                  </a:lnTo>
                  <a:lnTo>
                    <a:pt x="6178" y="17516"/>
                  </a:lnTo>
                  <a:lnTo>
                    <a:pt x="3855" y="12200"/>
                  </a:lnTo>
                  <a:cubicBezTo>
                    <a:pt x="900" y="12404"/>
                    <a:pt x="2377" y="16290"/>
                    <a:pt x="4490" y="16084"/>
                  </a:cubicBezTo>
                  <a:lnTo>
                    <a:pt x="4782" y="21600"/>
                  </a:lnTo>
                  <a:cubicBezTo>
                    <a:pt x="-8917" y="4421"/>
                    <a:pt x="10234" y="-6603"/>
                    <a:pt x="19064" y="4435"/>
                  </a:cubicBezTo>
                  <a:close/>
                </a:path>
              </a:pathLst>
            </a:custGeom>
            <a:solidFill>
              <a:srgbClr val="9F8572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299" name="図形 4111"/>
            <p:cNvSpPr/>
            <p:nvPr/>
          </p:nvSpPr>
          <p:spPr>
            <a:xfrm>
              <a:off x="3161569" y="6277284"/>
              <a:ext cx="71992" cy="3613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8557"/>
                  </a:moveTo>
                  <a:lnTo>
                    <a:pt x="21600" y="0"/>
                  </a:lnTo>
                  <a:cubicBezTo>
                    <a:pt x="21434" y="8276"/>
                    <a:pt x="19440" y="17876"/>
                    <a:pt x="13125" y="21394"/>
                  </a:cubicBezTo>
                  <a:cubicBezTo>
                    <a:pt x="8640" y="22711"/>
                    <a:pt x="2160" y="17545"/>
                    <a:pt x="-1" y="8557"/>
                  </a:cubicBezTo>
                  <a:close/>
                </a:path>
              </a:pathLst>
            </a:custGeom>
            <a:solidFill>
              <a:srgbClr val="B7625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300" name="図形 4117"/>
            <p:cNvSpPr/>
            <p:nvPr/>
          </p:nvSpPr>
          <p:spPr>
            <a:xfrm>
              <a:off x="3469938" y="5895301"/>
              <a:ext cx="642621" cy="617247"/>
            </a:xfrm>
            <a:prstGeom prst="wedgeEllipseCallout">
              <a:avLst>
                <a:gd name="adj1" fmla="val -59132"/>
                <a:gd name="adj2" fmla="val 11113"/>
              </a:avLst>
            </a:prstGeom>
            <a:solidFill>
              <a:srgbClr val="FFFFFF"/>
            </a:solidFill>
            <a:ln w="12700" cap="flat" cmpd="sng" algn="ctr">
              <a:solidFill>
                <a:srgbClr val="B2B2B2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1301" name="図 559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97527" y="5976385"/>
              <a:ext cx="609441" cy="467995"/>
            </a:xfrm>
            <a:prstGeom prst="rect">
              <a:avLst/>
            </a:prstGeom>
          </p:spPr>
        </p:pic>
      </p:grpSp>
      <p:pic>
        <p:nvPicPr>
          <p:cNvPr id="1302" name="図 50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5000" y="325090"/>
            <a:ext cx="758783" cy="792367"/>
          </a:xfrm>
          <a:prstGeom prst="rect">
            <a:avLst/>
          </a:prstGeom>
        </p:spPr>
      </p:pic>
      <p:grpSp>
        <p:nvGrpSpPr>
          <p:cNvPr id="1303" name="グループ 5091"/>
          <p:cNvGrpSpPr/>
          <p:nvPr/>
        </p:nvGrpSpPr>
        <p:grpSpPr>
          <a:xfrm>
            <a:off x="-1362" y="4319991"/>
            <a:ext cx="7101112" cy="1136992"/>
            <a:chOff x="-1362" y="4319991"/>
            <a:chExt cx="7101112" cy="1136992"/>
          </a:xfrm>
        </p:grpSpPr>
        <p:sp>
          <p:nvSpPr>
            <p:cNvPr id="1304" name="図形 5250"/>
            <p:cNvSpPr/>
            <p:nvPr/>
          </p:nvSpPr>
          <p:spPr>
            <a:xfrm>
              <a:off x="-1362" y="4319991"/>
              <a:ext cx="7101112" cy="1136992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l">
                <a:defRPr lang="ja-JP" altLang="en-US"/>
              </a:pPr>
              <a:r>
                <a:rPr lang="ja-JP" altLang="en-US" sz="2000" b="1">
                  <a:solidFill>
                    <a:srgbClr val="5B9BD5"/>
                  </a:solidFill>
                  <a:latin typeface="游ゴシック"/>
                  <a:ea typeface="游ゴシック"/>
                </a:rPr>
                <a:t>◆</a:t>
              </a:r>
              <a:r>
                <a:rPr lang="ja-JP" altLang="en-US" sz="20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どの方法</a:t>
              </a:r>
              <a:r>
                <a:rPr lang="ja-JP" altLang="en-US" sz="7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（ほうほう）</a:t>
              </a:r>
              <a:r>
                <a:rPr lang="ja-JP" altLang="en-US" sz="20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が</a:t>
              </a:r>
              <a:r>
                <a:rPr lang="ja-JP" altLang="en-US" sz="2000" b="1" strike="noStrike">
                  <a:solidFill>
                    <a:schemeClr val="tx1"/>
                  </a:solidFill>
                  <a:latin typeface="游ゴシック"/>
                  <a:ea typeface="游ゴシック"/>
                </a:rPr>
                <a:t>い</a:t>
              </a:r>
              <a:r>
                <a:rPr lang="ja-JP" altLang="en-US" sz="2000" b="1">
                  <a:solidFill>
                    <a:schemeClr val="tx1"/>
                  </a:solidFill>
                  <a:latin typeface="游ゴシック"/>
                  <a:ea typeface="游ゴシック"/>
                </a:rPr>
                <a:t>い</a:t>
              </a:r>
              <a:r>
                <a:rPr lang="ja-JP" altLang="en-US" sz="20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ですか？</a:t>
              </a:r>
              <a:endParaRPr lang="ja-JP" altLang="en-US" sz="2000" b="1" strike="sngStrike">
                <a:solidFill>
                  <a:srgbClr val="FF0000"/>
                </a:solidFill>
                <a:latin typeface="游ゴシック"/>
                <a:ea typeface="游ゴシック"/>
              </a:endParaRPr>
            </a:p>
            <a:p>
              <a:pPr algn="l">
                <a:defRPr lang="ja-JP" altLang="en-US"/>
              </a:pPr>
              <a:r>
                <a:rPr lang="ja-JP" altLang="en-US" sz="12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　　How should we communicate？</a:t>
              </a:r>
              <a:endParaRPr lang="ja-JP" altLang="en-US" sz="32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1305" name="グループ 5096"/>
          <p:cNvGrpSpPr/>
          <p:nvPr/>
        </p:nvGrpSpPr>
        <p:grpSpPr>
          <a:xfrm>
            <a:off x="189000" y="8485093"/>
            <a:ext cx="6520550" cy="1232455"/>
            <a:chOff x="260988" y="8485093"/>
            <a:chExt cx="6520550" cy="1232455"/>
          </a:xfrm>
        </p:grpSpPr>
        <p:sp>
          <p:nvSpPr>
            <p:cNvPr id="1306" name="図形 5266"/>
            <p:cNvSpPr/>
            <p:nvPr/>
          </p:nvSpPr>
          <p:spPr>
            <a:xfrm>
              <a:off x="260988" y="8485093"/>
              <a:ext cx="5813883" cy="86841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l">
                <a:defRPr lang="ja-JP" altLang="en-US"/>
              </a:pPr>
              <a:r>
                <a:rPr lang="ja-JP" altLang="en-US" sz="14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□手話</a:t>
              </a:r>
              <a:r>
                <a:rPr lang="ja-JP" altLang="en-US" sz="7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（しゅわ）</a:t>
              </a:r>
              <a:r>
                <a:rPr lang="ja-JP" altLang="en-US" sz="14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ができるものを　よびますので　おまちください</a:t>
              </a:r>
              <a:endParaRPr lang="ja-JP" altLang="en-US" sz="1600" b="1">
                <a:solidFill>
                  <a:schemeClr val="tx1"/>
                </a:solidFill>
              </a:endParaRPr>
            </a:p>
            <a:p>
              <a:pPr algn="l">
                <a:defRPr lang="ja-JP" altLang="en-US"/>
              </a:pPr>
              <a:r>
                <a:rPr lang="ja-JP" altLang="en-US" sz="10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　　　Please wait while we call someone who can use sign language.</a:t>
              </a:r>
              <a:endParaRPr lang="ja-JP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1307" name="図形 5267"/>
            <p:cNvSpPr/>
            <p:nvPr/>
          </p:nvSpPr>
          <p:spPr>
            <a:xfrm>
              <a:off x="260988" y="9135679"/>
              <a:ext cx="6520550" cy="581869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l">
                <a:defRPr lang="ja-JP" altLang="en-US"/>
              </a:pPr>
              <a:r>
                <a:rPr lang="ja-JP" altLang="en-US" sz="14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□手話</a:t>
              </a:r>
              <a:r>
                <a:rPr lang="ja-JP" altLang="en-US" sz="7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（しゅわ）</a:t>
              </a:r>
              <a:r>
                <a:rPr lang="ja-JP" altLang="en-US" sz="14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ができるものがいません　ひつだんやゆびさしで　たいおうします　</a:t>
              </a:r>
              <a:endParaRPr lang="ja-JP" altLang="en-US" sz="1600" b="1">
                <a:solidFill>
                  <a:schemeClr val="tx1"/>
                </a:solidFill>
              </a:endParaRPr>
            </a:p>
            <a:p>
              <a:pPr algn="l">
                <a:defRPr lang="ja-JP" altLang="en-US"/>
              </a:pPr>
              <a:r>
                <a:rPr lang="ja-JP" altLang="en-US" sz="1000" b="1">
                  <a:solidFill>
                    <a:sysClr val="windowText" lastClr="000000"/>
                  </a:solidFill>
                  <a:latin typeface="游ゴシック"/>
                  <a:ea typeface="游ゴシック"/>
                </a:rPr>
                <a:t>　　　We don't have anyone who can use sign language.We will communicate using writing or pointing.</a:t>
              </a:r>
              <a:endParaRPr lang="ja-JP" altLang="en-US" sz="18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1308" name="グループ 5101"/>
          <p:cNvGrpSpPr/>
          <p:nvPr/>
        </p:nvGrpSpPr>
        <p:grpSpPr>
          <a:xfrm>
            <a:off x="-9101" y="57000"/>
            <a:ext cx="6284728" cy="1296000"/>
            <a:chOff x="-9101" y="57000"/>
            <a:chExt cx="6284728" cy="1296000"/>
          </a:xfrm>
        </p:grpSpPr>
        <p:sp>
          <p:nvSpPr>
            <p:cNvPr id="1309" name="図形 5248"/>
            <p:cNvSpPr/>
            <p:nvPr/>
          </p:nvSpPr>
          <p:spPr>
            <a:xfrm>
              <a:off x="-9101" y="71827"/>
              <a:ext cx="6284728" cy="1281173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r>
                <a:rPr lang="ja-JP" altLang="en-US" sz="2400" b="1">
                  <a:solidFill>
                    <a:sysClr val="window" lastClr="FFFFFF"/>
                  </a:solidFill>
                  <a:latin typeface="游ゴシック"/>
                  <a:ea typeface="游ゴシック"/>
                </a:rPr>
                <a:t>高知家</a:t>
              </a:r>
            </a:p>
            <a:p>
              <a:pPr algn="ctr">
                <a:defRPr lang="ja-JP" altLang="en-US"/>
              </a:pPr>
              <a:r>
                <a:rPr lang="ja-JP" altLang="en-US" sz="2400" b="1">
                  <a:solidFill>
                    <a:sysClr val="window" lastClr="FFFFFF"/>
                  </a:solidFill>
                  <a:latin typeface="游ゴシック"/>
                  <a:ea typeface="游ゴシック"/>
                </a:rPr>
                <a:t>コミュニケーション支援ボード</a:t>
              </a:r>
              <a:endParaRPr lang="ja-JP" altLang="en-US" sz="1400" b="1"/>
            </a:p>
            <a:p>
              <a:pPr algn="ctr">
                <a:defRPr lang="ja-JP" altLang="en-US"/>
              </a:pPr>
              <a:r>
                <a:rPr lang="ja-JP" altLang="en-US" sz="1800" b="1">
                  <a:solidFill>
                    <a:sysClr val="window" lastClr="FFFFFF"/>
                  </a:solidFill>
                  <a:latin typeface="游ゴシック"/>
                  <a:ea typeface="游ゴシック"/>
                </a:rPr>
                <a:t>Kochi family Communication Support Board</a:t>
              </a:r>
              <a:endParaRPr lang="ja-JP" altLang="en-US" sz="3200" b="1"/>
            </a:p>
          </p:txBody>
        </p:sp>
        <p:sp>
          <p:nvSpPr>
            <p:cNvPr id="1310" name="テキスト 5099"/>
            <p:cNvSpPr txBox="1"/>
            <p:nvPr/>
          </p:nvSpPr>
          <p:spPr>
            <a:xfrm>
              <a:off x="2637000" y="57000"/>
              <a:ext cx="965189" cy="199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 sz="700" b="1">
                  <a:solidFill>
                    <a:schemeClr val="bg1"/>
                  </a:solidFill>
                </a:rPr>
                <a:t>こ　う　ち　け</a:t>
              </a:r>
              <a:endParaRPr lang="ja-JP" altLang="en-US" b="1">
                <a:solidFill>
                  <a:schemeClr val="bg1"/>
                </a:solidFill>
              </a:endParaRPr>
            </a:p>
          </p:txBody>
        </p:sp>
        <p:sp>
          <p:nvSpPr>
            <p:cNvPr id="1311" name="テキスト 5100"/>
            <p:cNvSpPr txBox="1"/>
            <p:nvPr/>
          </p:nvSpPr>
          <p:spPr>
            <a:xfrm>
              <a:off x="3543811" y="433838"/>
              <a:ext cx="965189" cy="199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 sz="700" b="1">
                  <a:solidFill>
                    <a:schemeClr val="bg1"/>
                  </a:solidFill>
                </a:rPr>
                <a:t>し　え　ん</a:t>
              </a:r>
              <a:endParaRPr lang="ja-JP" altLang="en-US" b="1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" name="図形 805"/>
          <p:cNvSpPr/>
          <p:nvPr/>
        </p:nvSpPr>
        <p:spPr>
          <a:xfrm>
            <a:off x="3359" y="8694083"/>
            <a:ext cx="6861123" cy="1215454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3177" name="図形 148"/>
          <p:cNvSpPr/>
          <p:nvPr/>
        </p:nvSpPr>
        <p:spPr>
          <a:xfrm>
            <a:off x="0" y="0"/>
            <a:ext cx="6858000" cy="351036"/>
          </a:xfrm>
          <a:prstGeom prst="flowChartProcess">
            <a:avLst/>
          </a:prstGeom>
          <a:solidFill>
            <a:schemeClr val="accent6">
              <a:lumMod val="50000"/>
            </a:schemeClr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3178" name="図形 149"/>
          <p:cNvSpPr/>
          <p:nvPr/>
        </p:nvSpPr>
        <p:spPr>
          <a:xfrm>
            <a:off x="806" y="-13641"/>
            <a:ext cx="6863679" cy="368354"/>
          </a:xfrm>
          <a:prstGeom prst="flowChartProcess">
            <a:avLst/>
          </a:prstGeom>
          <a:solidFill>
            <a:srgbClr val="A4CE2B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/>
              <a:t>教えてほしい</a:t>
            </a:r>
            <a:endParaRPr lang="ja-JP" altLang="en-US" sz="3200" b="1"/>
          </a:p>
        </p:txBody>
      </p:sp>
      <p:sp>
        <p:nvSpPr>
          <p:cNvPr id="3179" name="図形 145"/>
          <p:cNvSpPr/>
          <p:nvPr/>
        </p:nvSpPr>
        <p:spPr>
          <a:xfrm>
            <a:off x="23875" y="411921"/>
            <a:ext cx="6858000" cy="869079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2000" b="1">
                <a:solidFill>
                  <a:srgbClr val="A4CE2B"/>
                </a:solidFill>
              </a:rPr>
              <a:t>◆</a:t>
            </a:r>
            <a:r>
              <a:rPr lang="ja-JP" altLang="en-US" sz="2000" b="1">
                <a:solidFill>
                  <a:schemeClr val="tx1"/>
                </a:solidFill>
              </a:rPr>
              <a:t>なにをしりたいですか?</a:t>
            </a:r>
            <a:endParaRPr lang="ja-JP" altLang="en-US" sz="2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 　　What would you like to know?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grpSp>
        <p:nvGrpSpPr>
          <p:cNvPr id="3180" name="グループ 603"/>
          <p:cNvGrpSpPr/>
          <p:nvPr/>
        </p:nvGrpSpPr>
        <p:grpSpPr>
          <a:xfrm>
            <a:off x="184142" y="1634056"/>
            <a:ext cx="6540372" cy="1415322"/>
            <a:chOff x="184142" y="1321990"/>
            <a:chExt cx="6540372" cy="1415322"/>
          </a:xfrm>
        </p:grpSpPr>
        <p:sp>
          <p:nvSpPr>
            <p:cNvPr id="3181" name="図形 662"/>
            <p:cNvSpPr/>
            <p:nvPr/>
          </p:nvSpPr>
          <p:spPr>
            <a:xfrm>
              <a:off x="301106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182" name="図形 663"/>
            <p:cNvSpPr/>
            <p:nvPr/>
          </p:nvSpPr>
          <p:spPr>
            <a:xfrm>
              <a:off x="184142" y="2174140"/>
              <a:ext cx="1726673" cy="52279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掲示物</a:t>
              </a:r>
              <a:r>
                <a:rPr lang="ja-JP" altLang="en-US" sz="700" b="1">
                  <a:solidFill>
                    <a:schemeClr val="tx1"/>
                  </a:solidFill>
                </a:rPr>
                <a:t>（けいじぶつ）</a:t>
              </a:r>
              <a:r>
                <a:rPr lang="ja-JP" altLang="en-US" sz="1200" b="1">
                  <a:solidFill>
                    <a:schemeClr val="tx1"/>
                  </a:solidFill>
                </a:rPr>
                <a:t>の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ないよう</a:t>
              </a: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Contents of the notice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183" name="図形 664"/>
            <p:cNvSpPr/>
            <p:nvPr/>
          </p:nvSpPr>
          <p:spPr>
            <a:xfrm>
              <a:off x="190893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184" name="図形 665"/>
            <p:cNvSpPr/>
            <p:nvPr/>
          </p:nvSpPr>
          <p:spPr>
            <a:xfrm>
              <a:off x="1912648" y="2217838"/>
              <a:ext cx="1444352" cy="501548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ほうそうないよう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Contents of the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broadcast</a:t>
              </a:r>
            </a:p>
          </p:txBody>
        </p:sp>
        <p:sp>
          <p:nvSpPr>
            <p:cNvPr id="3185" name="図形 666"/>
            <p:cNvSpPr/>
            <p:nvPr/>
          </p:nvSpPr>
          <p:spPr>
            <a:xfrm>
              <a:off x="351676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186" name="図形 667"/>
            <p:cNvSpPr/>
            <p:nvPr/>
          </p:nvSpPr>
          <p:spPr>
            <a:xfrm>
              <a:off x="3369067" y="2223936"/>
              <a:ext cx="1745858" cy="49641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ひなんじょのルール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Rules for evacuation shelters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187" name="図形 668"/>
            <p:cNvSpPr/>
            <p:nvPr/>
          </p:nvSpPr>
          <p:spPr>
            <a:xfrm>
              <a:off x="5124598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188" name="図形 669"/>
            <p:cNvSpPr/>
            <p:nvPr/>
          </p:nvSpPr>
          <p:spPr>
            <a:xfrm>
              <a:off x="5035188" y="2217838"/>
              <a:ext cx="1689326" cy="51947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給水所</a:t>
              </a:r>
              <a:r>
                <a:rPr lang="ja-JP" altLang="en-US" sz="700" b="1">
                  <a:solidFill>
                    <a:schemeClr val="tx1"/>
                  </a:solidFill>
                </a:rPr>
                <a:t>（きゅうすいじょ）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water station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3189" name="グループ 612"/>
          <p:cNvGrpSpPr/>
          <p:nvPr/>
        </p:nvGrpSpPr>
        <p:grpSpPr>
          <a:xfrm>
            <a:off x="184151" y="3177066"/>
            <a:ext cx="6405549" cy="1415934"/>
            <a:chOff x="184151" y="1321990"/>
            <a:chExt cx="6405549" cy="1415934"/>
          </a:xfrm>
        </p:grpSpPr>
        <p:sp>
          <p:nvSpPr>
            <p:cNvPr id="3190" name="図形 662"/>
            <p:cNvSpPr/>
            <p:nvPr/>
          </p:nvSpPr>
          <p:spPr>
            <a:xfrm>
              <a:off x="301106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191" name="図形 663"/>
            <p:cNvSpPr/>
            <p:nvPr/>
          </p:nvSpPr>
          <p:spPr>
            <a:xfrm>
              <a:off x="184151" y="2188174"/>
              <a:ext cx="1721107" cy="54975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配給</a:t>
              </a:r>
              <a:r>
                <a:rPr lang="ja-JP" altLang="en-US" sz="700" b="1">
                  <a:solidFill>
                    <a:schemeClr val="tx1"/>
                  </a:solidFill>
                </a:rPr>
                <a:t>（はいきゅう）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のじかん</a:t>
              </a:r>
              <a:endParaRPr lang="ja-JP" altLang="en-US" sz="7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50" b="1">
                  <a:solidFill>
                    <a:schemeClr val="tx1"/>
                  </a:solidFill>
                </a:rPr>
                <a:t>Food distribution time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192" name="図形 664"/>
            <p:cNvSpPr/>
            <p:nvPr/>
          </p:nvSpPr>
          <p:spPr>
            <a:xfrm>
              <a:off x="190893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193" name="図形 665"/>
            <p:cNvSpPr/>
            <p:nvPr/>
          </p:nvSpPr>
          <p:spPr>
            <a:xfrm>
              <a:off x="1759417" y="2089924"/>
              <a:ext cx="1743040" cy="522976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配給</a:t>
              </a:r>
              <a:r>
                <a:rPr lang="ja-JP" altLang="en-US" sz="700" b="1">
                  <a:solidFill>
                    <a:schemeClr val="tx1"/>
                  </a:solidFill>
                </a:rPr>
                <a:t>（はいきゅう）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のばしょ</a:t>
              </a:r>
              <a:endParaRPr lang="ja-JP" altLang="en-US" sz="7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Food distribution location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3194" name="図形 666"/>
            <p:cNvSpPr/>
            <p:nvPr/>
          </p:nvSpPr>
          <p:spPr>
            <a:xfrm>
              <a:off x="351676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195" name="図形 667"/>
            <p:cNvSpPr/>
            <p:nvPr/>
          </p:nvSpPr>
          <p:spPr>
            <a:xfrm>
              <a:off x="3501000" y="2193240"/>
              <a:ext cx="1444352" cy="522976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トイレのばしょ</a:t>
              </a:r>
              <a:r>
                <a:rPr lang="ja-JP" altLang="en-US" sz="1100" b="1">
                  <a:solidFill>
                    <a:schemeClr val="tx1"/>
                  </a:solidFill>
                </a:rPr>
                <a:t>Location of the toilet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196" name="図形 668"/>
            <p:cNvSpPr/>
            <p:nvPr/>
          </p:nvSpPr>
          <p:spPr>
            <a:xfrm>
              <a:off x="5124598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197" name="図形 669"/>
            <p:cNvSpPr/>
            <p:nvPr/>
          </p:nvSpPr>
          <p:spPr>
            <a:xfrm>
              <a:off x="5124080" y="2199172"/>
              <a:ext cx="1465620" cy="538107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おふろ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Bath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3198" name="グループ 621"/>
          <p:cNvGrpSpPr/>
          <p:nvPr/>
        </p:nvGrpSpPr>
        <p:grpSpPr>
          <a:xfrm>
            <a:off x="301106" y="5385000"/>
            <a:ext cx="6288594" cy="1413596"/>
            <a:chOff x="301106" y="1321990"/>
            <a:chExt cx="6288594" cy="1413596"/>
          </a:xfrm>
        </p:grpSpPr>
        <p:sp>
          <p:nvSpPr>
            <p:cNvPr id="3199" name="図形 662"/>
            <p:cNvSpPr/>
            <p:nvPr/>
          </p:nvSpPr>
          <p:spPr>
            <a:xfrm>
              <a:off x="301106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200" name="図形 663"/>
            <p:cNvSpPr/>
            <p:nvPr/>
          </p:nvSpPr>
          <p:spPr>
            <a:xfrm>
              <a:off x="316306" y="2113990"/>
              <a:ext cx="1444352" cy="573486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災害情報</a:t>
              </a:r>
            </a:p>
            <a:p>
              <a:pPr algn="ctr">
                <a:defRPr lang="ja-JP" altLang="en-US"/>
              </a:pPr>
              <a:r>
                <a:rPr lang="ja-JP" altLang="en-US" sz="700" b="1">
                  <a:solidFill>
                    <a:schemeClr val="tx1"/>
                  </a:solidFill>
                </a:rPr>
                <a:t>（さいがいじょうほう）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Disaster Information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201" name="図形 664"/>
            <p:cNvSpPr/>
            <p:nvPr/>
          </p:nvSpPr>
          <p:spPr>
            <a:xfrm>
              <a:off x="190893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202" name="図形 665"/>
            <p:cNvSpPr/>
            <p:nvPr/>
          </p:nvSpPr>
          <p:spPr>
            <a:xfrm>
              <a:off x="1912648" y="2162240"/>
              <a:ext cx="1444352" cy="55543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地震</a:t>
              </a:r>
              <a:r>
                <a:rPr lang="ja-JP" altLang="en-US" sz="700" b="1">
                  <a:solidFill>
                    <a:schemeClr val="tx1"/>
                  </a:solidFill>
                </a:rPr>
                <a:t>（じしん）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Earthquake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3203" name="図形 666"/>
            <p:cNvSpPr/>
            <p:nvPr/>
          </p:nvSpPr>
          <p:spPr>
            <a:xfrm>
              <a:off x="351676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204" name="図形 667"/>
            <p:cNvSpPr/>
            <p:nvPr/>
          </p:nvSpPr>
          <p:spPr>
            <a:xfrm>
              <a:off x="3501000" y="2162988"/>
              <a:ext cx="1444352" cy="55468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津波</a:t>
              </a:r>
              <a:r>
                <a:rPr lang="ja-JP" altLang="en-US" sz="700" b="1">
                  <a:solidFill>
                    <a:schemeClr val="tx1"/>
                  </a:solidFill>
                </a:rPr>
                <a:t>（つなみ）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Tsunami</a:t>
              </a:r>
            </a:p>
          </p:txBody>
        </p:sp>
        <p:sp>
          <p:nvSpPr>
            <p:cNvPr id="3205" name="図形 668"/>
            <p:cNvSpPr/>
            <p:nvPr/>
          </p:nvSpPr>
          <p:spPr>
            <a:xfrm>
              <a:off x="5124598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206" name="図形 669"/>
            <p:cNvSpPr/>
            <p:nvPr/>
          </p:nvSpPr>
          <p:spPr>
            <a:xfrm>
              <a:off x="5124080" y="2164649"/>
              <a:ext cx="1465620" cy="57038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かさい・かじ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Fire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3207" name="グループ 630"/>
          <p:cNvGrpSpPr/>
          <p:nvPr/>
        </p:nvGrpSpPr>
        <p:grpSpPr>
          <a:xfrm>
            <a:off x="301106" y="6942897"/>
            <a:ext cx="6420689" cy="1413596"/>
            <a:chOff x="301106" y="1321990"/>
            <a:chExt cx="6420689" cy="1413596"/>
          </a:xfrm>
        </p:grpSpPr>
        <p:sp>
          <p:nvSpPr>
            <p:cNvPr id="3208" name="図形 662"/>
            <p:cNvSpPr/>
            <p:nvPr/>
          </p:nvSpPr>
          <p:spPr>
            <a:xfrm>
              <a:off x="301106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209" name="図形 663"/>
            <p:cNvSpPr/>
            <p:nvPr/>
          </p:nvSpPr>
          <p:spPr>
            <a:xfrm>
              <a:off x="316306" y="2161491"/>
              <a:ext cx="1444352" cy="573486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どしゃくずれ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Landslide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210" name="図形 664"/>
            <p:cNvSpPr/>
            <p:nvPr/>
          </p:nvSpPr>
          <p:spPr>
            <a:xfrm>
              <a:off x="190893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211" name="図形 665"/>
            <p:cNvSpPr/>
            <p:nvPr/>
          </p:nvSpPr>
          <p:spPr>
            <a:xfrm>
              <a:off x="1912648" y="2162240"/>
              <a:ext cx="1444352" cy="55543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こうずい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Flood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3212" name="図形 666"/>
            <p:cNvSpPr/>
            <p:nvPr/>
          </p:nvSpPr>
          <p:spPr>
            <a:xfrm>
              <a:off x="351676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213" name="図形 667"/>
            <p:cNvSpPr/>
            <p:nvPr/>
          </p:nvSpPr>
          <p:spPr>
            <a:xfrm>
              <a:off x="3501000" y="2162988"/>
              <a:ext cx="1444352" cy="55468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 </a:t>
              </a:r>
              <a:r>
                <a:rPr lang="ja-JP" altLang="en-US" sz="1400" b="1">
                  <a:solidFill>
                    <a:schemeClr val="tx1"/>
                  </a:solidFill>
                </a:rPr>
                <a:t>交通状況</a:t>
              </a:r>
            </a:p>
            <a:p>
              <a:pPr algn="ctr">
                <a:defRPr lang="ja-JP" altLang="en-US"/>
              </a:pPr>
              <a:r>
                <a:rPr lang="ja-JP" altLang="en-US" sz="700" b="1">
                  <a:solidFill>
                    <a:schemeClr val="tx1"/>
                  </a:solidFill>
                </a:rPr>
                <a:t>（こうつうじょうきょう）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Traffic conditions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214" name="図形 668"/>
            <p:cNvSpPr/>
            <p:nvPr/>
          </p:nvSpPr>
          <p:spPr>
            <a:xfrm>
              <a:off x="5124598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215" name="図形 669"/>
            <p:cNvSpPr/>
            <p:nvPr/>
          </p:nvSpPr>
          <p:spPr>
            <a:xfrm>
              <a:off x="5085000" y="2164649"/>
              <a:ext cx="1636795" cy="57038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被害情報</a:t>
              </a:r>
            </a:p>
            <a:p>
              <a:pPr algn="ctr">
                <a:defRPr lang="ja-JP" altLang="en-US"/>
              </a:pPr>
              <a:r>
                <a:rPr lang="ja-JP" altLang="en-US" sz="700" b="1">
                  <a:solidFill>
                    <a:schemeClr val="tx1"/>
                  </a:solidFill>
                </a:rPr>
                <a:t>（ひがいじょうきょう）</a:t>
              </a:r>
              <a:endParaRPr lang="ja-JP" altLang="en-US" sz="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Damage situation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sp>
        <p:nvSpPr>
          <p:cNvPr id="3216" name="図形 642"/>
          <p:cNvSpPr/>
          <p:nvPr/>
        </p:nvSpPr>
        <p:spPr>
          <a:xfrm>
            <a:off x="189000" y="1137000"/>
            <a:ext cx="6858000" cy="569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◎ひなんじょについて  </a:t>
            </a:r>
            <a:r>
              <a:rPr lang="ja-JP" altLang="en-US" sz="1100" b="1">
                <a:solidFill>
                  <a:schemeClr val="tx1"/>
                </a:solidFill>
              </a:rPr>
              <a:t>About evacuation shelters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3217" name="図形 643"/>
          <p:cNvSpPr/>
          <p:nvPr/>
        </p:nvSpPr>
        <p:spPr>
          <a:xfrm>
            <a:off x="188901" y="4536000"/>
            <a:ext cx="6660177" cy="113700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◎さいがいや　まわりのじょうきょうについて 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About disasters and my surroundings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3218" name="図形 647"/>
          <p:cNvSpPr/>
          <p:nvPr/>
        </p:nvSpPr>
        <p:spPr>
          <a:xfrm>
            <a:off x="281930" y="8985020"/>
            <a:ext cx="3063622" cy="618392"/>
          </a:xfrm>
          <a:prstGeom prst="roundRect">
            <a:avLst>
              <a:gd name="adj" fmla="val 7463"/>
            </a:avLst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3219" name="図形 650"/>
          <p:cNvSpPr/>
          <p:nvPr/>
        </p:nvSpPr>
        <p:spPr>
          <a:xfrm>
            <a:off x="281937" y="8987614"/>
            <a:ext cx="3075332" cy="623005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現在</a:t>
            </a:r>
            <a:r>
              <a:rPr lang="ja-JP" altLang="en-US" sz="600" b="1">
                <a:solidFill>
                  <a:schemeClr val="tx1"/>
                </a:solidFill>
              </a:rPr>
              <a:t>（げんざい）</a:t>
            </a:r>
            <a:r>
              <a:rPr lang="ja-JP" altLang="en-US" sz="1400" b="1">
                <a:solidFill>
                  <a:schemeClr val="tx1"/>
                </a:solidFill>
              </a:rPr>
              <a:t>情報</a:t>
            </a:r>
            <a:r>
              <a:rPr lang="ja-JP" altLang="en-US" sz="600" b="1">
                <a:solidFill>
                  <a:schemeClr val="tx1"/>
                </a:solidFill>
              </a:rPr>
              <a:t>（じょうほう）</a:t>
            </a:r>
            <a:r>
              <a:rPr lang="ja-JP" altLang="en-US" sz="1400" b="1">
                <a:solidFill>
                  <a:schemeClr val="tx1"/>
                </a:solidFill>
              </a:rPr>
              <a:t>がありません</a:t>
            </a:r>
            <a:endParaRPr lang="ja-JP" altLang="en-US" sz="1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No information is currently available.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3220" name="図形 653"/>
          <p:cNvSpPr/>
          <p:nvPr/>
        </p:nvSpPr>
        <p:spPr>
          <a:xfrm>
            <a:off x="3501000" y="8985020"/>
            <a:ext cx="3063622" cy="618392"/>
          </a:xfrm>
          <a:prstGeom prst="roundRect">
            <a:avLst>
              <a:gd name="adj" fmla="val 7463"/>
            </a:avLst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3221" name="図形 654"/>
          <p:cNvSpPr/>
          <p:nvPr/>
        </p:nvSpPr>
        <p:spPr>
          <a:xfrm>
            <a:off x="3501007" y="8990197"/>
            <a:ext cx="3075332" cy="62041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現在</a:t>
            </a:r>
            <a:r>
              <a:rPr lang="ja-JP" altLang="en-US" sz="700" b="1">
                <a:solidFill>
                  <a:schemeClr val="tx1"/>
                </a:solidFill>
              </a:rPr>
              <a:t>（げんざい）</a:t>
            </a:r>
            <a:r>
              <a:rPr lang="ja-JP" altLang="en-US" sz="1400" b="1">
                <a:solidFill>
                  <a:schemeClr val="tx1"/>
                </a:solidFill>
              </a:rPr>
              <a:t>設置</a:t>
            </a:r>
            <a:r>
              <a:rPr lang="ja-JP" altLang="en-US" sz="700" b="1">
                <a:solidFill>
                  <a:schemeClr val="tx1"/>
                </a:solidFill>
              </a:rPr>
              <a:t>（せっち）</a:t>
            </a:r>
            <a:r>
              <a:rPr lang="ja-JP" altLang="en-US" sz="1400" b="1">
                <a:solidFill>
                  <a:schemeClr val="tx1"/>
                </a:solidFill>
              </a:rPr>
              <a:t>していません</a:t>
            </a:r>
            <a:endParaRPr lang="ja-JP" altLang="en-US" sz="1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It is currently not available.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3222" name="図形 683"/>
          <p:cNvSpPr/>
          <p:nvPr/>
        </p:nvSpPr>
        <p:spPr>
          <a:xfrm>
            <a:off x="5094179" y="647845"/>
            <a:ext cx="1442884" cy="568548"/>
          </a:xfrm>
          <a:prstGeom prst="roundRect">
            <a:avLst>
              <a:gd name="adj" fmla="val 7463"/>
            </a:avLst>
          </a:prstGeom>
          <a:solidFill>
            <a:srgbClr val="EAEAEA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3223" name="図形 684"/>
          <p:cNvSpPr/>
          <p:nvPr/>
        </p:nvSpPr>
        <p:spPr>
          <a:xfrm>
            <a:off x="5118418" y="640452"/>
            <a:ext cx="1448735" cy="57594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そのほか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Others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grpSp>
        <p:nvGrpSpPr>
          <p:cNvPr id="3224" name="グループ 1550"/>
          <p:cNvGrpSpPr/>
          <p:nvPr/>
        </p:nvGrpSpPr>
        <p:grpSpPr>
          <a:xfrm>
            <a:off x="3951624" y="3315113"/>
            <a:ext cx="536819" cy="641755"/>
            <a:chOff x="7554" y="4224"/>
            <a:chExt cx="1886" cy="2254"/>
          </a:xfrm>
        </p:grpSpPr>
        <p:sp>
          <p:nvSpPr>
            <p:cNvPr id="3225" name="図形 21360"/>
            <p:cNvSpPr/>
            <p:nvPr/>
          </p:nvSpPr>
          <p:spPr>
            <a:xfrm>
              <a:off x="8559" y="5979"/>
              <a:ext cx="454" cy="4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483" y="21600"/>
                  </a:moveTo>
                  <a:lnTo>
                    <a:pt x="18812" y="17672"/>
                  </a:lnTo>
                  <a:lnTo>
                    <a:pt x="21600" y="654"/>
                  </a:lnTo>
                  <a:lnTo>
                    <a:pt x="696" y="654"/>
                  </a:lnTo>
                  <a:lnTo>
                    <a:pt x="3483" y="21600"/>
                  </a:lnTo>
                  <a:close/>
                </a:path>
              </a:pathLst>
            </a:custGeom>
            <a:solidFill>
              <a:srgbClr val="DEDEDE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226" name="グループ 21358"/>
            <p:cNvGrpSpPr/>
            <p:nvPr/>
          </p:nvGrpSpPr>
          <p:grpSpPr>
            <a:xfrm>
              <a:off x="7554" y="4224"/>
              <a:ext cx="1886" cy="2254"/>
              <a:chOff x="6443" y="2139"/>
              <a:chExt cx="5137" cy="6141"/>
            </a:xfrm>
          </p:grpSpPr>
          <p:sp>
            <p:nvSpPr>
              <p:cNvPr id="3227" name="図形 21353"/>
              <p:cNvSpPr/>
              <p:nvPr/>
            </p:nvSpPr>
            <p:spPr>
              <a:xfrm>
                <a:off x="6443" y="4924"/>
                <a:ext cx="5091" cy="335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-1"/>
                    </a:moveTo>
                    <a:lnTo>
                      <a:pt x="0" y="4619"/>
                    </a:lnTo>
                    <a:cubicBezTo>
                      <a:pt x="66" y="8390"/>
                      <a:pt x="2726" y="10840"/>
                      <a:pt x="4656" y="12632"/>
                    </a:cubicBezTo>
                    <a:lnTo>
                      <a:pt x="4722" y="18194"/>
                    </a:lnTo>
                    <a:cubicBezTo>
                      <a:pt x="7118" y="19985"/>
                      <a:pt x="9779" y="21776"/>
                      <a:pt x="12572" y="21588"/>
                    </a:cubicBezTo>
                    <a:lnTo>
                      <a:pt x="13770" y="15649"/>
                    </a:lnTo>
                    <a:cubicBezTo>
                      <a:pt x="16482" y="15375"/>
                      <a:pt x="16881" y="15846"/>
                      <a:pt x="19207" y="13771"/>
                    </a:cubicBezTo>
                    <a:cubicBezTo>
                      <a:pt x="20869" y="11130"/>
                      <a:pt x="21475" y="9432"/>
                      <a:pt x="21600" y="6131"/>
                    </a:cubicBezTo>
                    <a:lnTo>
                      <a:pt x="4457" y="943"/>
                    </a:lnTo>
                    <a:lnTo>
                      <a:pt x="0" y="-1"/>
                    </a:lnTo>
                    <a:close/>
                  </a:path>
                </a:pathLst>
              </a:custGeom>
              <a:solidFill>
                <a:srgbClr val="EAEAE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28" name="図形 21351"/>
              <p:cNvSpPr/>
              <p:nvPr/>
            </p:nvSpPr>
            <p:spPr>
              <a:xfrm>
                <a:off x="7152" y="4235"/>
                <a:ext cx="4428" cy="225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636" y="0"/>
                    </a:moveTo>
                    <a:cubicBezTo>
                      <a:pt x="12492" y="0"/>
                      <a:pt x="12279" y="0"/>
                      <a:pt x="12136" y="0"/>
                    </a:cubicBezTo>
                    <a:lnTo>
                      <a:pt x="-1" y="6609"/>
                    </a:lnTo>
                    <a:cubicBezTo>
                      <a:pt x="6567" y="16455"/>
                      <a:pt x="8354" y="20054"/>
                      <a:pt x="13993" y="21319"/>
                    </a:cubicBezTo>
                    <a:cubicBezTo>
                      <a:pt x="21489" y="22726"/>
                      <a:pt x="22235" y="18632"/>
                      <a:pt x="21274" y="12529"/>
                    </a:cubicBezTo>
                    <a:cubicBezTo>
                      <a:pt x="17775" y="3086"/>
                      <a:pt x="16206" y="3787"/>
                      <a:pt x="12636" y="0"/>
                    </a:cubicBez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29" name="図形 21352"/>
              <p:cNvSpPr/>
              <p:nvPr/>
            </p:nvSpPr>
            <p:spPr>
              <a:xfrm>
                <a:off x="8311" y="4705"/>
                <a:ext cx="2588" cy="132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636" y="0"/>
                    </a:moveTo>
                    <a:cubicBezTo>
                      <a:pt x="12492" y="0"/>
                      <a:pt x="12279" y="0"/>
                      <a:pt x="12136" y="0"/>
                    </a:cubicBezTo>
                    <a:lnTo>
                      <a:pt x="-1" y="6609"/>
                    </a:lnTo>
                    <a:cubicBezTo>
                      <a:pt x="6567" y="16455"/>
                      <a:pt x="8354" y="20054"/>
                      <a:pt x="13993" y="21319"/>
                    </a:cubicBezTo>
                    <a:cubicBezTo>
                      <a:pt x="21489" y="22726"/>
                      <a:pt x="22235" y="18632"/>
                      <a:pt x="21274" y="12529"/>
                    </a:cubicBezTo>
                    <a:cubicBezTo>
                      <a:pt x="17775" y="3086"/>
                      <a:pt x="16206" y="3787"/>
                      <a:pt x="12636" y="0"/>
                    </a:cubicBezTo>
                    <a:close/>
                  </a:path>
                </a:pathLst>
              </a:custGeom>
              <a:solidFill>
                <a:srgbClr val="C9C9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30" name="図形 21355"/>
              <p:cNvSpPr/>
              <p:nvPr/>
            </p:nvSpPr>
            <p:spPr>
              <a:xfrm>
                <a:off x="6463" y="2462"/>
                <a:ext cx="835" cy="275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20106"/>
                    </a:moveTo>
                    <a:lnTo>
                      <a:pt x="0" y="0"/>
                    </a:lnTo>
                    <a:lnTo>
                      <a:pt x="6821" y="805"/>
                    </a:lnTo>
                    <a:lnTo>
                      <a:pt x="21221" y="2413"/>
                    </a:lnTo>
                    <a:lnTo>
                      <a:pt x="21600" y="21600"/>
                    </a:lnTo>
                    <a:lnTo>
                      <a:pt x="0" y="20106"/>
                    </a:lnTo>
                    <a:close/>
                  </a:path>
                </a:pathLst>
              </a:custGeom>
              <a:solidFill>
                <a:srgbClr val="EAEAE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31" name="図形 21356"/>
              <p:cNvSpPr/>
              <p:nvPr/>
            </p:nvSpPr>
            <p:spPr>
              <a:xfrm>
                <a:off x="6448" y="2139"/>
                <a:ext cx="3239" cy="63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571" y="21600"/>
                    </a:moveTo>
                    <a:lnTo>
                      <a:pt x="21600" y="13060"/>
                    </a:lnTo>
                    <a:lnTo>
                      <a:pt x="16224" y="502"/>
                    </a:lnTo>
                    <a:lnTo>
                      <a:pt x="97" y="11051"/>
                    </a:lnTo>
                    <a:lnTo>
                      <a:pt x="5571" y="21600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32" name="図形 21357"/>
              <p:cNvSpPr/>
              <p:nvPr/>
            </p:nvSpPr>
            <p:spPr>
              <a:xfrm>
                <a:off x="7152" y="2491"/>
                <a:ext cx="2535" cy="253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01" y="124"/>
                    </a:moveTo>
                    <a:lnTo>
                      <a:pt x="124" y="2247"/>
                    </a:lnTo>
                    <a:lnTo>
                      <a:pt x="749" y="21600"/>
                    </a:lnTo>
                    <a:cubicBezTo>
                      <a:pt x="1248" y="21350"/>
                      <a:pt x="1747" y="21100"/>
                      <a:pt x="2247" y="20850"/>
                    </a:cubicBezTo>
                    <a:lnTo>
                      <a:pt x="21600" y="15232"/>
                    </a:lnTo>
                    <a:lnTo>
                      <a:pt x="20601" y="124"/>
                    </a:lnTo>
                    <a:close/>
                  </a:path>
                </a:pathLst>
              </a:custGeom>
              <a:solidFill>
                <a:srgbClr val="DEDEDE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3233" name="グループ 1574"/>
          <p:cNvGrpSpPr/>
          <p:nvPr/>
        </p:nvGrpSpPr>
        <p:grpSpPr>
          <a:xfrm>
            <a:off x="608224" y="1766367"/>
            <a:ext cx="774035" cy="666633"/>
            <a:chOff x="944881" y="39348"/>
            <a:chExt cx="384202" cy="330892"/>
          </a:xfrm>
        </p:grpSpPr>
        <p:sp>
          <p:nvSpPr>
            <p:cNvPr id="3234" name="図形 19382"/>
            <p:cNvSpPr/>
            <p:nvPr/>
          </p:nvSpPr>
          <p:spPr>
            <a:xfrm>
              <a:off x="955602" y="354493"/>
              <a:ext cx="15763" cy="15748"/>
            </a:xfrm>
            <a:prstGeom prst="roundRect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35" name="図形 19383"/>
            <p:cNvSpPr/>
            <p:nvPr/>
          </p:nvSpPr>
          <p:spPr>
            <a:xfrm>
              <a:off x="1305772" y="354493"/>
              <a:ext cx="15763" cy="15748"/>
            </a:xfrm>
            <a:prstGeom prst="roundRect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236" name="グループ 19363"/>
            <p:cNvGrpSpPr/>
            <p:nvPr/>
          </p:nvGrpSpPr>
          <p:grpSpPr>
            <a:xfrm>
              <a:off x="944881" y="39348"/>
              <a:ext cx="384202" cy="322856"/>
              <a:chOff x="1007556" y="144666"/>
              <a:chExt cx="354635" cy="229349"/>
            </a:xfrm>
          </p:grpSpPr>
          <p:sp>
            <p:nvSpPr>
              <p:cNvPr id="3237" name="四角形 19360"/>
              <p:cNvSpPr/>
              <p:nvPr/>
            </p:nvSpPr>
            <p:spPr>
              <a:xfrm>
                <a:off x="1022475" y="338649"/>
                <a:ext cx="322847" cy="5574"/>
              </a:xfrm>
              <a:prstGeom prst="rect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38" name="四角形 19357"/>
              <p:cNvSpPr/>
              <p:nvPr/>
            </p:nvSpPr>
            <p:spPr>
              <a:xfrm>
                <a:off x="1344063" y="259417"/>
                <a:ext cx="7243" cy="103497"/>
              </a:xfrm>
              <a:prstGeom prst="rect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39" name="四角形 19358"/>
              <p:cNvSpPr/>
              <p:nvPr/>
            </p:nvSpPr>
            <p:spPr>
              <a:xfrm>
                <a:off x="1020841" y="259417"/>
                <a:ext cx="7243" cy="103497"/>
              </a:xfrm>
              <a:prstGeom prst="rect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240" name="グループ 19354"/>
              <p:cNvGrpSpPr/>
              <p:nvPr/>
            </p:nvGrpSpPr>
            <p:grpSpPr>
              <a:xfrm>
                <a:off x="1007556" y="144666"/>
                <a:ext cx="354635" cy="133967"/>
                <a:chOff x="1015426" y="122125"/>
                <a:chExt cx="464740" cy="175560"/>
              </a:xfrm>
            </p:grpSpPr>
            <p:grpSp>
              <p:nvGrpSpPr>
                <p:cNvPr id="3241" name="グループ 19343"/>
                <p:cNvGrpSpPr/>
                <p:nvPr/>
              </p:nvGrpSpPr>
              <p:grpSpPr>
                <a:xfrm>
                  <a:off x="1015426" y="122125"/>
                  <a:ext cx="464740" cy="175560"/>
                  <a:chOff x="1015426" y="122125"/>
                  <a:chExt cx="464740" cy="175560"/>
                </a:xfrm>
              </p:grpSpPr>
              <p:sp>
                <p:nvSpPr>
                  <p:cNvPr id="3242" name="四角形 19342"/>
                  <p:cNvSpPr/>
                  <p:nvPr/>
                </p:nvSpPr>
                <p:spPr>
                  <a:xfrm>
                    <a:off x="1015426" y="122125"/>
                    <a:ext cx="464740" cy="175560"/>
                  </a:xfrm>
                  <a:prstGeom prst="rect">
                    <a:avLst/>
                  </a:prstGeom>
                  <a:solidFill>
                    <a:sysClr val="window" lastClr="FFFFFF">
                      <a:lumMod val="7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3243" name="四角形 19487"/>
                  <p:cNvSpPr/>
                  <p:nvPr/>
                </p:nvSpPr>
                <p:spPr>
                  <a:xfrm>
                    <a:off x="1022530" y="129111"/>
                    <a:ext cx="450530" cy="161587"/>
                  </a:xfrm>
                  <a:prstGeom prst="rect">
                    <a:avLst/>
                  </a:prstGeom>
                  <a:solidFill>
                    <a:sysClr val="window" lastClr="FFFFFF">
                      <a:lumMod val="9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3244" name="四角形 19345"/>
                <p:cNvSpPr/>
                <p:nvPr/>
              </p:nvSpPr>
              <p:spPr>
                <a:xfrm>
                  <a:off x="1046412" y="160682"/>
                  <a:ext cx="151098" cy="118771"/>
                </a:xfrm>
                <a:prstGeom prst="rect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245" name="楕円 19346"/>
                <p:cNvSpPr/>
                <p:nvPr/>
              </p:nvSpPr>
              <p:spPr>
                <a:xfrm>
                  <a:off x="1058289" y="164007"/>
                  <a:ext cx="14280" cy="10990"/>
                </a:xfrm>
                <a:prstGeom prst="ellipse">
                  <a:avLst/>
                </a:prstGeom>
                <a:solidFill>
                  <a:srgbClr val="5B9BD5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246" name="楕円 19347"/>
                <p:cNvSpPr/>
                <p:nvPr/>
              </p:nvSpPr>
              <p:spPr>
                <a:xfrm>
                  <a:off x="1174185" y="164007"/>
                  <a:ext cx="14280" cy="10990"/>
                </a:xfrm>
                <a:prstGeom prst="ellipse">
                  <a:avLst/>
                </a:prstGeom>
                <a:solidFill>
                  <a:srgbClr val="5B9BD5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247" name="四角形 19348"/>
                <p:cNvSpPr/>
                <p:nvPr/>
              </p:nvSpPr>
              <p:spPr>
                <a:xfrm>
                  <a:off x="1242563" y="180466"/>
                  <a:ext cx="95257" cy="77751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248" name="四角形 19350"/>
                <p:cNvSpPr/>
                <p:nvPr/>
              </p:nvSpPr>
              <p:spPr>
                <a:xfrm>
                  <a:off x="1352831" y="180466"/>
                  <a:ext cx="95257" cy="77751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249" name="楕円 19351"/>
                <p:cNvSpPr/>
                <p:nvPr/>
              </p:nvSpPr>
              <p:spPr>
                <a:xfrm>
                  <a:off x="1282114" y="185093"/>
                  <a:ext cx="14280" cy="10990"/>
                </a:xfrm>
                <a:prstGeom prst="ellipse">
                  <a:avLst/>
                </a:prstGeom>
                <a:solidFill>
                  <a:srgbClr val="FFC000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250" name="楕円 19353"/>
                <p:cNvSpPr/>
                <p:nvPr/>
              </p:nvSpPr>
              <p:spPr>
                <a:xfrm>
                  <a:off x="1391654" y="185093"/>
                  <a:ext cx="14280" cy="10990"/>
                </a:xfrm>
                <a:prstGeom prst="ellipse">
                  <a:avLst/>
                </a:prstGeom>
                <a:solidFill>
                  <a:srgbClr val="FFC000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251" name="四角形 19361"/>
              <p:cNvSpPr/>
              <p:nvPr/>
            </p:nvSpPr>
            <p:spPr>
              <a:xfrm>
                <a:off x="1010484" y="362544"/>
                <a:ext cx="28486" cy="11471"/>
              </a:xfrm>
              <a:prstGeom prst="rect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52" name="四角形 19362"/>
              <p:cNvSpPr/>
              <p:nvPr/>
            </p:nvSpPr>
            <p:spPr>
              <a:xfrm>
                <a:off x="1333706" y="362544"/>
                <a:ext cx="28486" cy="11471"/>
              </a:xfrm>
              <a:prstGeom prst="rect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3253" name="グループ 1616"/>
          <p:cNvGrpSpPr/>
          <p:nvPr/>
        </p:nvGrpSpPr>
        <p:grpSpPr>
          <a:xfrm>
            <a:off x="2103458" y="5556546"/>
            <a:ext cx="1072047" cy="671471"/>
            <a:chOff x="18680" y="41438"/>
            <a:chExt cx="76145" cy="47693"/>
          </a:xfrm>
        </p:grpSpPr>
        <p:sp>
          <p:nvSpPr>
            <p:cNvPr id="3254" name="楕円 2070"/>
            <p:cNvSpPr/>
            <p:nvPr/>
          </p:nvSpPr>
          <p:spPr>
            <a:xfrm>
              <a:off x="18680" y="58872"/>
              <a:ext cx="76145" cy="30259"/>
            </a:xfrm>
            <a:prstGeom prst="ellipse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255" name="グループ 2345"/>
            <p:cNvGrpSpPr/>
            <p:nvPr/>
          </p:nvGrpSpPr>
          <p:grpSpPr>
            <a:xfrm>
              <a:off x="40567" y="47845"/>
              <a:ext cx="14597" cy="20066"/>
              <a:chOff x="40567" y="47845"/>
              <a:chExt cx="14597" cy="20066"/>
            </a:xfrm>
          </p:grpSpPr>
          <p:sp>
            <p:nvSpPr>
              <p:cNvPr id="3256" name="図形 2344"/>
              <p:cNvSpPr/>
              <p:nvPr/>
            </p:nvSpPr>
            <p:spPr>
              <a:xfrm>
                <a:off x="40567" y="47845"/>
                <a:ext cx="14597" cy="1172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711" y="21600"/>
                    </a:moveTo>
                    <a:cubicBezTo>
                      <a:pt x="1309" y="21016"/>
                      <a:pt x="-187" y="19731"/>
                      <a:pt x="1215" y="18097"/>
                    </a:cubicBezTo>
                    <a:cubicBezTo>
                      <a:pt x="-467" y="16812"/>
                      <a:pt x="-280" y="14594"/>
                      <a:pt x="1309" y="13427"/>
                    </a:cubicBezTo>
                    <a:cubicBezTo>
                      <a:pt x="-93" y="11909"/>
                      <a:pt x="-467" y="8873"/>
                      <a:pt x="1028" y="7122"/>
                    </a:cubicBezTo>
                    <a:cubicBezTo>
                      <a:pt x="374" y="3035"/>
                      <a:pt x="4114" y="1984"/>
                      <a:pt x="6638" y="2335"/>
                    </a:cubicBezTo>
                    <a:cubicBezTo>
                      <a:pt x="8789" y="-467"/>
                      <a:pt x="13277" y="-1050"/>
                      <a:pt x="14961" y="2802"/>
                    </a:cubicBezTo>
                    <a:cubicBezTo>
                      <a:pt x="17111" y="2918"/>
                      <a:pt x="20384" y="1984"/>
                      <a:pt x="21132" y="5370"/>
                    </a:cubicBezTo>
                    <a:cubicBezTo>
                      <a:pt x="21225" y="5370"/>
                      <a:pt x="21319" y="5487"/>
                      <a:pt x="21506" y="5604"/>
                    </a:cubicBezTo>
                    <a:cubicBezTo>
                      <a:pt x="21412" y="7122"/>
                      <a:pt x="20477" y="8756"/>
                      <a:pt x="19262" y="9340"/>
                    </a:cubicBezTo>
                    <a:cubicBezTo>
                      <a:pt x="19168" y="10858"/>
                      <a:pt x="20010" y="12376"/>
                      <a:pt x="19636" y="13894"/>
                    </a:cubicBezTo>
                    <a:cubicBezTo>
                      <a:pt x="18233" y="15061"/>
                      <a:pt x="16550" y="15645"/>
                      <a:pt x="14867" y="15645"/>
                    </a:cubicBezTo>
                    <a:cubicBezTo>
                      <a:pt x="15709" y="18447"/>
                      <a:pt x="13090" y="18914"/>
                      <a:pt x="11501" y="18330"/>
                    </a:cubicBezTo>
                    <a:cubicBezTo>
                      <a:pt x="11127" y="19965"/>
                      <a:pt x="9070" y="19498"/>
                      <a:pt x="8041" y="18914"/>
                    </a:cubicBezTo>
                    <a:cubicBezTo>
                      <a:pt x="8041" y="21132"/>
                      <a:pt x="5890" y="21366"/>
                      <a:pt x="4581" y="21483"/>
                    </a:cubicBezTo>
                  </a:path>
                </a:pathLst>
              </a:custGeom>
              <a:solidFill>
                <a:srgbClr val="458A62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57" name="図形 2343"/>
              <p:cNvSpPr/>
              <p:nvPr/>
            </p:nvSpPr>
            <p:spPr>
              <a:xfrm>
                <a:off x="40820" y="52212"/>
                <a:ext cx="7341" cy="1569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20729"/>
                    </a:moveTo>
                    <a:cubicBezTo>
                      <a:pt x="1512" y="16159"/>
                      <a:pt x="1117" y="11409"/>
                      <a:pt x="6399" y="7017"/>
                    </a:cubicBezTo>
                    <a:cubicBezTo>
                      <a:pt x="8794" y="5225"/>
                      <a:pt x="6268" y="671"/>
                      <a:pt x="10098" y="0"/>
                    </a:cubicBezTo>
                    <a:cubicBezTo>
                      <a:pt x="12970" y="223"/>
                      <a:pt x="10708" y="3210"/>
                      <a:pt x="11187" y="4330"/>
                    </a:cubicBezTo>
                    <a:cubicBezTo>
                      <a:pt x="12623" y="2986"/>
                      <a:pt x="17117" y="-12"/>
                      <a:pt x="21425" y="435"/>
                    </a:cubicBezTo>
                    <a:cubicBezTo>
                      <a:pt x="22916" y="1306"/>
                      <a:pt x="14715" y="4318"/>
                      <a:pt x="12322" y="5662"/>
                    </a:cubicBezTo>
                    <a:cubicBezTo>
                      <a:pt x="14238" y="5887"/>
                      <a:pt x="20760" y="5001"/>
                      <a:pt x="21240" y="5898"/>
                    </a:cubicBezTo>
                    <a:cubicBezTo>
                      <a:pt x="18845" y="7465"/>
                      <a:pt x="14058" y="6569"/>
                      <a:pt x="11187" y="7465"/>
                    </a:cubicBezTo>
                    <a:cubicBezTo>
                      <a:pt x="5400" y="12367"/>
                      <a:pt x="9869" y="17593"/>
                      <a:pt x="11173" y="20904"/>
                    </a:cubicBezTo>
                    <a:cubicBezTo>
                      <a:pt x="8007" y="21507"/>
                      <a:pt x="559" y="22210"/>
                      <a:pt x="0" y="20729"/>
                    </a:cubicBezTo>
                    <a:close/>
                  </a:path>
                </a:pathLst>
              </a:custGeom>
              <a:solidFill>
                <a:srgbClr val="806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258" name="図形 2403"/>
            <p:cNvSpPr/>
            <p:nvPr/>
          </p:nvSpPr>
          <p:spPr>
            <a:xfrm>
              <a:off x="32664" y="44172"/>
              <a:ext cx="20807" cy="61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1" y="146"/>
                  </a:moveTo>
                  <a:cubicBezTo>
                    <a:pt x="7220" y="6754"/>
                    <a:pt x="13636" y="21600"/>
                    <a:pt x="21479" y="19970"/>
                  </a:cubicBezTo>
                  <a:lnTo>
                    <a:pt x="21600" y="21600"/>
                  </a:lnTo>
                  <a:cubicBezTo>
                    <a:pt x="12912" y="22415"/>
                    <a:pt x="7200" y="8569"/>
                    <a:pt x="0" y="2053"/>
                  </a:cubicBezTo>
                  <a:lnTo>
                    <a:pt x="16" y="0"/>
                  </a:lnTo>
                </a:path>
              </a:pathLst>
            </a:cu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259" name="グループ 2333"/>
            <p:cNvGrpSpPr/>
            <p:nvPr/>
          </p:nvGrpSpPr>
          <p:grpSpPr>
            <a:xfrm>
              <a:off x="21943" y="48742"/>
              <a:ext cx="17308" cy="22941"/>
              <a:chOff x="26839" y="48910"/>
              <a:chExt cx="17308" cy="22941"/>
            </a:xfrm>
          </p:grpSpPr>
          <p:sp>
            <p:nvSpPr>
              <p:cNvPr id="3260" name="図形 2404"/>
              <p:cNvSpPr/>
              <p:nvPr/>
            </p:nvSpPr>
            <p:spPr>
              <a:xfrm>
                <a:off x="26839" y="48910"/>
                <a:ext cx="17308" cy="1354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567" y="18830"/>
                    </a:moveTo>
                    <a:cubicBezTo>
                      <a:pt x="8118" y="17723"/>
                      <a:pt x="6958" y="16061"/>
                      <a:pt x="7248" y="13661"/>
                    </a:cubicBezTo>
                    <a:cubicBezTo>
                      <a:pt x="5073" y="12738"/>
                      <a:pt x="1159" y="12184"/>
                      <a:pt x="2464" y="8123"/>
                    </a:cubicBezTo>
                    <a:cubicBezTo>
                      <a:pt x="144" y="8123"/>
                      <a:pt x="-1014" y="2769"/>
                      <a:pt x="1739" y="2584"/>
                    </a:cubicBezTo>
                    <a:cubicBezTo>
                      <a:pt x="1739" y="923"/>
                      <a:pt x="4493" y="1107"/>
                      <a:pt x="5363" y="1661"/>
                    </a:cubicBezTo>
                    <a:cubicBezTo>
                      <a:pt x="5653" y="-1107"/>
                      <a:pt x="9712" y="184"/>
                      <a:pt x="10292" y="2400"/>
                    </a:cubicBezTo>
                    <a:cubicBezTo>
                      <a:pt x="10147" y="-1846"/>
                      <a:pt x="15946" y="2030"/>
                      <a:pt x="15656" y="4984"/>
                    </a:cubicBezTo>
                    <a:cubicBezTo>
                      <a:pt x="16961" y="4430"/>
                      <a:pt x="17251" y="6830"/>
                      <a:pt x="17251" y="8123"/>
                    </a:cubicBezTo>
                    <a:cubicBezTo>
                      <a:pt x="17975" y="7938"/>
                      <a:pt x="18700" y="8492"/>
                      <a:pt x="19570" y="8492"/>
                    </a:cubicBezTo>
                    <a:cubicBezTo>
                      <a:pt x="20585" y="9230"/>
                      <a:pt x="20005" y="10892"/>
                      <a:pt x="20005" y="12000"/>
                    </a:cubicBezTo>
                    <a:cubicBezTo>
                      <a:pt x="24209" y="14030"/>
                      <a:pt x="18990" y="20676"/>
                      <a:pt x="16236" y="17907"/>
                    </a:cubicBezTo>
                    <a:cubicBezTo>
                      <a:pt x="17106" y="21784"/>
                      <a:pt x="12612" y="17723"/>
                      <a:pt x="13046" y="21230"/>
                    </a:cubicBezTo>
                    <a:cubicBezTo>
                      <a:pt x="12757" y="21230"/>
                      <a:pt x="12612" y="21415"/>
                      <a:pt x="12467" y="21415"/>
                    </a:cubicBezTo>
                    <a:cubicBezTo>
                      <a:pt x="11162" y="21230"/>
                      <a:pt x="9857" y="19938"/>
                      <a:pt x="9277" y="18646"/>
                    </a:cubicBezTo>
                    <a:close/>
                  </a:path>
                </a:pathLst>
              </a:custGeom>
              <a:solidFill>
                <a:srgbClr val="458A62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61" name="図形 2331"/>
              <p:cNvSpPr/>
              <p:nvPr/>
            </p:nvSpPr>
            <p:spPr>
              <a:xfrm>
                <a:off x="34744" y="55958"/>
                <a:ext cx="800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20419"/>
                    </a:moveTo>
                    <a:cubicBezTo>
                      <a:pt x="18904" y="15786"/>
                      <a:pt x="19054" y="10977"/>
                      <a:pt x="13514" y="6519"/>
                    </a:cubicBezTo>
                    <a:lnTo>
                      <a:pt x="16359" y="1232"/>
                    </a:lnTo>
                    <a:cubicBezTo>
                      <a:pt x="16359" y="1080"/>
                      <a:pt x="16508" y="854"/>
                      <a:pt x="16209" y="778"/>
                    </a:cubicBezTo>
                    <a:cubicBezTo>
                      <a:pt x="12166" y="174"/>
                      <a:pt x="11717" y="3423"/>
                      <a:pt x="11119" y="4707"/>
                    </a:cubicBezTo>
                    <a:lnTo>
                      <a:pt x="5578" y="476"/>
                    </a:lnTo>
                    <a:cubicBezTo>
                      <a:pt x="4979" y="23"/>
                      <a:pt x="3931" y="-52"/>
                      <a:pt x="2882" y="23"/>
                    </a:cubicBezTo>
                    <a:cubicBezTo>
                      <a:pt x="8124" y="4555"/>
                      <a:pt x="8423" y="4782"/>
                      <a:pt x="8873" y="4857"/>
                    </a:cubicBezTo>
                    <a:cubicBezTo>
                      <a:pt x="5878" y="4934"/>
                      <a:pt x="3182" y="4178"/>
                      <a:pt x="187" y="4405"/>
                    </a:cubicBezTo>
                    <a:cubicBezTo>
                      <a:pt x="-1610" y="4985"/>
                      <a:pt x="10055" y="6042"/>
                      <a:pt x="10819" y="7502"/>
                    </a:cubicBezTo>
                    <a:lnTo>
                      <a:pt x="12616" y="11581"/>
                    </a:lnTo>
                    <a:cubicBezTo>
                      <a:pt x="13364" y="14981"/>
                      <a:pt x="12616" y="18531"/>
                      <a:pt x="9321" y="21477"/>
                    </a:cubicBezTo>
                    <a:cubicBezTo>
                      <a:pt x="13215" y="21477"/>
                      <a:pt x="18305" y="22081"/>
                      <a:pt x="21300" y="20646"/>
                    </a:cubicBezTo>
                    <a:lnTo>
                      <a:pt x="21600" y="20419"/>
                    </a:lnTo>
                    <a:close/>
                  </a:path>
                </a:pathLst>
              </a:custGeom>
              <a:solidFill>
                <a:srgbClr val="806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262" name="四角形 2332"/>
            <p:cNvSpPr/>
            <p:nvPr/>
          </p:nvSpPr>
          <p:spPr>
            <a:xfrm>
              <a:off x="31841" y="48067"/>
              <a:ext cx="3556" cy="516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88" y="0"/>
                  </a:moveTo>
                  <a:lnTo>
                    <a:pt x="21600" y="2788"/>
                  </a:lnTo>
                  <a:lnTo>
                    <a:pt x="19913" y="21600"/>
                  </a:lnTo>
                  <a:lnTo>
                    <a:pt x="0" y="19045"/>
                  </a:lnTo>
                  <a:lnTo>
                    <a:pt x="1688" y="0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63" name="図形 2356"/>
            <p:cNvSpPr/>
            <p:nvPr/>
          </p:nvSpPr>
          <p:spPr>
            <a:xfrm>
              <a:off x="25472" y="71940"/>
              <a:ext cx="8751" cy="822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1127" y="6270"/>
                  </a:moveTo>
                  <a:lnTo>
                    <a:pt x="5890" y="8361"/>
                  </a:lnTo>
                  <a:lnTo>
                    <a:pt x="8181" y="11845"/>
                  </a:lnTo>
                  <a:lnTo>
                    <a:pt x="327" y="12890"/>
                  </a:lnTo>
                  <a:lnTo>
                    <a:pt x="9818" y="12541"/>
                  </a:lnTo>
                  <a:lnTo>
                    <a:pt x="8509" y="8361"/>
                  </a:lnTo>
                  <a:lnTo>
                    <a:pt x="11127" y="6270"/>
                  </a:lnTo>
                  <a:lnTo>
                    <a:pt x="14072" y="6270"/>
                  </a:lnTo>
                  <a:lnTo>
                    <a:pt x="17345" y="9754"/>
                  </a:lnTo>
                  <a:lnTo>
                    <a:pt x="16690" y="12890"/>
                  </a:lnTo>
                  <a:lnTo>
                    <a:pt x="13090" y="16722"/>
                  </a:lnTo>
                  <a:lnTo>
                    <a:pt x="21600" y="21600"/>
                  </a:lnTo>
                  <a:lnTo>
                    <a:pt x="16690" y="16374"/>
                  </a:lnTo>
                  <a:lnTo>
                    <a:pt x="21272" y="10800"/>
                  </a:lnTo>
                  <a:lnTo>
                    <a:pt x="16690" y="5225"/>
                  </a:lnTo>
                  <a:lnTo>
                    <a:pt x="11127" y="6270"/>
                  </a:lnTo>
                  <a:lnTo>
                    <a:pt x="9490" y="2438"/>
                  </a:lnTo>
                  <a:lnTo>
                    <a:pt x="4581" y="348"/>
                  </a:lnTo>
                  <a:lnTo>
                    <a:pt x="11127" y="627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264" name="グループ 2405"/>
            <p:cNvGrpSpPr/>
            <p:nvPr/>
          </p:nvGrpSpPr>
          <p:grpSpPr>
            <a:xfrm>
              <a:off x="41438" y="44573"/>
              <a:ext cx="40138" cy="30123"/>
              <a:chOff x="41438" y="44573"/>
              <a:chExt cx="40138" cy="30123"/>
            </a:xfrm>
          </p:grpSpPr>
          <p:sp>
            <p:nvSpPr>
              <p:cNvPr id="3265" name="図形 2088"/>
              <p:cNvSpPr/>
              <p:nvPr/>
            </p:nvSpPr>
            <p:spPr>
              <a:xfrm>
                <a:off x="68274" y="60552"/>
                <a:ext cx="11898" cy="1383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676" y="21600"/>
                    </a:moveTo>
                    <a:lnTo>
                      <a:pt x="0" y="4168"/>
                    </a:lnTo>
                    <a:lnTo>
                      <a:pt x="20487" y="0"/>
                    </a:lnTo>
                    <a:cubicBezTo>
                      <a:pt x="22847" y="3103"/>
                      <a:pt x="19987" y="7280"/>
                      <a:pt x="21600" y="10421"/>
                    </a:cubicBezTo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66" name="図形 2081"/>
              <p:cNvSpPr/>
              <p:nvPr/>
            </p:nvSpPr>
            <p:spPr>
              <a:xfrm>
                <a:off x="41438" y="48854"/>
                <a:ext cx="15673" cy="1422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621" y="0"/>
                    </a:moveTo>
                    <a:cubicBezTo>
                      <a:pt x="10115" y="4413"/>
                      <a:pt x="7270" y="15213"/>
                      <a:pt x="0" y="21600"/>
                    </a:cubicBezTo>
                    <a:lnTo>
                      <a:pt x="7931" y="19937"/>
                    </a:lnTo>
                    <a:lnTo>
                      <a:pt x="21600" y="2385"/>
                    </a:lnTo>
                    <a:lnTo>
                      <a:pt x="16621" y="0"/>
                    </a:lnTo>
                    <a:close/>
                  </a:path>
                </a:pathLst>
              </a:custGeom>
              <a:solidFill>
                <a:srgbClr val="44546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67" name="図形 2082"/>
              <p:cNvSpPr/>
              <p:nvPr/>
            </p:nvSpPr>
            <p:spPr>
              <a:xfrm>
                <a:off x="44190" y="49007"/>
                <a:ext cx="26912" cy="2568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53" y="10607"/>
                    </a:moveTo>
                    <a:cubicBezTo>
                      <a:pt x="3866" y="7779"/>
                      <a:pt x="5941" y="1929"/>
                      <a:pt x="8900" y="0"/>
                    </a:cubicBezTo>
                    <a:lnTo>
                      <a:pt x="21386" y="13448"/>
                    </a:lnTo>
                    <a:cubicBezTo>
                      <a:pt x="22222" y="14786"/>
                      <a:pt x="20228" y="19029"/>
                      <a:pt x="21485" y="21600"/>
                    </a:cubicBezTo>
                    <a:cubicBezTo>
                      <a:pt x="16004" y="21600"/>
                      <a:pt x="347" y="21463"/>
                      <a:pt x="347" y="21463"/>
                    </a:cubicBezTo>
                    <a:cubicBezTo>
                      <a:pt x="-852" y="17679"/>
                      <a:pt x="1463" y="13961"/>
                      <a:pt x="353" y="10607"/>
                    </a:cubicBezTo>
                    <a:close/>
                  </a:path>
                </a:pathLst>
              </a:custGeom>
              <a:solidFill>
                <a:srgbClr val="44546A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68" name="四角形 2078"/>
              <p:cNvSpPr/>
              <p:nvPr/>
            </p:nvSpPr>
            <p:spPr>
              <a:xfrm>
                <a:off x="59818" y="59835"/>
                <a:ext cx="4488" cy="3242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69" name="図形 2074"/>
              <p:cNvSpPr/>
              <p:nvPr/>
            </p:nvSpPr>
            <p:spPr>
              <a:xfrm>
                <a:off x="53365" y="44573"/>
                <a:ext cx="28211" cy="2102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27" y="4791"/>
                    </a:moveTo>
                    <a:cubicBezTo>
                      <a:pt x="5678" y="9111"/>
                      <a:pt x="7493" y="17359"/>
                      <a:pt x="12840" y="21600"/>
                    </a:cubicBezTo>
                    <a:lnTo>
                      <a:pt x="21600" y="16449"/>
                    </a:lnTo>
                    <a:cubicBezTo>
                      <a:pt x="15454" y="10447"/>
                      <a:pt x="15102" y="4006"/>
                      <a:pt x="10680" y="0"/>
                    </a:cubicBezTo>
                    <a:lnTo>
                      <a:pt x="0" y="4388"/>
                    </a:lnTo>
                  </a:path>
                </a:pathLst>
              </a:custGeom>
              <a:solidFill>
                <a:srgbClr val="44546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70" name="四角形 2079"/>
              <p:cNvSpPr/>
              <p:nvPr/>
            </p:nvSpPr>
            <p:spPr>
              <a:xfrm>
                <a:off x="53331" y="59835"/>
                <a:ext cx="4488" cy="3242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71" name="四角形 2080"/>
              <p:cNvSpPr/>
              <p:nvPr/>
            </p:nvSpPr>
            <p:spPr>
              <a:xfrm>
                <a:off x="46844" y="59835"/>
                <a:ext cx="4488" cy="3242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72" name="四角形 2083"/>
              <p:cNvSpPr/>
              <p:nvPr/>
            </p:nvSpPr>
            <p:spPr>
              <a:xfrm>
                <a:off x="47194" y="66749"/>
                <a:ext cx="5134" cy="7887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73" name="四角形 2084"/>
              <p:cNvSpPr/>
              <p:nvPr/>
            </p:nvSpPr>
            <p:spPr>
              <a:xfrm>
                <a:off x="52763" y="66749"/>
                <a:ext cx="5134" cy="7887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74" name="四角形 2085"/>
              <p:cNvSpPr/>
              <p:nvPr/>
            </p:nvSpPr>
            <p:spPr>
              <a:xfrm>
                <a:off x="62042" y="68240"/>
                <a:ext cx="2209" cy="3242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75" name="四角形 2086"/>
              <p:cNvSpPr/>
              <p:nvPr/>
            </p:nvSpPr>
            <p:spPr>
              <a:xfrm>
                <a:off x="65350" y="68240"/>
                <a:ext cx="2209" cy="3242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276" name="図形 2401"/>
            <p:cNvSpPr/>
            <p:nvPr/>
          </p:nvSpPr>
          <p:spPr>
            <a:xfrm>
              <a:off x="29129" y="41438"/>
              <a:ext cx="4128" cy="3302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315"/>
                  </a:moveTo>
                  <a:cubicBezTo>
                    <a:pt x="-800" y="14250"/>
                    <a:pt x="10775" y="7200"/>
                    <a:pt x="11909" y="0"/>
                  </a:cubicBezTo>
                  <a:lnTo>
                    <a:pt x="21600" y="182"/>
                  </a:lnTo>
                  <a:cubicBezTo>
                    <a:pt x="22000" y="7350"/>
                    <a:pt x="10400" y="14260"/>
                    <a:pt x="11909" y="21415"/>
                  </a:cubicBezTo>
                  <a:cubicBezTo>
                    <a:pt x="9200" y="21534"/>
                    <a:pt x="5200" y="21816"/>
                    <a:pt x="0" y="21315"/>
                  </a:cubicBezTo>
                  <a:close/>
                </a:path>
              </a:pathLst>
            </a:custGeom>
            <a:solidFill>
              <a:srgbClr val="44546A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77" name="図形 2328"/>
            <p:cNvSpPr/>
            <p:nvPr/>
          </p:nvSpPr>
          <p:spPr>
            <a:xfrm>
              <a:off x="29871" y="43415"/>
              <a:ext cx="4683" cy="233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09" y="0"/>
                  </a:moveTo>
                  <a:cubicBezTo>
                    <a:pt x="9924" y="5848"/>
                    <a:pt x="14803" y="3174"/>
                    <a:pt x="21600" y="4761"/>
                  </a:cubicBezTo>
                  <a:lnTo>
                    <a:pt x="21060" y="21052"/>
                  </a:lnTo>
                  <a:cubicBezTo>
                    <a:pt x="11384" y="23391"/>
                    <a:pt x="7020" y="18155"/>
                    <a:pt x="0" y="16707"/>
                  </a:cubicBezTo>
                  <a:lnTo>
                    <a:pt x="1209" y="0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278" name="グループ 2347"/>
            <p:cNvGrpSpPr/>
            <p:nvPr/>
          </p:nvGrpSpPr>
          <p:grpSpPr>
            <a:xfrm>
              <a:off x="18709" y="49229"/>
              <a:ext cx="2010" cy="2809"/>
              <a:chOff x="5834" y="711"/>
              <a:chExt cx="282" cy="394"/>
            </a:xfrm>
          </p:grpSpPr>
          <p:sp>
            <p:nvSpPr>
              <p:cNvPr id="3279" name="図形 2612"/>
              <p:cNvSpPr/>
              <p:nvPr/>
            </p:nvSpPr>
            <p:spPr>
              <a:xfrm>
                <a:off x="5962" y="711"/>
                <a:ext cx="153" cy="38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103" y="33"/>
                    </a:moveTo>
                    <a:cubicBezTo>
                      <a:pt x="10051" y="2465"/>
                      <a:pt x="5774" y="5465"/>
                      <a:pt x="5774" y="10313"/>
                    </a:cubicBezTo>
                    <a:cubicBezTo>
                      <a:pt x="5347" y="14964"/>
                      <a:pt x="10265" y="19001"/>
                      <a:pt x="21600" y="21600"/>
                    </a:cubicBezTo>
                    <a:cubicBezTo>
                      <a:pt x="7913" y="21210"/>
                      <a:pt x="-80" y="16930"/>
                      <a:pt x="0" y="10833"/>
                    </a:cubicBezTo>
                    <a:cubicBezTo>
                      <a:pt x="-295" y="4215"/>
                      <a:pt x="9625" y="-504"/>
                      <a:pt x="20103" y="33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280" name="図形 2613"/>
              <p:cNvSpPr/>
              <p:nvPr/>
            </p:nvSpPr>
            <p:spPr>
              <a:xfrm>
                <a:off x="5834" y="715"/>
                <a:ext cx="153" cy="38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103" y="33"/>
                    </a:moveTo>
                    <a:cubicBezTo>
                      <a:pt x="10051" y="2465"/>
                      <a:pt x="5774" y="5465"/>
                      <a:pt x="5774" y="10313"/>
                    </a:cubicBezTo>
                    <a:cubicBezTo>
                      <a:pt x="5347" y="14964"/>
                      <a:pt x="10265" y="19001"/>
                      <a:pt x="21600" y="21600"/>
                    </a:cubicBezTo>
                    <a:cubicBezTo>
                      <a:pt x="7913" y="21210"/>
                      <a:pt x="-80" y="16930"/>
                      <a:pt x="0" y="10833"/>
                    </a:cubicBezTo>
                    <a:cubicBezTo>
                      <a:pt x="-295" y="4215"/>
                      <a:pt x="9625" y="-504"/>
                      <a:pt x="20103" y="33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281" name="図形 2353"/>
            <p:cNvSpPr/>
            <p:nvPr/>
          </p:nvSpPr>
          <p:spPr>
            <a:xfrm>
              <a:off x="59873" y="74576"/>
              <a:ext cx="18950" cy="1205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869" y="237"/>
                  </a:moveTo>
                  <a:lnTo>
                    <a:pt x="8760" y="3085"/>
                  </a:lnTo>
                  <a:lnTo>
                    <a:pt x="7854" y="8307"/>
                  </a:lnTo>
                  <a:lnTo>
                    <a:pt x="18125" y="12105"/>
                  </a:lnTo>
                  <a:lnTo>
                    <a:pt x="17370" y="17564"/>
                  </a:lnTo>
                  <a:lnTo>
                    <a:pt x="21600" y="21125"/>
                  </a:lnTo>
                  <a:lnTo>
                    <a:pt x="19787" y="21600"/>
                  </a:lnTo>
                  <a:lnTo>
                    <a:pt x="16011" y="18514"/>
                  </a:lnTo>
                  <a:lnTo>
                    <a:pt x="16917" y="13529"/>
                  </a:lnTo>
                  <a:lnTo>
                    <a:pt x="6041" y="9019"/>
                  </a:lnTo>
                  <a:lnTo>
                    <a:pt x="7099" y="4272"/>
                  </a:lnTo>
                  <a:lnTo>
                    <a:pt x="151" y="237"/>
                  </a:lnTo>
                  <a:lnTo>
                    <a:pt x="2869" y="237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82" name="図形 2354"/>
            <p:cNvSpPr/>
            <p:nvPr/>
          </p:nvSpPr>
          <p:spPr>
            <a:xfrm>
              <a:off x="56694" y="79080"/>
              <a:ext cx="11525" cy="6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386" y="450"/>
                  </a:moveTo>
                  <a:lnTo>
                    <a:pt x="8689" y="4050"/>
                  </a:lnTo>
                  <a:lnTo>
                    <a:pt x="11668" y="17100"/>
                  </a:lnTo>
                  <a:lnTo>
                    <a:pt x="248" y="19800"/>
                  </a:lnTo>
                  <a:lnTo>
                    <a:pt x="14896" y="21600"/>
                  </a:lnTo>
                  <a:lnTo>
                    <a:pt x="11917" y="7200"/>
                  </a:lnTo>
                  <a:lnTo>
                    <a:pt x="21600" y="2700"/>
                  </a:lnTo>
                  <a:lnTo>
                    <a:pt x="16386" y="45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83" name="図形 2357"/>
            <p:cNvSpPr/>
            <p:nvPr/>
          </p:nvSpPr>
          <p:spPr>
            <a:xfrm flipH="1">
              <a:off x="83390" y="55558"/>
              <a:ext cx="2613" cy="129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857" y="335"/>
                  </a:moveTo>
                  <a:cubicBezTo>
                    <a:pt x="8355" y="765"/>
                    <a:pt x="2308" y="2533"/>
                    <a:pt x="2422" y="3536"/>
                  </a:cubicBezTo>
                  <a:cubicBezTo>
                    <a:pt x="3060" y="4955"/>
                    <a:pt x="17112" y="5018"/>
                    <a:pt x="17502" y="6444"/>
                  </a:cubicBezTo>
                  <a:cubicBezTo>
                    <a:pt x="18132" y="7981"/>
                    <a:pt x="6095" y="8602"/>
                    <a:pt x="6080" y="10015"/>
                  </a:cubicBezTo>
                  <a:cubicBezTo>
                    <a:pt x="5075" y="11708"/>
                    <a:pt x="18744" y="11565"/>
                    <a:pt x="18744" y="13528"/>
                  </a:cubicBezTo>
                  <a:cubicBezTo>
                    <a:pt x="20376" y="15483"/>
                    <a:pt x="8747" y="16104"/>
                    <a:pt x="9060" y="17651"/>
                  </a:cubicBezTo>
                  <a:cubicBezTo>
                    <a:pt x="8747" y="19067"/>
                    <a:pt x="20580" y="19927"/>
                    <a:pt x="21600" y="21222"/>
                  </a:cubicBezTo>
                  <a:lnTo>
                    <a:pt x="19613" y="21600"/>
                  </a:lnTo>
                  <a:cubicBezTo>
                    <a:pt x="17928" y="20166"/>
                    <a:pt x="5890" y="19163"/>
                    <a:pt x="5336" y="17767"/>
                  </a:cubicBezTo>
                  <a:cubicBezTo>
                    <a:pt x="3851" y="16582"/>
                    <a:pt x="16296" y="14910"/>
                    <a:pt x="16091" y="13667"/>
                  </a:cubicBezTo>
                  <a:cubicBezTo>
                    <a:pt x="16534" y="12316"/>
                    <a:pt x="3035" y="11517"/>
                    <a:pt x="2728" y="9928"/>
                  </a:cubicBezTo>
                  <a:cubicBezTo>
                    <a:pt x="2219" y="8411"/>
                    <a:pt x="14461" y="7933"/>
                    <a:pt x="14664" y="6595"/>
                  </a:cubicBezTo>
                  <a:cubicBezTo>
                    <a:pt x="14461" y="5113"/>
                    <a:pt x="420" y="4970"/>
                    <a:pt x="-3" y="3715"/>
                  </a:cubicBezTo>
                  <a:cubicBezTo>
                    <a:pt x="-598" y="2103"/>
                    <a:pt x="10787" y="143"/>
                    <a:pt x="12288" y="-2"/>
                  </a:cubicBezTo>
                  <a:lnTo>
                    <a:pt x="13857" y="335"/>
                  </a:lnTo>
                  <a:close/>
                </a:path>
              </a:pathLst>
            </a:cu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84" name="図形 2358"/>
            <p:cNvSpPr/>
            <p:nvPr/>
          </p:nvSpPr>
          <p:spPr>
            <a:xfrm flipH="1">
              <a:off x="85003" y="55558"/>
              <a:ext cx="2613" cy="129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857" y="335"/>
                  </a:moveTo>
                  <a:cubicBezTo>
                    <a:pt x="8355" y="765"/>
                    <a:pt x="2308" y="2533"/>
                    <a:pt x="2422" y="3536"/>
                  </a:cubicBezTo>
                  <a:cubicBezTo>
                    <a:pt x="3060" y="4955"/>
                    <a:pt x="17112" y="5018"/>
                    <a:pt x="17502" y="6444"/>
                  </a:cubicBezTo>
                  <a:cubicBezTo>
                    <a:pt x="18132" y="7981"/>
                    <a:pt x="6095" y="8602"/>
                    <a:pt x="6080" y="10015"/>
                  </a:cubicBezTo>
                  <a:cubicBezTo>
                    <a:pt x="5075" y="11708"/>
                    <a:pt x="18744" y="11565"/>
                    <a:pt x="18744" y="13528"/>
                  </a:cubicBezTo>
                  <a:cubicBezTo>
                    <a:pt x="20376" y="15483"/>
                    <a:pt x="8747" y="16104"/>
                    <a:pt x="9060" y="17651"/>
                  </a:cubicBezTo>
                  <a:cubicBezTo>
                    <a:pt x="8747" y="19067"/>
                    <a:pt x="20580" y="19927"/>
                    <a:pt x="21600" y="21222"/>
                  </a:cubicBezTo>
                  <a:lnTo>
                    <a:pt x="19613" y="21600"/>
                  </a:lnTo>
                  <a:cubicBezTo>
                    <a:pt x="17928" y="20166"/>
                    <a:pt x="5890" y="19163"/>
                    <a:pt x="5336" y="17767"/>
                  </a:cubicBezTo>
                  <a:cubicBezTo>
                    <a:pt x="3851" y="16582"/>
                    <a:pt x="16296" y="14910"/>
                    <a:pt x="16091" y="13667"/>
                  </a:cubicBezTo>
                  <a:cubicBezTo>
                    <a:pt x="16534" y="12316"/>
                    <a:pt x="3035" y="11517"/>
                    <a:pt x="2728" y="9928"/>
                  </a:cubicBezTo>
                  <a:cubicBezTo>
                    <a:pt x="2219" y="8411"/>
                    <a:pt x="14461" y="7933"/>
                    <a:pt x="14664" y="6595"/>
                  </a:cubicBezTo>
                  <a:cubicBezTo>
                    <a:pt x="14461" y="5113"/>
                    <a:pt x="420" y="4970"/>
                    <a:pt x="-3" y="3715"/>
                  </a:cubicBezTo>
                  <a:cubicBezTo>
                    <a:pt x="-598" y="2103"/>
                    <a:pt x="10787" y="143"/>
                    <a:pt x="12288" y="-2"/>
                  </a:cubicBezTo>
                  <a:lnTo>
                    <a:pt x="13857" y="335"/>
                  </a:lnTo>
                  <a:close/>
                </a:path>
              </a:pathLst>
            </a:cu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85" name="図形 2359"/>
            <p:cNvSpPr/>
            <p:nvPr/>
          </p:nvSpPr>
          <p:spPr>
            <a:xfrm>
              <a:off x="19278" y="54836"/>
              <a:ext cx="2473" cy="129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857" y="335"/>
                  </a:moveTo>
                  <a:cubicBezTo>
                    <a:pt x="8355" y="765"/>
                    <a:pt x="2308" y="2533"/>
                    <a:pt x="2422" y="3536"/>
                  </a:cubicBezTo>
                  <a:cubicBezTo>
                    <a:pt x="3060" y="4955"/>
                    <a:pt x="17112" y="5018"/>
                    <a:pt x="17502" y="6444"/>
                  </a:cubicBezTo>
                  <a:cubicBezTo>
                    <a:pt x="18132" y="7981"/>
                    <a:pt x="6095" y="8602"/>
                    <a:pt x="6080" y="10015"/>
                  </a:cubicBezTo>
                  <a:cubicBezTo>
                    <a:pt x="5075" y="11708"/>
                    <a:pt x="18744" y="11565"/>
                    <a:pt x="18744" y="13528"/>
                  </a:cubicBezTo>
                  <a:cubicBezTo>
                    <a:pt x="20376" y="15483"/>
                    <a:pt x="8747" y="16104"/>
                    <a:pt x="9060" y="17651"/>
                  </a:cubicBezTo>
                  <a:cubicBezTo>
                    <a:pt x="8747" y="19067"/>
                    <a:pt x="20580" y="19927"/>
                    <a:pt x="21600" y="21222"/>
                  </a:cubicBezTo>
                  <a:lnTo>
                    <a:pt x="19613" y="21600"/>
                  </a:lnTo>
                  <a:cubicBezTo>
                    <a:pt x="17928" y="20166"/>
                    <a:pt x="5890" y="19163"/>
                    <a:pt x="5336" y="17767"/>
                  </a:cubicBezTo>
                  <a:cubicBezTo>
                    <a:pt x="3851" y="16582"/>
                    <a:pt x="16296" y="14910"/>
                    <a:pt x="16091" y="13667"/>
                  </a:cubicBezTo>
                  <a:cubicBezTo>
                    <a:pt x="16534" y="12316"/>
                    <a:pt x="3035" y="11517"/>
                    <a:pt x="2728" y="9928"/>
                  </a:cubicBezTo>
                  <a:cubicBezTo>
                    <a:pt x="2219" y="8411"/>
                    <a:pt x="14461" y="7933"/>
                    <a:pt x="14664" y="6595"/>
                  </a:cubicBezTo>
                  <a:cubicBezTo>
                    <a:pt x="14461" y="5113"/>
                    <a:pt x="420" y="4970"/>
                    <a:pt x="-3" y="3715"/>
                  </a:cubicBezTo>
                  <a:cubicBezTo>
                    <a:pt x="-598" y="2103"/>
                    <a:pt x="10787" y="143"/>
                    <a:pt x="12288" y="-2"/>
                  </a:cubicBezTo>
                  <a:lnTo>
                    <a:pt x="13857" y="335"/>
                  </a:lnTo>
                  <a:close/>
                </a:path>
              </a:pathLst>
            </a:cu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86" name="図形 2360"/>
            <p:cNvSpPr/>
            <p:nvPr/>
          </p:nvSpPr>
          <p:spPr>
            <a:xfrm>
              <a:off x="20871" y="54836"/>
              <a:ext cx="2473" cy="129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857" y="335"/>
                  </a:moveTo>
                  <a:cubicBezTo>
                    <a:pt x="8355" y="765"/>
                    <a:pt x="2308" y="2533"/>
                    <a:pt x="2422" y="3536"/>
                  </a:cubicBezTo>
                  <a:cubicBezTo>
                    <a:pt x="3060" y="4955"/>
                    <a:pt x="17112" y="5018"/>
                    <a:pt x="17502" y="6444"/>
                  </a:cubicBezTo>
                  <a:cubicBezTo>
                    <a:pt x="18132" y="7981"/>
                    <a:pt x="6095" y="8602"/>
                    <a:pt x="6080" y="10015"/>
                  </a:cubicBezTo>
                  <a:cubicBezTo>
                    <a:pt x="5075" y="11708"/>
                    <a:pt x="18744" y="11565"/>
                    <a:pt x="18744" y="13528"/>
                  </a:cubicBezTo>
                  <a:cubicBezTo>
                    <a:pt x="20376" y="15483"/>
                    <a:pt x="8747" y="16104"/>
                    <a:pt x="9060" y="17651"/>
                  </a:cubicBezTo>
                  <a:cubicBezTo>
                    <a:pt x="8747" y="19067"/>
                    <a:pt x="20580" y="19927"/>
                    <a:pt x="21600" y="21222"/>
                  </a:cubicBezTo>
                  <a:lnTo>
                    <a:pt x="19613" y="21600"/>
                  </a:lnTo>
                  <a:cubicBezTo>
                    <a:pt x="17928" y="20166"/>
                    <a:pt x="5890" y="19163"/>
                    <a:pt x="5336" y="17767"/>
                  </a:cubicBezTo>
                  <a:cubicBezTo>
                    <a:pt x="3851" y="16582"/>
                    <a:pt x="16296" y="14910"/>
                    <a:pt x="16091" y="13667"/>
                  </a:cubicBezTo>
                  <a:cubicBezTo>
                    <a:pt x="16534" y="12316"/>
                    <a:pt x="3035" y="11517"/>
                    <a:pt x="2728" y="9928"/>
                  </a:cubicBezTo>
                  <a:cubicBezTo>
                    <a:pt x="2219" y="8411"/>
                    <a:pt x="14461" y="7933"/>
                    <a:pt x="14664" y="6595"/>
                  </a:cubicBezTo>
                  <a:cubicBezTo>
                    <a:pt x="14461" y="5113"/>
                    <a:pt x="420" y="4970"/>
                    <a:pt x="-3" y="3715"/>
                  </a:cubicBezTo>
                  <a:cubicBezTo>
                    <a:pt x="-598" y="2103"/>
                    <a:pt x="10787" y="143"/>
                    <a:pt x="12288" y="-2"/>
                  </a:cubicBezTo>
                  <a:lnTo>
                    <a:pt x="13857" y="335"/>
                  </a:lnTo>
                  <a:close/>
                </a:path>
              </a:pathLst>
            </a:cu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287" name="グループ 1650"/>
          <p:cNvGrpSpPr/>
          <p:nvPr/>
        </p:nvGrpSpPr>
        <p:grpSpPr>
          <a:xfrm>
            <a:off x="530521" y="7204208"/>
            <a:ext cx="1051400" cy="586496"/>
            <a:chOff x="4776" y="18542"/>
            <a:chExt cx="21505" cy="11996"/>
          </a:xfrm>
        </p:grpSpPr>
        <p:sp>
          <p:nvSpPr>
            <p:cNvPr id="3288" name="楕円 2106"/>
            <p:cNvSpPr/>
            <p:nvPr/>
          </p:nvSpPr>
          <p:spPr>
            <a:xfrm>
              <a:off x="4780" y="22012"/>
              <a:ext cx="21501" cy="8526"/>
            </a:xfrm>
            <a:prstGeom prst="ellipse">
              <a:avLst/>
            </a:prstGeom>
            <a:solidFill>
              <a:srgbClr val="C7BCA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89" name="図形 2753"/>
            <p:cNvSpPr/>
            <p:nvPr/>
          </p:nvSpPr>
          <p:spPr>
            <a:xfrm>
              <a:off x="19173" y="22127"/>
              <a:ext cx="4656" cy="308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050" y="490"/>
                  </a:moveTo>
                  <a:cubicBezTo>
                    <a:pt x="7290" y="0"/>
                    <a:pt x="12150" y="-490"/>
                    <a:pt x="11610" y="3681"/>
                  </a:cubicBezTo>
                  <a:cubicBezTo>
                    <a:pt x="13500" y="3927"/>
                    <a:pt x="15120" y="3927"/>
                    <a:pt x="16740" y="4909"/>
                  </a:cubicBezTo>
                  <a:cubicBezTo>
                    <a:pt x="18900" y="8345"/>
                    <a:pt x="25110" y="15463"/>
                    <a:pt x="18900" y="18163"/>
                  </a:cubicBezTo>
                  <a:cubicBezTo>
                    <a:pt x="18360" y="19145"/>
                    <a:pt x="18900" y="20372"/>
                    <a:pt x="17820" y="21109"/>
                  </a:cubicBezTo>
                  <a:cubicBezTo>
                    <a:pt x="11340" y="22581"/>
                    <a:pt x="5400" y="20618"/>
                    <a:pt x="540" y="17181"/>
                  </a:cubicBezTo>
                  <a:cubicBezTo>
                    <a:pt x="270" y="15218"/>
                    <a:pt x="2970" y="15218"/>
                    <a:pt x="3780" y="13990"/>
                  </a:cubicBezTo>
                  <a:cubicBezTo>
                    <a:pt x="2700" y="11781"/>
                    <a:pt x="-540" y="11536"/>
                    <a:pt x="270" y="9081"/>
                  </a:cubicBezTo>
                  <a:lnTo>
                    <a:pt x="4050" y="490"/>
                  </a:lnTo>
                  <a:close/>
                </a:path>
              </a:pathLst>
            </a:custGeom>
            <a:solidFill>
              <a:srgbClr val="D5CCB9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90" name="図形 2749"/>
            <p:cNvSpPr/>
            <p:nvPr/>
          </p:nvSpPr>
          <p:spPr>
            <a:xfrm>
              <a:off x="4776" y="18680"/>
              <a:ext cx="8082" cy="970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869"/>
                  </a:moveTo>
                  <a:cubicBezTo>
                    <a:pt x="19787" y="-869"/>
                    <a:pt x="16917" y="289"/>
                    <a:pt x="15558" y="1884"/>
                  </a:cubicBezTo>
                  <a:cubicBezTo>
                    <a:pt x="11479" y="1739"/>
                    <a:pt x="7099" y="1594"/>
                    <a:pt x="6041" y="6233"/>
                  </a:cubicBezTo>
                  <a:cubicBezTo>
                    <a:pt x="2265" y="7683"/>
                    <a:pt x="-2567" y="12757"/>
                    <a:pt x="1963" y="15946"/>
                  </a:cubicBezTo>
                  <a:cubicBezTo>
                    <a:pt x="2567" y="19135"/>
                    <a:pt x="6193" y="22614"/>
                    <a:pt x="9516" y="21020"/>
                  </a:cubicBezTo>
                  <a:cubicBezTo>
                    <a:pt x="10573" y="21310"/>
                    <a:pt x="12386" y="21744"/>
                    <a:pt x="13141" y="20585"/>
                  </a:cubicBezTo>
                  <a:cubicBezTo>
                    <a:pt x="13292" y="19425"/>
                    <a:pt x="12688" y="18265"/>
                    <a:pt x="12234" y="17395"/>
                  </a:cubicBezTo>
                  <a:cubicBezTo>
                    <a:pt x="14047" y="17106"/>
                    <a:pt x="12083" y="14351"/>
                    <a:pt x="11177" y="13771"/>
                  </a:cubicBezTo>
                  <a:cubicBezTo>
                    <a:pt x="12839" y="12902"/>
                    <a:pt x="14802" y="12757"/>
                    <a:pt x="16766" y="12902"/>
                  </a:cubicBezTo>
                  <a:cubicBezTo>
                    <a:pt x="16615" y="12032"/>
                    <a:pt x="16011" y="11452"/>
                    <a:pt x="15709" y="10582"/>
                  </a:cubicBezTo>
                  <a:cubicBezTo>
                    <a:pt x="16464" y="9857"/>
                    <a:pt x="16162" y="9422"/>
                    <a:pt x="15709" y="8553"/>
                  </a:cubicBezTo>
                  <a:cubicBezTo>
                    <a:pt x="16162" y="8408"/>
                    <a:pt x="16464" y="8408"/>
                    <a:pt x="16917" y="8263"/>
                  </a:cubicBezTo>
                  <a:cubicBezTo>
                    <a:pt x="17370" y="5363"/>
                    <a:pt x="21600" y="4493"/>
                    <a:pt x="21600" y="1304"/>
                  </a:cubicBezTo>
                  <a:close/>
                </a:path>
              </a:pathLst>
            </a:custGeom>
            <a:solidFill>
              <a:srgbClr val="D5CCB9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91" name="図形 2794"/>
            <p:cNvSpPr/>
            <p:nvPr/>
          </p:nvSpPr>
          <p:spPr>
            <a:xfrm>
              <a:off x="19054" y="22295"/>
              <a:ext cx="2778" cy="207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305" y="423"/>
                  </a:moveTo>
                  <a:cubicBezTo>
                    <a:pt x="10482" y="847"/>
                    <a:pt x="15882" y="1270"/>
                    <a:pt x="15564" y="7200"/>
                  </a:cubicBezTo>
                  <a:cubicBezTo>
                    <a:pt x="26364" y="10164"/>
                    <a:pt x="20647" y="29223"/>
                    <a:pt x="12388" y="17788"/>
                  </a:cubicBezTo>
                  <a:cubicBezTo>
                    <a:pt x="8258" y="16941"/>
                    <a:pt x="1905" y="20329"/>
                    <a:pt x="317" y="13552"/>
                  </a:cubicBezTo>
                  <a:lnTo>
                    <a:pt x="7305" y="423"/>
                  </a:lnTo>
                  <a:close/>
                </a:path>
              </a:pathLst>
            </a:custGeom>
            <a:solidFill>
              <a:srgbClr val="468D6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92" name="図形 2761"/>
            <p:cNvSpPr/>
            <p:nvPr/>
          </p:nvSpPr>
          <p:spPr>
            <a:xfrm>
              <a:off x="9881" y="20119"/>
              <a:ext cx="2341" cy="23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3857"/>
                  </a:moveTo>
                  <a:cubicBezTo>
                    <a:pt x="19705" y="-771"/>
                    <a:pt x="12126" y="-1542"/>
                    <a:pt x="10610" y="3471"/>
                  </a:cubicBezTo>
                  <a:cubicBezTo>
                    <a:pt x="757" y="771"/>
                    <a:pt x="-3410" y="8100"/>
                    <a:pt x="4547" y="14271"/>
                  </a:cubicBezTo>
                  <a:cubicBezTo>
                    <a:pt x="3410" y="19671"/>
                    <a:pt x="9473" y="21985"/>
                    <a:pt x="13642" y="21214"/>
                  </a:cubicBezTo>
                  <a:lnTo>
                    <a:pt x="21600" y="3857"/>
                  </a:lnTo>
                  <a:close/>
                </a:path>
              </a:pathLst>
            </a:custGeom>
            <a:solidFill>
              <a:srgbClr val="468D6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93" name="図形 2108"/>
            <p:cNvSpPr/>
            <p:nvPr/>
          </p:nvSpPr>
          <p:spPr>
            <a:xfrm>
              <a:off x="17358" y="22064"/>
              <a:ext cx="3283" cy="410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930" y="21600"/>
                  </a:moveTo>
                  <a:lnTo>
                    <a:pt x="0" y="4168"/>
                  </a:lnTo>
                  <a:lnTo>
                    <a:pt x="21600" y="0"/>
                  </a:lnTo>
                  <a:lnTo>
                    <a:pt x="18219" y="14834"/>
                  </a:lnTo>
                </a:path>
              </a:pathLst>
            </a:custGeom>
            <a:solidFill>
              <a:srgbClr val="44546A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94" name="図形 2109"/>
            <p:cNvSpPr/>
            <p:nvPr/>
          </p:nvSpPr>
          <p:spPr>
            <a:xfrm>
              <a:off x="9494" y="18602"/>
              <a:ext cx="4846" cy="420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294" y="0"/>
                  </a:moveTo>
                  <a:lnTo>
                    <a:pt x="0" y="21600"/>
                  </a:lnTo>
                  <a:lnTo>
                    <a:pt x="7526" y="19939"/>
                  </a:lnTo>
                  <a:lnTo>
                    <a:pt x="21600" y="2541"/>
                  </a:lnTo>
                  <a:lnTo>
                    <a:pt x="18294" y="0"/>
                  </a:lnTo>
                  <a:close/>
                </a:path>
              </a:pathLst>
            </a:custGeom>
            <a:solidFill>
              <a:srgbClr val="44546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95" name="図形 2110"/>
            <p:cNvSpPr/>
            <p:nvPr/>
          </p:nvSpPr>
          <p:spPr>
            <a:xfrm>
              <a:off x="9985" y="18894"/>
              <a:ext cx="8105" cy="74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34" y="8760"/>
                  </a:moveTo>
                  <a:lnTo>
                    <a:pt x="10144" y="0"/>
                  </a:lnTo>
                  <a:lnTo>
                    <a:pt x="21598" y="13035"/>
                  </a:lnTo>
                  <a:lnTo>
                    <a:pt x="20379" y="21600"/>
                  </a:lnTo>
                  <a:cubicBezTo>
                    <a:pt x="19620" y="21283"/>
                    <a:pt x="20745" y="20299"/>
                    <a:pt x="19891" y="20299"/>
                  </a:cubicBezTo>
                  <a:cubicBezTo>
                    <a:pt x="19512" y="20299"/>
                    <a:pt x="19133" y="20299"/>
                    <a:pt x="18753" y="20299"/>
                  </a:cubicBezTo>
                  <a:cubicBezTo>
                    <a:pt x="15814" y="23457"/>
                    <a:pt x="12589" y="17878"/>
                    <a:pt x="9838" y="20930"/>
                  </a:cubicBezTo>
                  <a:cubicBezTo>
                    <a:pt x="9649" y="20930"/>
                    <a:pt x="9363" y="20930"/>
                    <a:pt x="9173" y="20930"/>
                  </a:cubicBezTo>
                  <a:cubicBezTo>
                    <a:pt x="7087" y="19561"/>
                    <a:pt x="5380" y="18299"/>
                    <a:pt x="3484" y="20615"/>
                  </a:cubicBezTo>
                  <a:cubicBezTo>
                    <a:pt x="2439" y="19878"/>
                    <a:pt x="758" y="19959"/>
                    <a:pt x="0" y="20170"/>
                  </a:cubicBezTo>
                  <a:lnTo>
                    <a:pt x="1934" y="8760"/>
                  </a:lnTo>
                  <a:close/>
                </a:path>
              </a:pathLst>
            </a:custGeom>
            <a:solidFill>
              <a:srgbClr val="44546A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96" name="図形 2111"/>
            <p:cNvSpPr/>
            <p:nvPr/>
          </p:nvSpPr>
          <p:spPr>
            <a:xfrm>
              <a:off x="13572" y="18542"/>
              <a:ext cx="7836" cy="555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86" y="725"/>
                  </a:moveTo>
                  <a:lnTo>
                    <a:pt x="13164" y="21600"/>
                  </a:lnTo>
                  <a:lnTo>
                    <a:pt x="21600" y="17356"/>
                  </a:lnTo>
                  <a:lnTo>
                    <a:pt x="13436" y="0"/>
                  </a:lnTo>
                  <a:lnTo>
                    <a:pt x="0" y="211"/>
                  </a:lnTo>
                </a:path>
              </a:pathLst>
            </a:custGeom>
            <a:solidFill>
              <a:srgbClr val="44546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97" name="四角形 2112"/>
            <p:cNvSpPr/>
            <p:nvPr/>
          </p:nvSpPr>
          <p:spPr>
            <a:xfrm>
              <a:off x="14775" y="21859"/>
              <a:ext cx="1409" cy="95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88" y="0"/>
                  </a:moveTo>
                  <a:lnTo>
                    <a:pt x="21600" y="0"/>
                  </a:lnTo>
                  <a:lnTo>
                    <a:pt x="20329" y="21600"/>
                  </a:lnTo>
                  <a:lnTo>
                    <a:pt x="0" y="21600"/>
                  </a:lnTo>
                  <a:lnTo>
                    <a:pt x="1588" y="0"/>
                  </a:lnTo>
                  <a:close/>
                </a:path>
              </a:pathLst>
            </a:cu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98" name="四角形 2113"/>
            <p:cNvSpPr/>
            <p:nvPr/>
          </p:nvSpPr>
          <p:spPr>
            <a:xfrm>
              <a:off x="12867" y="21859"/>
              <a:ext cx="1430" cy="95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78" y="0"/>
                  </a:moveTo>
                  <a:lnTo>
                    <a:pt x="21600" y="0"/>
                  </a:lnTo>
                  <a:lnTo>
                    <a:pt x="20035" y="21600"/>
                  </a:lnTo>
                  <a:lnTo>
                    <a:pt x="0" y="21130"/>
                  </a:lnTo>
                  <a:lnTo>
                    <a:pt x="1878" y="0"/>
                  </a:lnTo>
                  <a:close/>
                </a:path>
              </a:pathLst>
            </a:cu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299" name="四角形 2114"/>
            <p:cNvSpPr/>
            <p:nvPr/>
          </p:nvSpPr>
          <p:spPr>
            <a:xfrm>
              <a:off x="10980" y="21859"/>
              <a:ext cx="1430" cy="95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65" y="0"/>
                  </a:moveTo>
                  <a:lnTo>
                    <a:pt x="21600" y="0"/>
                  </a:lnTo>
                  <a:lnTo>
                    <a:pt x="20348" y="21600"/>
                  </a:lnTo>
                  <a:lnTo>
                    <a:pt x="0" y="21600"/>
                  </a:lnTo>
                  <a:lnTo>
                    <a:pt x="1565" y="0"/>
                  </a:lnTo>
                  <a:close/>
                </a:path>
              </a:pathLst>
            </a:cu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00" name="四角形 2115"/>
            <p:cNvSpPr/>
            <p:nvPr/>
          </p:nvSpPr>
          <p:spPr>
            <a:xfrm>
              <a:off x="10628" y="23952"/>
              <a:ext cx="1783" cy="232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265" y="0"/>
                  </a:moveTo>
                  <a:lnTo>
                    <a:pt x="21600" y="0"/>
                  </a:lnTo>
                  <a:lnTo>
                    <a:pt x="19591" y="21407"/>
                  </a:lnTo>
                  <a:lnTo>
                    <a:pt x="0" y="21600"/>
                  </a:lnTo>
                  <a:lnTo>
                    <a:pt x="3265" y="0"/>
                  </a:lnTo>
                  <a:close/>
                </a:path>
              </a:pathLst>
            </a:cu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01" name="四角形 2116"/>
            <p:cNvSpPr/>
            <p:nvPr/>
          </p:nvSpPr>
          <p:spPr>
            <a:xfrm>
              <a:off x="12680" y="23974"/>
              <a:ext cx="1637" cy="234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14" y="0"/>
                  </a:moveTo>
                  <a:lnTo>
                    <a:pt x="21600" y="0"/>
                  </a:lnTo>
                  <a:lnTo>
                    <a:pt x="19139" y="21600"/>
                  </a:lnTo>
                  <a:lnTo>
                    <a:pt x="0" y="21600"/>
                  </a:lnTo>
                  <a:lnTo>
                    <a:pt x="1914" y="0"/>
                  </a:lnTo>
                  <a:close/>
                </a:path>
              </a:pathLst>
            </a:cu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02" name="四角形 2117"/>
            <p:cNvSpPr/>
            <p:nvPr/>
          </p:nvSpPr>
          <p:spPr>
            <a:xfrm>
              <a:off x="15459" y="24368"/>
              <a:ext cx="808" cy="11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323" y="0"/>
                  </a:moveTo>
                  <a:lnTo>
                    <a:pt x="21600" y="0"/>
                  </a:lnTo>
                  <a:lnTo>
                    <a:pt x="18831" y="21600"/>
                  </a:lnTo>
                  <a:lnTo>
                    <a:pt x="0" y="18514"/>
                  </a:lnTo>
                  <a:lnTo>
                    <a:pt x="3323" y="0"/>
                  </a:lnTo>
                  <a:close/>
                </a:path>
              </a:pathLst>
            </a:cu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03" name="四角形 2118"/>
            <p:cNvSpPr/>
            <p:nvPr/>
          </p:nvSpPr>
          <p:spPr>
            <a:xfrm>
              <a:off x="16495" y="24326"/>
              <a:ext cx="767" cy="99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670" y="0"/>
                  </a:moveTo>
                  <a:lnTo>
                    <a:pt x="21600" y="450"/>
                  </a:lnTo>
                  <a:lnTo>
                    <a:pt x="18097" y="21600"/>
                  </a:lnTo>
                  <a:lnTo>
                    <a:pt x="0" y="21600"/>
                  </a:lnTo>
                  <a:lnTo>
                    <a:pt x="4670" y="0"/>
                  </a:lnTo>
                  <a:close/>
                </a:path>
              </a:pathLst>
            </a:cu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04" name="図形 2752"/>
            <p:cNvSpPr/>
            <p:nvPr/>
          </p:nvSpPr>
          <p:spPr>
            <a:xfrm>
              <a:off x="11373" y="25031"/>
              <a:ext cx="8741" cy="177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08" y="3600"/>
                  </a:moveTo>
                  <a:cubicBezTo>
                    <a:pt x="3172" y="-1200"/>
                    <a:pt x="5003" y="600"/>
                    <a:pt x="6589" y="1800"/>
                  </a:cubicBezTo>
                  <a:cubicBezTo>
                    <a:pt x="8054" y="-600"/>
                    <a:pt x="9884" y="-1200"/>
                    <a:pt x="11105" y="4200"/>
                  </a:cubicBezTo>
                  <a:cubicBezTo>
                    <a:pt x="12325" y="1800"/>
                    <a:pt x="14766" y="-1800"/>
                    <a:pt x="15498" y="4200"/>
                  </a:cubicBezTo>
                  <a:cubicBezTo>
                    <a:pt x="16352" y="0"/>
                    <a:pt x="18183" y="0"/>
                    <a:pt x="18793" y="4800"/>
                  </a:cubicBezTo>
                  <a:cubicBezTo>
                    <a:pt x="19891" y="4200"/>
                    <a:pt x="21233" y="6600"/>
                    <a:pt x="21477" y="12600"/>
                  </a:cubicBezTo>
                  <a:lnTo>
                    <a:pt x="4515" y="21000"/>
                  </a:lnTo>
                  <a:lnTo>
                    <a:pt x="0" y="9600"/>
                  </a:lnTo>
                </a:path>
              </a:pathLst>
            </a:custGeom>
            <a:solidFill>
              <a:srgbClr val="C7BCA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05" name="図形 2130"/>
            <p:cNvSpPr/>
            <p:nvPr/>
          </p:nvSpPr>
          <p:spPr>
            <a:xfrm>
              <a:off x="9347" y="24553"/>
              <a:ext cx="12848" cy="22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0" y="10653"/>
                  </a:moveTo>
                  <a:cubicBezTo>
                    <a:pt x="1873" y="7278"/>
                    <a:pt x="3564" y="10653"/>
                    <a:pt x="5316" y="10653"/>
                  </a:cubicBezTo>
                  <a:cubicBezTo>
                    <a:pt x="6948" y="8628"/>
                    <a:pt x="8761" y="8291"/>
                    <a:pt x="10270" y="12340"/>
                  </a:cubicBezTo>
                  <a:cubicBezTo>
                    <a:pt x="11962" y="13016"/>
                    <a:pt x="13593" y="7278"/>
                    <a:pt x="15164" y="10991"/>
                  </a:cubicBezTo>
                  <a:cubicBezTo>
                    <a:pt x="15890" y="5929"/>
                    <a:pt x="16736" y="-485"/>
                    <a:pt x="18064" y="527"/>
                  </a:cubicBezTo>
                  <a:cubicBezTo>
                    <a:pt x="18368" y="-2511"/>
                    <a:pt x="20874" y="8289"/>
                    <a:pt x="21419" y="5927"/>
                  </a:cubicBezTo>
                  <a:cubicBezTo>
                    <a:pt x="22325" y="16052"/>
                    <a:pt x="19479" y="8971"/>
                    <a:pt x="19116" y="10996"/>
                  </a:cubicBezTo>
                  <a:cubicBezTo>
                    <a:pt x="18633" y="14034"/>
                    <a:pt x="18368" y="12340"/>
                    <a:pt x="17642" y="13693"/>
                  </a:cubicBezTo>
                  <a:cubicBezTo>
                    <a:pt x="14862" y="26855"/>
                    <a:pt x="11177" y="19429"/>
                    <a:pt x="7915" y="20105"/>
                  </a:cubicBezTo>
                  <a:cubicBezTo>
                    <a:pt x="5920" y="20442"/>
                    <a:pt x="3987" y="17404"/>
                    <a:pt x="1933" y="18079"/>
                  </a:cubicBezTo>
                  <a:cubicBezTo>
                    <a:pt x="1269" y="16053"/>
                    <a:pt x="664" y="14028"/>
                    <a:pt x="0" y="13016"/>
                  </a:cubicBezTo>
                </a:path>
              </a:pathLst>
            </a:custGeom>
            <a:solidFill>
              <a:srgbClr val="C7BCA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06" name="図形 2748"/>
            <p:cNvSpPr/>
            <p:nvPr/>
          </p:nvSpPr>
          <p:spPr>
            <a:xfrm>
              <a:off x="7442" y="23401"/>
              <a:ext cx="6692" cy="393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0" y="270"/>
                  </a:moveTo>
                  <a:cubicBezTo>
                    <a:pt x="8480" y="-810"/>
                    <a:pt x="10400" y="2700"/>
                    <a:pt x="11040" y="5670"/>
                  </a:cubicBezTo>
                  <a:cubicBezTo>
                    <a:pt x="13280" y="5940"/>
                    <a:pt x="15360" y="7290"/>
                    <a:pt x="15840" y="11340"/>
                  </a:cubicBezTo>
                  <a:cubicBezTo>
                    <a:pt x="18400" y="12150"/>
                    <a:pt x="21920" y="14040"/>
                    <a:pt x="21600" y="19440"/>
                  </a:cubicBezTo>
                  <a:cubicBezTo>
                    <a:pt x="18880" y="22140"/>
                    <a:pt x="14880" y="22140"/>
                    <a:pt x="12800" y="17550"/>
                  </a:cubicBezTo>
                  <a:cubicBezTo>
                    <a:pt x="10880" y="17280"/>
                    <a:pt x="9120" y="17550"/>
                    <a:pt x="7200" y="17550"/>
                  </a:cubicBezTo>
                  <a:cubicBezTo>
                    <a:pt x="6880" y="17280"/>
                    <a:pt x="6560" y="16740"/>
                    <a:pt x="6400" y="16200"/>
                  </a:cubicBezTo>
                  <a:cubicBezTo>
                    <a:pt x="5600" y="11340"/>
                    <a:pt x="2080" y="13770"/>
                    <a:pt x="160" y="11610"/>
                  </a:cubicBezTo>
                  <a:cubicBezTo>
                    <a:pt x="-160" y="8100"/>
                    <a:pt x="1760" y="4860"/>
                    <a:pt x="3680" y="4590"/>
                  </a:cubicBezTo>
                  <a:cubicBezTo>
                    <a:pt x="3200" y="1350"/>
                    <a:pt x="4640" y="1350"/>
                    <a:pt x="5760" y="810"/>
                  </a:cubicBezTo>
                  <a:close/>
                </a:path>
              </a:pathLst>
            </a:custGeom>
            <a:solidFill>
              <a:srgbClr val="D5CCB9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07" name="図形 2755"/>
            <p:cNvSpPr/>
            <p:nvPr/>
          </p:nvSpPr>
          <p:spPr>
            <a:xfrm>
              <a:off x="11617" y="25533"/>
              <a:ext cx="11677" cy="310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64" y="6252"/>
                  </a:moveTo>
                  <a:cubicBezTo>
                    <a:pt x="7225" y="5115"/>
                    <a:pt x="8061" y="4547"/>
                    <a:pt x="8898" y="4831"/>
                  </a:cubicBezTo>
                  <a:cubicBezTo>
                    <a:pt x="10115" y="7389"/>
                    <a:pt x="11332" y="10231"/>
                    <a:pt x="12853" y="8242"/>
                  </a:cubicBezTo>
                  <a:cubicBezTo>
                    <a:pt x="13233" y="8242"/>
                    <a:pt x="13538" y="8242"/>
                    <a:pt x="13918" y="8242"/>
                  </a:cubicBezTo>
                  <a:cubicBezTo>
                    <a:pt x="14754" y="13073"/>
                    <a:pt x="16352" y="9094"/>
                    <a:pt x="17569" y="9094"/>
                  </a:cubicBezTo>
                  <a:cubicBezTo>
                    <a:pt x="18253" y="6821"/>
                    <a:pt x="18709" y="2842"/>
                    <a:pt x="19774" y="3410"/>
                  </a:cubicBezTo>
                  <a:cubicBezTo>
                    <a:pt x="20002" y="1136"/>
                    <a:pt x="21143" y="-1421"/>
                    <a:pt x="21523" y="1421"/>
                  </a:cubicBezTo>
                  <a:cubicBezTo>
                    <a:pt x="22132" y="6252"/>
                    <a:pt x="19622" y="5115"/>
                    <a:pt x="20002" y="9947"/>
                  </a:cubicBezTo>
                  <a:cubicBezTo>
                    <a:pt x="19850" y="10800"/>
                    <a:pt x="19698" y="11368"/>
                    <a:pt x="19546" y="11936"/>
                  </a:cubicBezTo>
                  <a:cubicBezTo>
                    <a:pt x="18861" y="12789"/>
                    <a:pt x="18177" y="12221"/>
                    <a:pt x="17492" y="12505"/>
                  </a:cubicBezTo>
                  <a:cubicBezTo>
                    <a:pt x="16884" y="16484"/>
                    <a:pt x="15667" y="15915"/>
                    <a:pt x="14678" y="15347"/>
                  </a:cubicBezTo>
                  <a:cubicBezTo>
                    <a:pt x="13918" y="19610"/>
                    <a:pt x="12016" y="20178"/>
                    <a:pt x="11104" y="17052"/>
                  </a:cubicBezTo>
                  <a:cubicBezTo>
                    <a:pt x="9811" y="21884"/>
                    <a:pt x="7529" y="22736"/>
                    <a:pt x="6008" y="19326"/>
                  </a:cubicBezTo>
                  <a:cubicBezTo>
                    <a:pt x="5019" y="19326"/>
                    <a:pt x="3726" y="21315"/>
                    <a:pt x="3042" y="18473"/>
                  </a:cubicBezTo>
                  <a:cubicBezTo>
                    <a:pt x="1749" y="19326"/>
                    <a:pt x="-152" y="17905"/>
                    <a:pt x="76" y="11936"/>
                  </a:cubicBezTo>
                  <a:cubicBezTo>
                    <a:pt x="152" y="10231"/>
                    <a:pt x="760" y="11368"/>
                    <a:pt x="1064" y="11084"/>
                  </a:cubicBezTo>
                  <a:cubicBezTo>
                    <a:pt x="456" y="4263"/>
                    <a:pt x="2281" y="1136"/>
                    <a:pt x="3574" y="5400"/>
                  </a:cubicBezTo>
                  <a:cubicBezTo>
                    <a:pt x="4563" y="3978"/>
                    <a:pt x="5323" y="6252"/>
                    <a:pt x="6160" y="6821"/>
                  </a:cubicBezTo>
                  <a:close/>
                </a:path>
              </a:pathLst>
            </a:custGeom>
            <a:solidFill>
              <a:srgbClr val="D4C7A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08" name="図形 2759"/>
            <p:cNvSpPr/>
            <p:nvPr/>
          </p:nvSpPr>
          <p:spPr>
            <a:xfrm>
              <a:off x="15013" y="25127"/>
              <a:ext cx="3401" cy="26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3500"/>
                  </a:moveTo>
                  <a:cubicBezTo>
                    <a:pt x="260" y="8437"/>
                    <a:pt x="3643" y="7762"/>
                    <a:pt x="2602" y="3037"/>
                  </a:cubicBezTo>
                  <a:cubicBezTo>
                    <a:pt x="5465" y="1012"/>
                    <a:pt x="9628" y="1012"/>
                    <a:pt x="12751" y="2025"/>
                  </a:cubicBezTo>
                  <a:cubicBezTo>
                    <a:pt x="18737" y="-3712"/>
                    <a:pt x="24722" y="4387"/>
                    <a:pt x="18997" y="10462"/>
                  </a:cubicBezTo>
                  <a:cubicBezTo>
                    <a:pt x="18477" y="12150"/>
                    <a:pt x="21079" y="13162"/>
                    <a:pt x="19778" y="14850"/>
                  </a:cubicBezTo>
                  <a:cubicBezTo>
                    <a:pt x="16915" y="16200"/>
                    <a:pt x="13792" y="16537"/>
                    <a:pt x="10669" y="17212"/>
                  </a:cubicBezTo>
                  <a:cubicBezTo>
                    <a:pt x="8587" y="20587"/>
                    <a:pt x="5204" y="20250"/>
                    <a:pt x="2342" y="21262"/>
                  </a:cubicBezTo>
                  <a:cubicBezTo>
                    <a:pt x="1561" y="19912"/>
                    <a:pt x="520" y="18562"/>
                    <a:pt x="260" y="16875"/>
                  </a:cubicBezTo>
                </a:path>
              </a:pathLst>
            </a:custGeom>
            <a:solidFill>
              <a:srgbClr val="468D6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09" name="図形 2756"/>
            <p:cNvSpPr/>
            <p:nvPr/>
          </p:nvSpPr>
          <p:spPr>
            <a:xfrm>
              <a:off x="14208" y="25775"/>
              <a:ext cx="2729" cy="221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248" y="14600"/>
                  </a:moveTo>
                  <a:lnTo>
                    <a:pt x="10719" y="6400"/>
                  </a:lnTo>
                  <a:cubicBezTo>
                    <a:pt x="11855" y="4399"/>
                    <a:pt x="12180" y="2199"/>
                    <a:pt x="13154" y="0"/>
                  </a:cubicBezTo>
                  <a:cubicBezTo>
                    <a:pt x="15428" y="2600"/>
                    <a:pt x="12667" y="7200"/>
                    <a:pt x="12017" y="10199"/>
                  </a:cubicBezTo>
                  <a:cubicBezTo>
                    <a:pt x="12830" y="9800"/>
                    <a:pt x="13804" y="9399"/>
                    <a:pt x="14616" y="8800"/>
                  </a:cubicBezTo>
                  <a:cubicBezTo>
                    <a:pt x="16565" y="7200"/>
                    <a:pt x="21437" y="4199"/>
                    <a:pt x="21600" y="7400"/>
                  </a:cubicBezTo>
                  <a:cubicBezTo>
                    <a:pt x="19326" y="10599"/>
                    <a:pt x="14941" y="10800"/>
                    <a:pt x="12017" y="12799"/>
                  </a:cubicBezTo>
                  <a:cubicBezTo>
                    <a:pt x="12180" y="13400"/>
                    <a:pt x="13154" y="13400"/>
                    <a:pt x="12667" y="14199"/>
                  </a:cubicBezTo>
                  <a:cubicBezTo>
                    <a:pt x="12017" y="14400"/>
                    <a:pt x="11368" y="14800"/>
                    <a:pt x="10881" y="15399"/>
                  </a:cubicBezTo>
                  <a:cubicBezTo>
                    <a:pt x="10393" y="15600"/>
                    <a:pt x="10069" y="16000"/>
                    <a:pt x="9581" y="15800"/>
                  </a:cubicBezTo>
                  <a:cubicBezTo>
                    <a:pt x="6333" y="14199"/>
                    <a:pt x="3735" y="19200"/>
                    <a:pt x="1786" y="21600"/>
                  </a:cubicBezTo>
                  <a:cubicBezTo>
                    <a:pt x="1136" y="19999"/>
                    <a:pt x="1948" y="18200"/>
                    <a:pt x="2760" y="16800"/>
                  </a:cubicBezTo>
                  <a:cubicBezTo>
                    <a:pt x="1948" y="16599"/>
                    <a:pt x="0" y="17000"/>
                    <a:pt x="0" y="16000"/>
                  </a:cubicBezTo>
                  <a:cubicBezTo>
                    <a:pt x="1136" y="16000"/>
                    <a:pt x="1624" y="14800"/>
                    <a:pt x="2273" y="14400"/>
                  </a:cubicBezTo>
                  <a:lnTo>
                    <a:pt x="3248" y="14600"/>
                  </a:lnTo>
                  <a:close/>
                </a:path>
              </a:pathLst>
            </a:custGeom>
            <a:solidFill>
              <a:srgbClr val="806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10" name="図形 2758"/>
            <p:cNvSpPr/>
            <p:nvPr/>
          </p:nvSpPr>
          <p:spPr>
            <a:xfrm>
              <a:off x="7870" y="24368"/>
              <a:ext cx="4229" cy="284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592" y="10956"/>
                  </a:moveTo>
                  <a:cubicBezTo>
                    <a:pt x="1080" y="5634"/>
                    <a:pt x="5616" y="6573"/>
                    <a:pt x="4752" y="1878"/>
                  </a:cubicBezTo>
                  <a:cubicBezTo>
                    <a:pt x="7776" y="313"/>
                    <a:pt x="14472" y="-2191"/>
                    <a:pt x="15552" y="4069"/>
                  </a:cubicBezTo>
                  <a:cubicBezTo>
                    <a:pt x="18144" y="4069"/>
                    <a:pt x="20088" y="6573"/>
                    <a:pt x="19440" y="10330"/>
                  </a:cubicBezTo>
                  <a:cubicBezTo>
                    <a:pt x="20304" y="11895"/>
                    <a:pt x="21816" y="12834"/>
                    <a:pt x="21600" y="15026"/>
                  </a:cubicBezTo>
                  <a:cubicBezTo>
                    <a:pt x="21168" y="16278"/>
                    <a:pt x="19872" y="15026"/>
                    <a:pt x="19224" y="15965"/>
                  </a:cubicBezTo>
                  <a:cubicBezTo>
                    <a:pt x="20952" y="21913"/>
                    <a:pt x="14256" y="22852"/>
                    <a:pt x="12528" y="19408"/>
                  </a:cubicBezTo>
                  <a:cubicBezTo>
                    <a:pt x="6480" y="24104"/>
                    <a:pt x="3888" y="17217"/>
                    <a:pt x="216" y="13147"/>
                  </a:cubicBezTo>
                  <a:lnTo>
                    <a:pt x="2592" y="10956"/>
                  </a:lnTo>
                  <a:close/>
                </a:path>
              </a:pathLst>
            </a:custGeom>
            <a:solidFill>
              <a:srgbClr val="468D6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11" name="図形 2757"/>
            <p:cNvSpPr/>
            <p:nvPr/>
          </p:nvSpPr>
          <p:spPr>
            <a:xfrm>
              <a:off x="6119" y="24822"/>
              <a:ext cx="4060" cy="185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400" y="11520"/>
                  </a:moveTo>
                  <a:lnTo>
                    <a:pt x="13725" y="9120"/>
                  </a:lnTo>
                  <a:cubicBezTo>
                    <a:pt x="14400" y="5760"/>
                    <a:pt x="15300" y="3360"/>
                    <a:pt x="16425" y="480"/>
                  </a:cubicBezTo>
                  <a:cubicBezTo>
                    <a:pt x="17325" y="4320"/>
                    <a:pt x="15300" y="8640"/>
                    <a:pt x="14625" y="12480"/>
                  </a:cubicBezTo>
                  <a:cubicBezTo>
                    <a:pt x="16650" y="14880"/>
                    <a:pt x="21375" y="5760"/>
                    <a:pt x="21600" y="10560"/>
                  </a:cubicBezTo>
                  <a:cubicBezTo>
                    <a:pt x="20025" y="13920"/>
                    <a:pt x="17550" y="16320"/>
                    <a:pt x="15075" y="16320"/>
                  </a:cubicBezTo>
                  <a:cubicBezTo>
                    <a:pt x="14400" y="15840"/>
                    <a:pt x="13950" y="16800"/>
                    <a:pt x="13050" y="16800"/>
                  </a:cubicBezTo>
                  <a:cubicBezTo>
                    <a:pt x="12825" y="19680"/>
                    <a:pt x="16200" y="18720"/>
                    <a:pt x="15300" y="21600"/>
                  </a:cubicBezTo>
                  <a:cubicBezTo>
                    <a:pt x="9900" y="20640"/>
                    <a:pt x="8775" y="5280"/>
                    <a:pt x="4500" y="21600"/>
                  </a:cubicBezTo>
                  <a:cubicBezTo>
                    <a:pt x="3600" y="20640"/>
                    <a:pt x="2925" y="19680"/>
                    <a:pt x="3150" y="17280"/>
                  </a:cubicBezTo>
                  <a:cubicBezTo>
                    <a:pt x="2250" y="16320"/>
                    <a:pt x="0" y="18720"/>
                    <a:pt x="225" y="15840"/>
                  </a:cubicBezTo>
                  <a:cubicBezTo>
                    <a:pt x="3375" y="14880"/>
                    <a:pt x="1800" y="3360"/>
                    <a:pt x="4950" y="11520"/>
                  </a:cubicBezTo>
                  <a:close/>
                </a:path>
              </a:pathLst>
            </a:custGeom>
            <a:solidFill>
              <a:srgbClr val="806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312" name="グループ 2768"/>
            <p:cNvGrpSpPr/>
            <p:nvPr/>
          </p:nvGrpSpPr>
          <p:grpSpPr>
            <a:xfrm>
              <a:off x="20391" y="25631"/>
              <a:ext cx="761" cy="731"/>
              <a:chOff x="58212" y="27340"/>
              <a:chExt cx="17434" cy="16752"/>
            </a:xfrm>
          </p:grpSpPr>
          <p:sp>
            <p:nvSpPr>
              <p:cNvPr id="3313" name="図形 2767"/>
              <p:cNvSpPr/>
              <p:nvPr/>
            </p:nvSpPr>
            <p:spPr>
              <a:xfrm>
                <a:off x="58212" y="31213"/>
                <a:ext cx="17434" cy="1287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1" y="191"/>
                    </a:moveTo>
                    <a:lnTo>
                      <a:pt x="1694" y="13380"/>
                    </a:lnTo>
                    <a:lnTo>
                      <a:pt x="9317" y="21600"/>
                    </a:lnTo>
                    <a:lnTo>
                      <a:pt x="18211" y="17968"/>
                    </a:lnTo>
                    <a:lnTo>
                      <a:pt x="21600" y="9557"/>
                    </a:lnTo>
                    <a:lnTo>
                      <a:pt x="141" y="191"/>
                    </a:lnTo>
                    <a:close/>
                  </a:path>
                </a:pathLst>
              </a:custGeom>
              <a:solidFill>
                <a:srgbClr val="D0D0D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14" name="図形 2766"/>
              <p:cNvSpPr/>
              <p:nvPr/>
            </p:nvSpPr>
            <p:spPr>
              <a:xfrm>
                <a:off x="58326" y="27340"/>
                <a:ext cx="17207" cy="112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3" y="6763"/>
                    </a:moveTo>
                    <a:lnTo>
                      <a:pt x="7438" y="218"/>
                    </a:lnTo>
                    <a:lnTo>
                      <a:pt x="20884" y="6545"/>
                    </a:lnTo>
                    <a:lnTo>
                      <a:pt x="21600" y="18763"/>
                    </a:lnTo>
                    <a:lnTo>
                      <a:pt x="10156" y="21600"/>
                    </a:lnTo>
                    <a:lnTo>
                      <a:pt x="1287" y="15927"/>
                    </a:lnTo>
                    <a:lnTo>
                      <a:pt x="143" y="6763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315" name="グループ 2770"/>
            <p:cNvGrpSpPr/>
            <p:nvPr/>
          </p:nvGrpSpPr>
          <p:grpSpPr>
            <a:xfrm>
              <a:off x="8146" y="27565"/>
              <a:ext cx="463" cy="444"/>
              <a:chOff x="58212" y="27340"/>
              <a:chExt cx="17434" cy="16752"/>
            </a:xfrm>
          </p:grpSpPr>
          <p:sp>
            <p:nvSpPr>
              <p:cNvPr id="3316" name="図形 2767"/>
              <p:cNvSpPr/>
              <p:nvPr/>
            </p:nvSpPr>
            <p:spPr>
              <a:xfrm>
                <a:off x="58212" y="31213"/>
                <a:ext cx="17434" cy="1287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1" y="191"/>
                    </a:moveTo>
                    <a:lnTo>
                      <a:pt x="1694" y="13380"/>
                    </a:lnTo>
                    <a:lnTo>
                      <a:pt x="9317" y="21600"/>
                    </a:lnTo>
                    <a:lnTo>
                      <a:pt x="18211" y="17968"/>
                    </a:lnTo>
                    <a:lnTo>
                      <a:pt x="21600" y="9557"/>
                    </a:lnTo>
                    <a:lnTo>
                      <a:pt x="141" y="191"/>
                    </a:lnTo>
                    <a:close/>
                  </a:path>
                </a:pathLst>
              </a:custGeom>
              <a:solidFill>
                <a:srgbClr val="D0D0D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17" name="図形 2766"/>
              <p:cNvSpPr/>
              <p:nvPr/>
            </p:nvSpPr>
            <p:spPr>
              <a:xfrm>
                <a:off x="58326" y="27340"/>
                <a:ext cx="17207" cy="112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3" y="6763"/>
                    </a:moveTo>
                    <a:lnTo>
                      <a:pt x="7438" y="218"/>
                    </a:lnTo>
                    <a:lnTo>
                      <a:pt x="20884" y="6545"/>
                    </a:lnTo>
                    <a:lnTo>
                      <a:pt x="21600" y="18763"/>
                    </a:lnTo>
                    <a:lnTo>
                      <a:pt x="10156" y="21600"/>
                    </a:lnTo>
                    <a:lnTo>
                      <a:pt x="1287" y="15927"/>
                    </a:lnTo>
                    <a:lnTo>
                      <a:pt x="143" y="6763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318" name="グループ 2773"/>
            <p:cNvGrpSpPr/>
            <p:nvPr/>
          </p:nvGrpSpPr>
          <p:grpSpPr>
            <a:xfrm>
              <a:off x="8889" y="22130"/>
              <a:ext cx="385" cy="370"/>
              <a:chOff x="58212" y="27340"/>
              <a:chExt cx="17434" cy="16752"/>
            </a:xfrm>
          </p:grpSpPr>
          <p:sp>
            <p:nvSpPr>
              <p:cNvPr id="3319" name="図形 2767"/>
              <p:cNvSpPr/>
              <p:nvPr/>
            </p:nvSpPr>
            <p:spPr>
              <a:xfrm>
                <a:off x="58212" y="31213"/>
                <a:ext cx="17434" cy="1287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1" y="191"/>
                    </a:moveTo>
                    <a:lnTo>
                      <a:pt x="1694" y="13380"/>
                    </a:lnTo>
                    <a:lnTo>
                      <a:pt x="9317" y="21600"/>
                    </a:lnTo>
                    <a:lnTo>
                      <a:pt x="18211" y="17968"/>
                    </a:lnTo>
                    <a:lnTo>
                      <a:pt x="21600" y="9557"/>
                    </a:lnTo>
                    <a:lnTo>
                      <a:pt x="141" y="191"/>
                    </a:lnTo>
                    <a:close/>
                  </a:path>
                </a:pathLst>
              </a:custGeom>
              <a:solidFill>
                <a:srgbClr val="D0D0D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20" name="図形 2766"/>
              <p:cNvSpPr/>
              <p:nvPr/>
            </p:nvSpPr>
            <p:spPr>
              <a:xfrm>
                <a:off x="58326" y="27340"/>
                <a:ext cx="17207" cy="112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3" y="6763"/>
                    </a:moveTo>
                    <a:lnTo>
                      <a:pt x="7438" y="218"/>
                    </a:lnTo>
                    <a:lnTo>
                      <a:pt x="20884" y="6545"/>
                    </a:lnTo>
                    <a:lnTo>
                      <a:pt x="21600" y="18763"/>
                    </a:lnTo>
                    <a:lnTo>
                      <a:pt x="10156" y="21600"/>
                    </a:lnTo>
                    <a:lnTo>
                      <a:pt x="1287" y="15927"/>
                    </a:lnTo>
                    <a:lnTo>
                      <a:pt x="143" y="6763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321" name="グループ 2776"/>
            <p:cNvGrpSpPr/>
            <p:nvPr/>
          </p:nvGrpSpPr>
          <p:grpSpPr>
            <a:xfrm>
              <a:off x="23190" y="24334"/>
              <a:ext cx="380" cy="365"/>
              <a:chOff x="58212" y="27340"/>
              <a:chExt cx="17434" cy="16752"/>
            </a:xfrm>
          </p:grpSpPr>
          <p:sp>
            <p:nvSpPr>
              <p:cNvPr id="3322" name="図形 2767"/>
              <p:cNvSpPr/>
              <p:nvPr/>
            </p:nvSpPr>
            <p:spPr>
              <a:xfrm>
                <a:off x="58212" y="31213"/>
                <a:ext cx="17434" cy="1287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1" y="191"/>
                    </a:moveTo>
                    <a:lnTo>
                      <a:pt x="1694" y="13380"/>
                    </a:lnTo>
                    <a:lnTo>
                      <a:pt x="9317" y="21600"/>
                    </a:lnTo>
                    <a:lnTo>
                      <a:pt x="18211" y="17968"/>
                    </a:lnTo>
                    <a:lnTo>
                      <a:pt x="21600" y="9557"/>
                    </a:lnTo>
                    <a:lnTo>
                      <a:pt x="141" y="191"/>
                    </a:lnTo>
                    <a:close/>
                  </a:path>
                </a:pathLst>
              </a:custGeom>
              <a:solidFill>
                <a:srgbClr val="D0D0D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23" name="図形 2766"/>
              <p:cNvSpPr/>
              <p:nvPr/>
            </p:nvSpPr>
            <p:spPr>
              <a:xfrm>
                <a:off x="58326" y="27340"/>
                <a:ext cx="17207" cy="112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3" y="6763"/>
                    </a:moveTo>
                    <a:lnTo>
                      <a:pt x="7438" y="218"/>
                    </a:lnTo>
                    <a:lnTo>
                      <a:pt x="20884" y="6545"/>
                    </a:lnTo>
                    <a:lnTo>
                      <a:pt x="21600" y="18763"/>
                    </a:lnTo>
                    <a:lnTo>
                      <a:pt x="10156" y="21600"/>
                    </a:lnTo>
                    <a:lnTo>
                      <a:pt x="1287" y="15927"/>
                    </a:lnTo>
                    <a:lnTo>
                      <a:pt x="143" y="6763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324" name="グループ 2781"/>
            <p:cNvGrpSpPr/>
            <p:nvPr/>
          </p:nvGrpSpPr>
          <p:grpSpPr>
            <a:xfrm>
              <a:off x="6916" y="22519"/>
              <a:ext cx="1341" cy="1377"/>
              <a:chOff x="6948" y="19024"/>
              <a:chExt cx="20738" cy="21305"/>
            </a:xfrm>
          </p:grpSpPr>
          <p:sp>
            <p:nvSpPr>
              <p:cNvPr id="3325" name="図形 2780"/>
              <p:cNvSpPr/>
              <p:nvPr/>
            </p:nvSpPr>
            <p:spPr>
              <a:xfrm>
                <a:off x="9113" y="23353"/>
                <a:ext cx="18573" cy="1697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2" y="18845"/>
                    </a:moveTo>
                    <a:lnTo>
                      <a:pt x="8613" y="21600"/>
                    </a:lnTo>
                    <a:lnTo>
                      <a:pt x="13914" y="20005"/>
                    </a:lnTo>
                    <a:lnTo>
                      <a:pt x="14444" y="15221"/>
                    </a:lnTo>
                    <a:lnTo>
                      <a:pt x="21600" y="9857"/>
                    </a:lnTo>
                    <a:lnTo>
                      <a:pt x="20804" y="5653"/>
                    </a:lnTo>
                    <a:lnTo>
                      <a:pt x="19214" y="144"/>
                    </a:lnTo>
                    <a:lnTo>
                      <a:pt x="2650" y="11742"/>
                    </a:lnTo>
                    <a:lnTo>
                      <a:pt x="132" y="18845"/>
                    </a:lnTo>
                    <a:close/>
                  </a:path>
                </a:pathLst>
              </a:custGeom>
              <a:solidFill>
                <a:srgbClr val="D0D0D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26" name="図形 2779"/>
              <p:cNvSpPr/>
              <p:nvPr/>
            </p:nvSpPr>
            <p:spPr>
              <a:xfrm>
                <a:off x="6948" y="19024"/>
                <a:ext cx="19257" cy="191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7" y="11957"/>
                    </a:moveTo>
                    <a:lnTo>
                      <a:pt x="5623" y="4371"/>
                    </a:lnTo>
                    <a:lnTo>
                      <a:pt x="17893" y="128"/>
                    </a:lnTo>
                    <a:lnTo>
                      <a:pt x="21600" y="5271"/>
                    </a:lnTo>
                    <a:lnTo>
                      <a:pt x="18404" y="11957"/>
                    </a:lnTo>
                    <a:lnTo>
                      <a:pt x="13292" y="14914"/>
                    </a:lnTo>
                    <a:lnTo>
                      <a:pt x="11502" y="21214"/>
                    </a:lnTo>
                    <a:lnTo>
                      <a:pt x="2428" y="21600"/>
                    </a:lnTo>
                    <a:lnTo>
                      <a:pt x="127" y="11957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327" name="グループ 2783"/>
            <p:cNvGrpSpPr/>
            <p:nvPr/>
          </p:nvGrpSpPr>
          <p:grpSpPr>
            <a:xfrm>
              <a:off x="23568" y="24224"/>
              <a:ext cx="1162" cy="1194"/>
              <a:chOff x="6948" y="19024"/>
              <a:chExt cx="20738" cy="21305"/>
            </a:xfrm>
          </p:grpSpPr>
          <p:sp>
            <p:nvSpPr>
              <p:cNvPr id="3328" name="図形 2780"/>
              <p:cNvSpPr/>
              <p:nvPr/>
            </p:nvSpPr>
            <p:spPr>
              <a:xfrm>
                <a:off x="9113" y="23353"/>
                <a:ext cx="18573" cy="1697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2" y="18845"/>
                    </a:moveTo>
                    <a:lnTo>
                      <a:pt x="8613" y="21600"/>
                    </a:lnTo>
                    <a:lnTo>
                      <a:pt x="13914" y="20005"/>
                    </a:lnTo>
                    <a:lnTo>
                      <a:pt x="14444" y="15221"/>
                    </a:lnTo>
                    <a:lnTo>
                      <a:pt x="21600" y="9857"/>
                    </a:lnTo>
                    <a:lnTo>
                      <a:pt x="20804" y="5653"/>
                    </a:lnTo>
                    <a:lnTo>
                      <a:pt x="19214" y="144"/>
                    </a:lnTo>
                    <a:lnTo>
                      <a:pt x="2650" y="11742"/>
                    </a:lnTo>
                    <a:lnTo>
                      <a:pt x="132" y="18845"/>
                    </a:lnTo>
                    <a:close/>
                  </a:path>
                </a:pathLst>
              </a:custGeom>
              <a:solidFill>
                <a:srgbClr val="D0D0D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29" name="図形 2779"/>
              <p:cNvSpPr/>
              <p:nvPr/>
            </p:nvSpPr>
            <p:spPr>
              <a:xfrm>
                <a:off x="6948" y="19024"/>
                <a:ext cx="19257" cy="191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7" y="11957"/>
                    </a:moveTo>
                    <a:lnTo>
                      <a:pt x="5623" y="4371"/>
                    </a:lnTo>
                    <a:lnTo>
                      <a:pt x="17893" y="128"/>
                    </a:lnTo>
                    <a:lnTo>
                      <a:pt x="21600" y="5271"/>
                    </a:lnTo>
                    <a:lnTo>
                      <a:pt x="18404" y="11957"/>
                    </a:lnTo>
                    <a:lnTo>
                      <a:pt x="13292" y="14914"/>
                    </a:lnTo>
                    <a:lnTo>
                      <a:pt x="11502" y="21214"/>
                    </a:lnTo>
                    <a:lnTo>
                      <a:pt x="2428" y="21600"/>
                    </a:lnTo>
                    <a:lnTo>
                      <a:pt x="127" y="11957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330" name="グループ 2788"/>
            <p:cNvGrpSpPr/>
            <p:nvPr/>
          </p:nvGrpSpPr>
          <p:grpSpPr>
            <a:xfrm>
              <a:off x="10656" y="28101"/>
              <a:ext cx="1923" cy="1434"/>
              <a:chOff x="57186" y="34517"/>
              <a:chExt cx="22902" cy="17090"/>
            </a:xfrm>
          </p:grpSpPr>
          <p:sp>
            <p:nvSpPr>
              <p:cNvPr id="3331" name="図形 2787"/>
              <p:cNvSpPr/>
              <p:nvPr/>
            </p:nvSpPr>
            <p:spPr>
              <a:xfrm>
                <a:off x="57414" y="41124"/>
                <a:ext cx="21080" cy="1048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6" y="234"/>
                    </a:moveTo>
                    <a:lnTo>
                      <a:pt x="3035" y="14321"/>
                    </a:lnTo>
                    <a:lnTo>
                      <a:pt x="11909" y="21600"/>
                    </a:lnTo>
                    <a:lnTo>
                      <a:pt x="21600" y="18078"/>
                    </a:lnTo>
                    <a:lnTo>
                      <a:pt x="19264" y="3521"/>
                    </a:lnTo>
                    <a:cubicBezTo>
                      <a:pt x="18914" y="3521"/>
                      <a:pt x="18681" y="3521"/>
                      <a:pt x="18330" y="3521"/>
                    </a:cubicBezTo>
                    <a:lnTo>
                      <a:pt x="116" y="234"/>
                    </a:lnTo>
                    <a:close/>
                  </a:path>
                </a:pathLst>
              </a:custGeom>
              <a:solidFill>
                <a:srgbClr val="D0D0D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32" name="図形 2786"/>
              <p:cNvSpPr/>
              <p:nvPr/>
            </p:nvSpPr>
            <p:spPr>
              <a:xfrm>
                <a:off x="57186" y="34517"/>
                <a:ext cx="22902" cy="1583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7" y="8857"/>
                    </a:moveTo>
                    <a:lnTo>
                      <a:pt x="3223" y="2486"/>
                    </a:lnTo>
                    <a:lnTo>
                      <a:pt x="15367" y="155"/>
                    </a:lnTo>
                    <a:lnTo>
                      <a:pt x="21600" y="9634"/>
                    </a:lnTo>
                    <a:lnTo>
                      <a:pt x="19880" y="21600"/>
                    </a:lnTo>
                    <a:cubicBezTo>
                      <a:pt x="19665" y="21289"/>
                      <a:pt x="19343" y="21133"/>
                      <a:pt x="19128" y="20823"/>
                    </a:cubicBezTo>
                    <a:lnTo>
                      <a:pt x="14614" y="15384"/>
                    </a:lnTo>
                    <a:lnTo>
                      <a:pt x="7307" y="14607"/>
                    </a:lnTo>
                    <a:lnTo>
                      <a:pt x="107" y="8857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333" name="グループ 2790"/>
            <p:cNvGrpSpPr/>
            <p:nvPr/>
          </p:nvGrpSpPr>
          <p:grpSpPr>
            <a:xfrm>
              <a:off x="21267" y="24390"/>
              <a:ext cx="1438" cy="1053"/>
              <a:chOff x="51517" y="63429"/>
              <a:chExt cx="23778" cy="17409"/>
            </a:xfrm>
          </p:grpSpPr>
          <p:sp>
            <p:nvSpPr>
              <p:cNvPr id="3334" name="図形 2787"/>
              <p:cNvSpPr/>
              <p:nvPr/>
            </p:nvSpPr>
            <p:spPr>
              <a:xfrm>
                <a:off x="51517" y="70356"/>
                <a:ext cx="21080" cy="1048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6" y="234"/>
                    </a:moveTo>
                    <a:lnTo>
                      <a:pt x="3035" y="14321"/>
                    </a:lnTo>
                    <a:lnTo>
                      <a:pt x="11909" y="21600"/>
                    </a:lnTo>
                    <a:lnTo>
                      <a:pt x="21600" y="18078"/>
                    </a:lnTo>
                    <a:lnTo>
                      <a:pt x="19264" y="3521"/>
                    </a:lnTo>
                    <a:cubicBezTo>
                      <a:pt x="18914" y="3521"/>
                      <a:pt x="18681" y="3521"/>
                      <a:pt x="18330" y="3521"/>
                    </a:cubicBezTo>
                    <a:lnTo>
                      <a:pt x="116" y="234"/>
                    </a:lnTo>
                    <a:close/>
                  </a:path>
                </a:pathLst>
              </a:custGeom>
              <a:solidFill>
                <a:srgbClr val="D0D0D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35" name="図形 2786"/>
              <p:cNvSpPr/>
              <p:nvPr/>
            </p:nvSpPr>
            <p:spPr>
              <a:xfrm>
                <a:off x="52393" y="63429"/>
                <a:ext cx="22902" cy="1583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7" y="8857"/>
                    </a:moveTo>
                    <a:lnTo>
                      <a:pt x="3223" y="2486"/>
                    </a:lnTo>
                    <a:lnTo>
                      <a:pt x="15367" y="155"/>
                    </a:lnTo>
                    <a:lnTo>
                      <a:pt x="21600" y="9634"/>
                    </a:lnTo>
                    <a:lnTo>
                      <a:pt x="19880" y="21600"/>
                    </a:lnTo>
                    <a:cubicBezTo>
                      <a:pt x="19665" y="21289"/>
                      <a:pt x="19343" y="21133"/>
                      <a:pt x="19128" y="20823"/>
                    </a:cubicBezTo>
                    <a:lnTo>
                      <a:pt x="14614" y="15384"/>
                    </a:lnTo>
                    <a:lnTo>
                      <a:pt x="7307" y="14607"/>
                    </a:lnTo>
                    <a:lnTo>
                      <a:pt x="107" y="8857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336" name="図形 2793"/>
            <p:cNvSpPr/>
            <p:nvPr/>
          </p:nvSpPr>
          <p:spPr>
            <a:xfrm>
              <a:off x="7260" y="19670"/>
              <a:ext cx="1849" cy="127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640" y="20206"/>
                  </a:moveTo>
                  <a:lnTo>
                    <a:pt x="480" y="8361"/>
                  </a:lnTo>
                  <a:lnTo>
                    <a:pt x="6720" y="11845"/>
                  </a:lnTo>
                  <a:lnTo>
                    <a:pt x="5760" y="696"/>
                  </a:lnTo>
                  <a:lnTo>
                    <a:pt x="12000" y="11148"/>
                  </a:lnTo>
                  <a:lnTo>
                    <a:pt x="12480" y="2787"/>
                  </a:lnTo>
                  <a:lnTo>
                    <a:pt x="17760" y="13935"/>
                  </a:lnTo>
                  <a:lnTo>
                    <a:pt x="21600" y="16722"/>
                  </a:lnTo>
                  <a:cubicBezTo>
                    <a:pt x="19200" y="23690"/>
                    <a:pt x="13440" y="19509"/>
                    <a:pt x="9600" y="21600"/>
                  </a:cubicBezTo>
                  <a:close/>
                </a:path>
              </a:pathLst>
            </a:custGeom>
            <a:solidFill>
              <a:srgbClr val="806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37" name="図形 2795"/>
            <p:cNvSpPr/>
            <p:nvPr/>
          </p:nvSpPr>
          <p:spPr>
            <a:xfrm>
              <a:off x="12632" y="25948"/>
              <a:ext cx="1035" cy="156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368" y="21031"/>
                  </a:moveTo>
                  <a:lnTo>
                    <a:pt x="3456" y="6821"/>
                  </a:lnTo>
                  <a:cubicBezTo>
                    <a:pt x="2592" y="5115"/>
                    <a:pt x="0" y="3978"/>
                    <a:pt x="864" y="2273"/>
                  </a:cubicBezTo>
                  <a:cubicBezTo>
                    <a:pt x="6912" y="1136"/>
                    <a:pt x="11232" y="5115"/>
                    <a:pt x="13824" y="7957"/>
                  </a:cubicBezTo>
                  <a:cubicBezTo>
                    <a:pt x="14688" y="5684"/>
                    <a:pt x="11232" y="568"/>
                    <a:pt x="15552" y="568"/>
                  </a:cubicBezTo>
                  <a:cubicBezTo>
                    <a:pt x="24192" y="4547"/>
                    <a:pt x="19008" y="12505"/>
                    <a:pt x="21600" y="18189"/>
                  </a:cubicBezTo>
                  <a:cubicBezTo>
                    <a:pt x="18144" y="17052"/>
                    <a:pt x="17280" y="14210"/>
                    <a:pt x="13824" y="13073"/>
                  </a:cubicBezTo>
                  <a:cubicBezTo>
                    <a:pt x="13824" y="15915"/>
                    <a:pt x="16416" y="18757"/>
                    <a:pt x="16416" y="21600"/>
                  </a:cubicBezTo>
                  <a:lnTo>
                    <a:pt x="10368" y="21031"/>
                  </a:lnTo>
                  <a:close/>
                </a:path>
              </a:pathLst>
            </a:custGeom>
            <a:solidFill>
              <a:srgbClr val="806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338" name="グループ 2798"/>
            <p:cNvGrpSpPr/>
            <p:nvPr/>
          </p:nvGrpSpPr>
          <p:grpSpPr>
            <a:xfrm>
              <a:off x="23091" y="26410"/>
              <a:ext cx="716" cy="527"/>
              <a:chOff x="47959" y="27682"/>
              <a:chExt cx="25071" cy="18458"/>
            </a:xfrm>
          </p:grpSpPr>
          <p:sp>
            <p:nvSpPr>
              <p:cNvPr id="3339" name="図形 2797"/>
              <p:cNvSpPr/>
              <p:nvPr/>
            </p:nvSpPr>
            <p:spPr>
              <a:xfrm>
                <a:off x="47959" y="31213"/>
                <a:ext cx="24722" cy="1492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96" y="2967"/>
                    </a:moveTo>
                    <a:lnTo>
                      <a:pt x="99" y="7749"/>
                    </a:lnTo>
                    <a:lnTo>
                      <a:pt x="2687" y="14509"/>
                    </a:lnTo>
                    <a:lnTo>
                      <a:pt x="11546" y="21600"/>
                    </a:lnTo>
                    <a:lnTo>
                      <a:pt x="20007" y="19291"/>
                    </a:lnTo>
                    <a:lnTo>
                      <a:pt x="21600" y="12036"/>
                    </a:lnTo>
                    <a:lnTo>
                      <a:pt x="21400" y="7419"/>
                    </a:lnTo>
                    <a:lnTo>
                      <a:pt x="2388" y="164"/>
                    </a:lnTo>
                    <a:lnTo>
                      <a:pt x="796" y="2967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40" name="図形 2796"/>
              <p:cNvSpPr/>
              <p:nvPr/>
            </p:nvSpPr>
            <p:spPr>
              <a:xfrm>
                <a:off x="48073" y="27682"/>
                <a:ext cx="24957" cy="1287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4336"/>
                    </a:moveTo>
                    <a:lnTo>
                      <a:pt x="18739" y="21600"/>
                    </a:lnTo>
                    <a:lnTo>
                      <a:pt x="10750" y="21026"/>
                    </a:lnTo>
                    <a:lnTo>
                      <a:pt x="6509" y="11660"/>
                    </a:lnTo>
                    <a:cubicBezTo>
                      <a:pt x="6312" y="11469"/>
                      <a:pt x="6016" y="11469"/>
                      <a:pt x="5819" y="11277"/>
                    </a:cubicBezTo>
                    <a:lnTo>
                      <a:pt x="98" y="9557"/>
                    </a:lnTo>
                    <a:lnTo>
                      <a:pt x="4142" y="191"/>
                    </a:lnTo>
                    <a:lnTo>
                      <a:pt x="13610" y="191"/>
                    </a:lnTo>
                    <a:lnTo>
                      <a:pt x="21600" y="14336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341" name="グループ 2800"/>
            <p:cNvGrpSpPr/>
            <p:nvPr/>
          </p:nvGrpSpPr>
          <p:grpSpPr>
            <a:xfrm>
              <a:off x="5705" y="24398"/>
              <a:ext cx="716" cy="527"/>
              <a:chOff x="47959" y="27682"/>
              <a:chExt cx="25071" cy="18458"/>
            </a:xfrm>
          </p:grpSpPr>
          <p:sp>
            <p:nvSpPr>
              <p:cNvPr id="3342" name="図形 2797"/>
              <p:cNvSpPr/>
              <p:nvPr/>
            </p:nvSpPr>
            <p:spPr>
              <a:xfrm>
                <a:off x="47959" y="31213"/>
                <a:ext cx="24722" cy="1492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96" y="2967"/>
                    </a:moveTo>
                    <a:lnTo>
                      <a:pt x="99" y="7749"/>
                    </a:lnTo>
                    <a:lnTo>
                      <a:pt x="2687" y="14509"/>
                    </a:lnTo>
                    <a:lnTo>
                      <a:pt x="11546" y="21600"/>
                    </a:lnTo>
                    <a:lnTo>
                      <a:pt x="20007" y="19291"/>
                    </a:lnTo>
                    <a:lnTo>
                      <a:pt x="21600" y="12036"/>
                    </a:lnTo>
                    <a:lnTo>
                      <a:pt x="21400" y="7419"/>
                    </a:lnTo>
                    <a:lnTo>
                      <a:pt x="2388" y="164"/>
                    </a:lnTo>
                    <a:lnTo>
                      <a:pt x="796" y="2967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43" name="図形 2796"/>
              <p:cNvSpPr/>
              <p:nvPr/>
            </p:nvSpPr>
            <p:spPr>
              <a:xfrm>
                <a:off x="48073" y="27682"/>
                <a:ext cx="24957" cy="1287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4336"/>
                    </a:moveTo>
                    <a:lnTo>
                      <a:pt x="18739" y="21600"/>
                    </a:lnTo>
                    <a:lnTo>
                      <a:pt x="10750" y="21026"/>
                    </a:lnTo>
                    <a:lnTo>
                      <a:pt x="6509" y="11660"/>
                    </a:lnTo>
                    <a:cubicBezTo>
                      <a:pt x="6312" y="11469"/>
                      <a:pt x="6016" y="11469"/>
                      <a:pt x="5819" y="11277"/>
                    </a:cubicBezTo>
                    <a:lnTo>
                      <a:pt x="98" y="9557"/>
                    </a:lnTo>
                    <a:lnTo>
                      <a:pt x="4142" y="191"/>
                    </a:lnTo>
                    <a:lnTo>
                      <a:pt x="13610" y="191"/>
                    </a:lnTo>
                    <a:lnTo>
                      <a:pt x="21600" y="14336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344" name="グループ 2803"/>
            <p:cNvGrpSpPr/>
            <p:nvPr/>
          </p:nvGrpSpPr>
          <p:grpSpPr>
            <a:xfrm>
              <a:off x="9287" y="28558"/>
              <a:ext cx="716" cy="527"/>
              <a:chOff x="47959" y="27682"/>
              <a:chExt cx="25071" cy="18458"/>
            </a:xfrm>
          </p:grpSpPr>
          <p:sp>
            <p:nvSpPr>
              <p:cNvPr id="3345" name="図形 2797"/>
              <p:cNvSpPr/>
              <p:nvPr/>
            </p:nvSpPr>
            <p:spPr>
              <a:xfrm>
                <a:off x="47959" y="31213"/>
                <a:ext cx="24722" cy="1492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96" y="2967"/>
                    </a:moveTo>
                    <a:lnTo>
                      <a:pt x="99" y="7749"/>
                    </a:lnTo>
                    <a:lnTo>
                      <a:pt x="2687" y="14509"/>
                    </a:lnTo>
                    <a:lnTo>
                      <a:pt x="11546" y="21600"/>
                    </a:lnTo>
                    <a:lnTo>
                      <a:pt x="20007" y="19291"/>
                    </a:lnTo>
                    <a:lnTo>
                      <a:pt x="21600" y="12036"/>
                    </a:lnTo>
                    <a:lnTo>
                      <a:pt x="21400" y="7419"/>
                    </a:lnTo>
                    <a:lnTo>
                      <a:pt x="2388" y="164"/>
                    </a:lnTo>
                    <a:lnTo>
                      <a:pt x="796" y="2967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46" name="図形 2796"/>
              <p:cNvSpPr/>
              <p:nvPr/>
            </p:nvSpPr>
            <p:spPr>
              <a:xfrm>
                <a:off x="48073" y="27682"/>
                <a:ext cx="24957" cy="1287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4336"/>
                    </a:moveTo>
                    <a:lnTo>
                      <a:pt x="18739" y="21600"/>
                    </a:lnTo>
                    <a:lnTo>
                      <a:pt x="10750" y="21026"/>
                    </a:lnTo>
                    <a:lnTo>
                      <a:pt x="6509" y="11660"/>
                    </a:lnTo>
                    <a:cubicBezTo>
                      <a:pt x="6312" y="11469"/>
                      <a:pt x="6016" y="11469"/>
                      <a:pt x="5819" y="11277"/>
                    </a:cubicBezTo>
                    <a:lnTo>
                      <a:pt x="98" y="9557"/>
                    </a:lnTo>
                    <a:lnTo>
                      <a:pt x="4142" y="191"/>
                    </a:lnTo>
                    <a:lnTo>
                      <a:pt x="13610" y="191"/>
                    </a:lnTo>
                    <a:lnTo>
                      <a:pt x="21600" y="14336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347" name="図形 2809"/>
            <p:cNvSpPr/>
            <p:nvPr/>
          </p:nvSpPr>
          <p:spPr>
            <a:xfrm>
              <a:off x="15454" y="28646"/>
              <a:ext cx="5865" cy="160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62" y="4547"/>
                  </a:moveTo>
                  <a:cubicBezTo>
                    <a:pt x="3394" y="568"/>
                    <a:pt x="7560" y="-3410"/>
                    <a:pt x="9720" y="7389"/>
                  </a:cubicBezTo>
                  <a:cubicBezTo>
                    <a:pt x="11725" y="3978"/>
                    <a:pt x="14194" y="3978"/>
                    <a:pt x="15891" y="9094"/>
                  </a:cubicBezTo>
                  <a:cubicBezTo>
                    <a:pt x="17742" y="10231"/>
                    <a:pt x="20520" y="5115"/>
                    <a:pt x="21600" y="12505"/>
                  </a:cubicBezTo>
                  <a:cubicBezTo>
                    <a:pt x="16508" y="21031"/>
                    <a:pt x="10337" y="21600"/>
                    <a:pt x="4474" y="21600"/>
                  </a:cubicBezTo>
                  <a:cubicBezTo>
                    <a:pt x="3085" y="16484"/>
                    <a:pt x="1542" y="12505"/>
                    <a:pt x="154" y="7957"/>
                  </a:cubicBezTo>
                  <a:close/>
                </a:path>
              </a:pathLst>
            </a:custGeom>
            <a:solidFill>
              <a:srgbClr val="D5CCB9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48" name="図形 2810"/>
            <p:cNvSpPr/>
            <p:nvPr/>
          </p:nvSpPr>
          <p:spPr>
            <a:xfrm>
              <a:off x="8960" y="23203"/>
              <a:ext cx="697" cy="6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83" y="6988"/>
                  </a:moveTo>
                  <a:lnTo>
                    <a:pt x="11091" y="635"/>
                  </a:lnTo>
                  <a:lnTo>
                    <a:pt x="21600" y="6352"/>
                  </a:lnTo>
                  <a:lnTo>
                    <a:pt x="18681" y="18423"/>
                  </a:lnTo>
                  <a:lnTo>
                    <a:pt x="6421" y="21600"/>
                  </a:lnTo>
                  <a:lnTo>
                    <a:pt x="583" y="6988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49" name="図形 2811"/>
            <p:cNvSpPr/>
            <p:nvPr/>
          </p:nvSpPr>
          <p:spPr>
            <a:xfrm>
              <a:off x="20831" y="27641"/>
              <a:ext cx="697" cy="6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83" y="6988"/>
                  </a:moveTo>
                  <a:lnTo>
                    <a:pt x="11091" y="635"/>
                  </a:lnTo>
                  <a:lnTo>
                    <a:pt x="21600" y="6352"/>
                  </a:lnTo>
                  <a:lnTo>
                    <a:pt x="18681" y="18423"/>
                  </a:lnTo>
                  <a:lnTo>
                    <a:pt x="6421" y="21600"/>
                  </a:lnTo>
                  <a:lnTo>
                    <a:pt x="583" y="6988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350" name="図形 2812"/>
            <p:cNvSpPr/>
            <p:nvPr/>
          </p:nvSpPr>
          <p:spPr>
            <a:xfrm>
              <a:off x="16589" y="29147"/>
              <a:ext cx="697" cy="6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83" y="6988"/>
                  </a:moveTo>
                  <a:lnTo>
                    <a:pt x="11091" y="635"/>
                  </a:lnTo>
                  <a:lnTo>
                    <a:pt x="21600" y="6352"/>
                  </a:lnTo>
                  <a:lnTo>
                    <a:pt x="18681" y="18423"/>
                  </a:lnTo>
                  <a:lnTo>
                    <a:pt x="6421" y="21600"/>
                  </a:lnTo>
                  <a:lnTo>
                    <a:pt x="583" y="6988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351" name="グループ 1714"/>
          <p:cNvGrpSpPr/>
          <p:nvPr/>
        </p:nvGrpSpPr>
        <p:grpSpPr>
          <a:xfrm>
            <a:off x="2115270" y="7152785"/>
            <a:ext cx="1025059" cy="609601"/>
            <a:chOff x="3676" y="4917"/>
            <a:chExt cx="6229" cy="3653"/>
          </a:xfrm>
        </p:grpSpPr>
        <p:grpSp>
          <p:nvGrpSpPr>
            <p:cNvPr id="3352" name="グループ 2180"/>
            <p:cNvGrpSpPr/>
            <p:nvPr/>
          </p:nvGrpSpPr>
          <p:grpSpPr>
            <a:xfrm>
              <a:off x="3676" y="4917"/>
              <a:ext cx="6229" cy="3653"/>
              <a:chOff x="6744" y="7230"/>
              <a:chExt cx="3330" cy="1953"/>
            </a:xfrm>
          </p:grpSpPr>
          <p:sp>
            <p:nvSpPr>
              <p:cNvPr id="3353" name="楕円 2106"/>
              <p:cNvSpPr/>
              <p:nvPr/>
            </p:nvSpPr>
            <p:spPr>
              <a:xfrm>
                <a:off x="6744" y="7881"/>
                <a:ext cx="3330" cy="1302"/>
              </a:xfrm>
              <a:prstGeom prst="ellipse">
                <a:avLst/>
              </a:prstGeom>
              <a:solidFill>
                <a:srgbClr val="C8BA9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54" name="図形 2149"/>
              <p:cNvSpPr/>
              <p:nvPr/>
            </p:nvSpPr>
            <p:spPr>
              <a:xfrm>
                <a:off x="7607" y="7423"/>
                <a:ext cx="499" cy="67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702" y="21600"/>
                    </a:moveTo>
                    <a:cubicBezTo>
                      <a:pt x="822" y="19279"/>
                      <a:pt x="-1440" y="16066"/>
                      <a:pt x="1234" y="12852"/>
                    </a:cubicBezTo>
                    <a:cubicBezTo>
                      <a:pt x="411" y="6604"/>
                      <a:pt x="6582" y="1606"/>
                      <a:pt x="13165" y="178"/>
                    </a:cubicBezTo>
                    <a:cubicBezTo>
                      <a:pt x="14400" y="357"/>
                      <a:pt x="14194" y="2499"/>
                      <a:pt x="13371" y="3213"/>
                    </a:cubicBezTo>
                    <a:cubicBezTo>
                      <a:pt x="12548" y="3927"/>
                      <a:pt x="11108" y="3927"/>
                      <a:pt x="9874" y="4641"/>
                    </a:cubicBezTo>
                    <a:cubicBezTo>
                      <a:pt x="9874" y="4998"/>
                      <a:pt x="11108" y="4284"/>
                      <a:pt x="11108" y="4462"/>
                    </a:cubicBezTo>
                    <a:cubicBezTo>
                      <a:pt x="14400" y="1606"/>
                      <a:pt x="27771" y="3391"/>
                      <a:pt x="17691" y="6961"/>
                    </a:cubicBezTo>
                    <a:cubicBezTo>
                      <a:pt x="16251" y="7854"/>
                      <a:pt x="14811" y="8568"/>
                      <a:pt x="13577" y="9461"/>
                    </a:cubicBezTo>
                    <a:cubicBezTo>
                      <a:pt x="17280" y="9996"/>
                      <a:pt x="15017" y="12674"/>
                      <a:pt x="12960" y="13745"/>
                    </a:cubicBezTo>
                    <a:cubicBezTo>
                      <a:pt x="16251" y="16958"/>
                      <a:pt x="11108" y="21421"/>
                      <a:pt x="6994" y="21064"/>
                    </a:cubicBezTo>
                    <a:cubicBezTo>
                      <a:pt x="6788" y="21064"/>
                      <a:pt x="6788" y="21421"/>
                      <a:pt x="6788" y="21600"/>
                    </a:cubicBezTo>
                  </a:path>
                </a:pathLst>
              </a:custGeom>
              <a:solidFill>
                <a:srgbClr val="40825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55" name="図形 2133"/>
              <p:cNvSpPr/>
              <p:nvPr/>
            </p:nvSpPr>
            <p:spPr>
              <a:xfrm>
                <a:off x="7622" y="7744"/>
                <a:ext cx="310" cy="63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730" y="21600"/>
                    </a:moveTo>
                    <a:cubicBezTo>
                      <a:pt x="4848" y="17203"/>
                      <a:pt x="8375" y="12042"/>
                      <a:pt x="1322" y="8410"/>
                    </a:cubicBezTo>
                    <a:cubicBezTo>
                      <a:pt x="-2204" y="5734"/>
                      <a:pt x="4848" y="7646"/>
                      <a:pt x="7053" y="8601"/>
                    </a:cubicBezTo>
                    <a:cubicBezTo>
                      <a:pt x="7053" y="6881"/>
                      <a:pt x="5730" y="764"/>
                      <a:pt x="10579" y="191"/>
                    </a:cubicBezTo>
                    <a:cubicBezTo>
                      <a:pt x="10579" y="3058"/>
                      <a:pt x="10138" y="5925"/>
                      <a:pt x="10579" y="8601"/>
                    </a:cubicBezTo>
                    <a:cubicBezTo>
                      <a:pt x="13224" y="7454"/>
                      <a:pt x="18073" y="5161"/>
                      <a:pt x="21159" y="7263"/>
                    </a:cubicBezTo>
                    <a:cubicBezTo>
                      <a:pt x="21600" y="8028"/>
                      <a:pt x="21159" y="8601"/>
                      <a:pt x="19395" y="8984"/>
                    </a:cubicBezTo>
                    <a:cubicBezTo>
                      <a:pt x="5289" y="9939"/>
                      <a:pt x="11902" y="17585"/>
                      <a:pt x="12342" y="21408"/>
                    </a:cubicBezTo>
                    <a:cubicBezTo>
                      <a:pt x="10138" y="21982"/>
                      <a:pt x="7934" y="21408"/>
                      <a:pt x="5730" y="21408"/>
                    </a:cubicBezTo>
                    <a:close/>
                  </a:path>
                </a:pathLst>
              </a:custGeom>
              <a:solidFill>
                <a:srgbClr val="806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56" name="図形 2108"/>
              <p:cNvSpPr/>
              <p:nvPr/>
            </p:nvSpPr>
            <p:spPr>
              <a:xfrm>
                <a:off x="8805" y="7956"/>
                <a:ext cx="537" cy="63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676" y="21600"/>
                    </a:moveTo>
                    <a:lnTo>
                      <a:pt x="0" y="4168"/>
                    </a:lnTo>
                    <a:lnTo>
                      <a:pt x="20487" y="0"/>
                    </a:lnTo>
                    <a:lnTo>
                      <a:pt x="21600" y="10421"/>
                    </a:lnTo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57" name="図形 2109"/>
              <p:cNvSpPr/>
              <p:nvPr/>
            </p:nvSpPr>
            <p:spPr>
              <a:xfrm>
                <a:off x="7590" y="7410"/>
                <a:ext cx="708" cy="66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887" y="0"/>
                    </a:moveTo>
                    <a:lnTo>
                      <a:pt x="0" y="21600"/>
                    </a:lnTo>
                    <a:lnTo>
                      <a:pt x="7931" y="19978"/>
                    </a:lnTo>
                    <a:lnTo>
                      <a:pt x="21600" y="2863"/>
                    </a:lnTo>
                    <a:lnTo>
                      <a:pt x="16887" y="0"/>
                    </a:lnTo>
                    <a:close/>
                  </a:path>
                </a:pathLst>
              </a:custGeom>
              <a:solidFill>
                <a:srgbClr val="44546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58" name="図形 2110"/>
              <p:cNvSpPr/>
              <p:nvPr/>
            </p:nvSpPr>
            <p:spPr>
              <a:xfrm>
                <a:off x="7714" y="7430"/>
                <a:ext cx="1213" cy="117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96" y="10596"/>
                    </a:moveTo>
                    <a:lnTo>
                      <a:pt x="8975" y="0"/>
                    </a:lnTo>
                    <a:lnTo>
                      <a:pt x="21501" y="13448"/>
                    </a:lnTo>
                    <a:lnTo>
                      <a:pt x="21600" y="21600"/>
                    </a:lnTo>
                    <a:cubicBezTo>
                      <a:pt x="20811" y="21293"/>
                      <a:pt x="20614" y="20479"/>
                      <a:pt x="19726" y="20479"/>
                    </a:cubicBezTo>
                    <a:cubicBezTo>
                      <a:pt x="19332" y="20479"/>
                      <a:pt x="18937" y="20479"/>
                      <a:pt x="18542" y="20479"/>
                    </a:cubicBezTo>
                    <a:cubicBezTo>
                      <a:pt x="15485" y="23536"/>
                      <a:pt x="12132" y="18136"/>
                      <a:pt x="9271" y="21090"/>
                    </a:cubicBezTo>
                    <a:cubicBezTo>
                      <a:pt x="9074" y="21090"/>
                      <a:pt x="8778" y="21090"/>
                      <a:pt x="8581" y="21090"/>
                    </a:cubicBezTo>
                    <a:cubicBezTo>
                      <a:pt x="6411" y="19765"/>
                      <a:pt x="4636" y="18543"/>
                      <a:pt x="2663" y="20785"/>
                    </a:cubicBezTo>
                    <a:cubicBezTo>
                      <a:pt x="1578" y="20072"/>
                      <a:pt x="789" y="20174"/>
                      <a:pt x="0" y="20378"/>
                    </a:cubicBezTo>
                    <a:lnTo>
                      <a:pt x="296" y="10596"/>
                    </a:lnTo>
                    <a:close/>
                  </a:path>
                </a:pathLst>
              </a:custGeom>
              <a:solidFill>
                <a:srgbClr val="44546A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59" name="図形 2111"/>
              <p:cNvSpPr/>
              <p:nvPr/>
            </p:nvSpPr>
            <p:spPr>
              <a:xfrm>
                <a:off x="8131" y="7230"/>
                <a:ext cx="1275" cy="95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280" y="6978"/>
                    </a:moveTo>
                    <a:lnTo>
                      <a:pt x="12840" y="21600"/>
                    </a:lnTo>
                    <a:lnTo>
                      <a:pt x="21600" y="16449"/>
                    </a:lnTo>
                    <a:lnTo>
                      <a:pt x="10680" y="0"/>
                    </a:lnTo>
                    <a:lnTo>
                      <a:pt x="0" y="4319"/>
                    </a:lnTo>
                    <a:lnTo>
                      <a:pt x="2280" y="6978"/>
                    </a:lnTo>
                    <a:close/>
                  </a:path>
                </a:pathLst>
              </a:custGeom>
              <a:solidFill>
                <a:srgbClr val="44546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60" name="四角形 2112"/>
              <p:cNvSpPr/>
              <p:nvPr/>
            </p:nvSpPr>
            <p:spPr>
              <a:xfrm>
                <a:off x="8422" y="7925"/>
                <a:ext cx="202" cy="147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61" name="四角形 2113"/>
              <p:cNvSpPr/>
              <p:nvPr/>
            </p:nvSpPr>
            <p:spPr>
              <a:xfrm>
                <a:off x="8129" y="7925"/>
                <a:ext cx="202" cy="147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62" name="四角形 2114"/>
              <p:cNvSpPr/>
              <p:nvPr/>
            </p:nvSpPr>
            <p:spPr>
              <a:xfrm>
                <a:off x="7835" y="7925"/>
                <a:ext cx="202" cy="147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63" name="四角形 2115"/>
              <p:cNvSpPr/>
              <p:nvPr/>
            </p:nvSpPr>
            <p:spPr>
              <a:xfrm>
                <a:off x="7851" y="8250"/>
                <a:ext cx="232" cy="358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64" name="四角形 2116"/>
              <p:cNvSpPr/>
              <p:nvPr/>
            </p:nvSpPr>
            <p:spPr>
              <a:xfrm>
                <a:off x="8103" y="8250"/>
                <a:ext cx="232" cy="358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65" name="四角形 2117"/>
              <p:cNvSpPr/>
              <p:nvPr/>
            </p:nvSpPr>
            <p:spPr>
              <a:xfrm>
                <a:off x="8523" y="8308"/>
                <a:ext cx="99" cy="147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66" name="四角形 2118"/>
              <p:cNvSpPr/>
              <p:nvPr/>
            </p:nvSpPr>
            <p:spPr>
              <a:xfrm>
                <a:off x="8672" y="8308"/>
                <a:ext cx="99" cy="147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67" name="図形 2129"/>
              <p:cNvSpPr/>
              <p:nvPr/>
            </p:nvSpPr>
            <p:spPr>
              <a:xfrm>
                <a:off x="8113" y="8433"/>
                <a:ext cx="1311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643" y="10080"/>
                    </a:moveTo>
                    <a:cubicBezTo>
                      <a:pt x="8293" y="10320"/>
                      <a:pt x="14400" y="10800"/>
                      <a:pt x="19321" y="2400"/>
                    </a:cubicBezTo>
                    <a:cubicBezTo>
                      <a:pt x="23513" y="-4080"/>
                      <a:pt x="20962" y="5520"/>
                      <a:pt x="18227" y="6480"/>
                    </a:cubicBezTo>
                    <a:cubicBezTo>
                      <a:pt x="13944" y="9600"/>
                      <a:pt x="17772" y="8640"/>
                      <a:pt x="19503" y="8880"/>
                    </a:cubicBezTo>
                    <a:cubicBezTo>
                      <a:pt x="19594" y="8880"/>
                      <a:pt x="19777" y="9120"/>
                      <a:pt x="19868" y="9120"/>
                    </a:cubicBezTo>
                    <a:cubicBezTo>
                      <a:pt x="19868" y="9600"/>
                      <a:pt x="19868" y="10320"/>
                      <a:pt x="19777" y="10800"/>
                    </a:cubicBezTo>
                    <a:cubicBezTo>
                      <a:pt x="17407" y="16560"/>
                      <a:pt x="13944" y="16560"/>
                      <a:pt x="10936" y="18480"/>
                    </a:cubicBezTo>
                    <a:cubicBezTo>
                      <a:pt x="10754" y="16320"/>
                      <a:pt x="11756" y="14880"/>
                      <a:pt x="12394" y="14400"/>
                    </a:cubicBezTo>
                    <a:cubicBezTo>
                      <a:pt x="8567" y="14400"/>
                      <a:pt x="4283" y="13680"/>
                      <a:pt x="1367" y="21120"/>
                    </a:cubicBezTo>
                    <a:cubicBezTo>
                      <a:pt x="1093" y="21120"/>
                      <a:pt x="911" y="21600"/>
                      <a:pt x="729" y="21360"/>
                    </a:cubicBezTo>
                    <a:cubicBezTo>
                      <a:pt x="546" y="21600"/>
                      <a:pt x="364" y="21600"/>
                      <a:pt x="91" y="21600"/>
                    </a:cubicBezTo>
                    <a:cubicBezTo>
                      <a:pt x="-455" y="16320"/>
                      <a:pt x="5286" y="13680"/>
                      <a:pt x="2643" y="10560"/>
                    </a:cubicBezTo>
                    <a:close/>
                  </a:path>
                </a:pathLst>
              </a:custGeom>
              <a:solidFill>
                <a:srgbClr val="D3C8AD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68" name="図形 2130"/>
              <p:cNvSpPr/>
              <p:nvPr/>
            </p:nvSpPr>
            <p:spPr>
              <a:xfrm>
                <a:off x="7565" y="8172"/>
                <a:ext cx="1873" cy="51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7" y="14017"/>
                    </a:moveTo>
                    <a:cubicBezTo>
                      <a:pt x="1981" y="11719"/>
                      <a:pt x="3770" y="14017"/>
                      <a:pt x="5623" y="14017"/>
                    </a:cubicBezTo>
                    <a:cubicBezTo>
                      <a:pt x="7349" y="12638"/>
                      <a:pt x="9266" y="12408"/>
                      <a:pt x="10863" y="15165"/>
                    </a:cubicBezTo>
                    <a:cubicBezTo>
                      <a:pt x="12653" y="15625"/>
                      <a:pt x="14378" y="11719"/>
                      <a:pt x="16040" y="14246"/>
                    </a:cubicBezTo>
                    <a:cubicBezTo>
                      <a:pt x="16807" y="10800"/>
                      <a:pt x="17701" y="6434"/>
                      <a:pt x="19107" y="7123"/>
                    </a:cubicBezTo>
                    <a:cubicBezTo>
                      <a:pt x="19427" y="5055"/>
                      <a:pt x="19682" y="2527"/>
                      <a:pt x="20257" y="919"/>
                    </a:cubicBezTo>
                    <a:cubicBezTo>
                      <a:pt x="20705" y="0"/>
                      <a:pt x="21791" y="-689"/>
                      <a:pt x="21536" y="2527"/>
                    </a:cubicBezTo>
                    <a:cubicBezTo>
                      <a:pt x="21536" y="3676"/>
                      <a:pt x="21536" y="5055"/>
                      <a:pt x="21472" y="6204"/>
                    </a:cubicBezTo>
                    <a:cubicBezTo>
                      <a:pt x="21216" y="7812"/>
                      <a:pt x="20769" y="8961"/>
                      <a:pt x="20385" y="10340"/>
                    </a:cubicBezTo>
                    <a:cubicBezTo>
                      <a:pt x="19874" y="12408"/>
                      <a:pt x="19427" y="15165"/>
                      <a:pt x="18660" y="16085"/>
                    </a:cubicBezTo>
                    <a:cubicBezTo>
                      <a:pt x="15720" y="25046"/>
                      <a:pt x="11822" y="19991"/>
                      <a:pt x="8371" y="20451"/>
                    </a:cubicBezTo>
                    <a:cubicBezTo>
                      <a:pt x="6262" y="20680"/>
                      <a:pt x="4217" y="18612"/>
                      <a:pt x="2044" y="19072"/>
                    </a:cubicBezTo>
                    <a:cubicBezTo>
                      <a:pt x="1342" y="17693"/>
                      <a:pt x="702" y="16314"/>
                      <a:pt x="0" y="15625"/>
                    </a:cubicBezTo>
                  </a:path>
                </a:pathLst>
              </a:custGeom>
              <a:solidFill>
                <a:srgbClr val="C8BA9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69" name="図形 2131"/>
              <p:cNvSpPr/>
              <p:nvPr/>
            </p:nvSpPr>
            <p:spPr>
              <a:xfrm>
                <a:off x="7187" y="8356"/>
                <a:ext cx="780" cy="41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570" y="1440"/>
                    </a:moveTo>
                    <a:cubicBezTo>
                      <a:pt x="9344" y="4032"/>
                      <a:pt x="8885" y="7776"/>
                      <a:pt x="9651" y="10944"/>
                    </a:cubicBezTo>
                    <a:cubicBezTo>
                      <a:pt x="13021" y="16128"/>
                      <a:pt x="18229" y="10080"/>
                      <a:pt x="21446" y="15264"/>
                    </a:cubicBezTo>
                    <a:cubicBezTo>
                      <a:pt x="18689" y="16992"/>
                      <a:pt x="15778" y="16128"/>
                      <a:pt x="13021" y="16416"/>
                    </a:cubicBezTo>
                    <a:cubicBezTo>
                      <a:pt x="12868" y="17856"/>
                      <a:pt x="13327" y="19296"/>
                      <a:pt x="13174" y="20736"/>
                    </a:cubicBezTo>
                    <a:cubicBezTo>
                      <a:pt x="9191" y="21312"/>
                      <a:pt x="4595" y="23040"/>
                      <a:pt x="1225" y="18432"/>
                    </a:cubicBezTo>
                    <a:cubicBezTo>
                      <a:pt x="-1378" y="16128"/>
                      <a:pt x="765" y="14112"/>
                      <a:pt x="2604" y="14976"/>
                    </a:cubicBezTo>
                    <a:cubicBezTo>
                      <a:pt x="3982" y="15552"/>
                      <a:pt x="5514" y="15552"/>
                      <a:pt x="7046" y="15552"/>
                    </a:cubicBezTo>
                    <a:cubicBezTo>
                      <a:pt x="5821" y="9216"/>
                      <a:pt x="4748" y="-4032"/>
                      <a:pt x="10876" y="1440"/>
                    </a:cubicBezTo>
                    <a:close/>
                  </a:path>
                </a:pathLst>
              </a:custGeom>
              <a:solidFill>
                <a:srgbClr val="D3C8AD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370" name="グループ 2144"/>
              <p:cNvGrpSpPr/>
              <p:nvPr/>
            </p:nvGrpSpPr>
            <p:grpSpPr>
              <a:xfrm>
                <a:off x="7178" y="7595"/>
                <a:ext cx="519" cy="970"/>
                <a:chOff x="-9002" y="3377"/>
                <a:chExt cx="2773" cy="5183"/>
              </a:xfrm>
            </p:grpSpPr>
            <p:sp>
              <p:nvSpPr>
                <p:cNvPr id="3371" name="図形 2142"/>
                <p:cNvSpPr/>
                <p:nvPr/>
              </p:nvSpPr>
              <p:spPr>
                <a:xfrm>
                  <a:off x="-8910" y="3377"/>
                  <a:ext cx="2683" cy="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3967"/>
                      </a:moveTo>
                      <a:cubicBezTo>
                        <a:pt x="112" y="12310"/>
                        <a:pt x="1069" y="11965"/>
                        <a:pt x="1629" y="10407"/>
                      </a:cubicBezTo>
                      <a:cubicBezTo>
                        <a:pt x="1629" y="9627"/>
                        <a:pt x="2189" y="8945"/>
                        <a:pt x="2301" y="8263"/>
                      </a:cubicBezTo>
                      <a:cubicBezTo>
                        <a:pt x="2861" y="6606"/>
                        <a:pt x="4539" y="1441"/>
                        <a:pt x="7227" y="3390"/>
                      </a:cubicBezTo>
                      <a:cubicBezTo>
                        <a:pt x="10249" y="1636"/>
                        <a:pt x="13833" y="271"/>
                        <a:pt x="17527" y="271"/>
                      </a:cubicBezTo>
                      <a:cubicBezTo>
                        <a:pt x="18870" y="-312"/>
                        <a:pt x="21781" y="-117"/>
                        <a:pt x="20885" y="1733"/>
                      </a:cubicBezTo>
                      <a:cubicBezTo>
                        <a:pt x="19653" y="2805"/>
                        <a:pt x="17862" y="3293"/>
                        <a:pt x="16743" y="4462"/>
                      </a:cubicBezTo>
                      <a:cubicBezTo>
                        <a:pt x="22118" y="3487"/>
                        <a:pt x="23685" y="7970"/>
                        <a:pt x="18085" y="9530"/>
                      </a:cubicBezTo>
                      <a:cubicBezTo>
                        <a:pt x="20102" y="9139"/>
                        <a:pt x="20550" y="11576"/>
                        <a:pt x="19319" y="12551"/>
                      </a:cubicBezTo>
                      <a:cubicBezTo>
                        <a:pt x="18199" y="13135"/>
                        <a:pt x="16855" y="13233"/>
                        <a:pt x="15624" y="13720"/>
                      </a:cubicBezTo>
                      <a:cubicBezTo>
                        <a:pt x="19094" y="15084"/>
                        <a:pt x="16407" y="17423"/>
                        <a:pt x="13385" y="17033"/>
                      </a:cubicBezTo>
                      <a:cubicBezTo>
                        <a:pt x="13385" y="17228"/>
                        <a:pt x="13272" y="17326"/>
                        <a:pt x="13048" y="17423"/>
                      </a:cubicBezTo>
                      <a:cubicBezTo>
                        <a:pt x="13833" y="19275"/>
                        <a:pt x="11368" y="19762"/>
                        <a:pt x="9690" y="19859"/>
                      </a:cubicBezTo>
                      <a:cubicBezTo>
                        <a:pt x="9353" y="20932"/>
                        <a:pt x="8012" y="20737"/>
                        <a:pt x="7227" y="20250"/>
                      </a:cubicBezTo>
                      <a:cubicBezTo>
                        <a:pt x="5324" y="20152"/>
                        <a:pt x="3309" y="22490"/>
                        <a:pt x="1629" y="21224"/>
                      </a:cubicBezTo>
                      <a:cubicBezTo>
                        <a:pt x="-1057" y="19470"/>
                        <a:pt x="2301" y="17715"/>
                        <a:pt x="958" y="15864"/>
                      </a:cubicBezTo>
                      <a:lnTo>
                        <a:pt x="0" y="13967"/>
                      </a:lnTo>
                      <a:close/>
                    </a:path>
                  </a:pathLst>
                </a:custGeom>
                <a:solidFill>
                  <a:srgbClr val="468D6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372" name="図形 2143"/>
                <p:cNvSpPr/>
                <p:nvPr/>
              </p:nvSpPr>
              <p:spPr>
                <a:xfrm>
                  <a:off x="-9002" y="4753"/>
                  <a:ext cx="1423" cy="38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21600"/>
                      </a:moveTo>
                      <a:cubicBezTo>
                        <a:pt x="-208" y="18313"/>
                        <a:pt x="1247" y="15104"/>
                        <a:pt x="2911" y="11895"/>
                      </a:cubicBezTo>
                      <a:cubicBezTo>
                        <a:pt x="3743" y="7904"/>
                        <a:pt x="3951" y="3521"/>
                        <a:pt x="9358" y="78"/>
                      </a:cubicBezTo>
                      <a:cubicBezTo>
                        <a:pt x="11438" y="-156"/>
                        <a:pt x="11837" y="132"/>
                        <a:pt x="12046" y="602"/>
                      </a:cubicBezTo>
                      <a:cubicBezTo>
                        <a:pt x="12460" y="1463"/>
                        <a:pt x="8774" y="5460"/>
                        <a:pt x="8566" y="6087"/>
                      </a:cubicBezTo>
                      <a:cubicBezTo>
                        <a:pt x="14624" y="3031"/>
                        <a:pt x="17356" y="1934"/>
                        <a:pt x="20891" y="1542"/>
                      </a:cubicBezTo>
                      <a:cubicBezTo>
                        <a:pt x="24374" y="3031"/>
                        <a:pt x="10189" y="4930"/>
                        <a:pt x="9982" y="7043"/>
                      </a:cubicBezTo>
                      <a:cubicBezTo>
                        <a:pt x="11644" y="7121"/>
                        <a:pt x="19155" y="6087"/>
                        <a:pt x="20819" y="6166"/>
                      </a:cubicBezTo>
                      <a:cubicBezTo>
                        <a:pt x="22066" y="6400"/>
                        <a:pt x="21431" y="6636"/>
                        <a:pt x="21431" y="7105"/>
                      </a:cubicBezTo>
                      <a:cubicBezTo>
                        <a:pt x="20806" y="7263"/>
                        <a:pt x="15577" y="7655"/>
                        <a:pt x="14954" y="7810"/>
                      </a:cubicBezTo>
                      <a:cubicBezTo>
                        <a:pt x="1742" y="8718"/>
                        <a:pt x="7665" y="19388"/>
                        <a:pt x="5574" y="21340"/>
                      </a:cubicBezTo>
                      <a:cubicBezTo>
                        <a:pt x="4742" y="21653"/>
                        <a:pt x="1247" y="21443"/>
                        <a:pt x="416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80600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grpSp>
          <p:nvGrpSpPr>
            <p:cNvPr id="3373" name="グループ 2182"/>
            <p:cNvGrpSpPr/>
            <p:nvPr/>
          </p:nvGrpSpPr>
          <p:grpSpPr>
            <a:xfrm>
              <a:off x="7811" y="7068"/>
              <a:ext cx="893" cy="1032"/>
              <a:chOff x="361" y="260"/>
              <a:chExt cx="673" cy="777"/>
            </a:xfrm>
          </p:grpSpPr>
          <p:sp>
            <p:nvSpPr>
              <p:cNvPr id="3374" name="図形 2896"/>
              <p:cNvSpPr/>
              <p:nvPr/>
            </p:nvSpPr>
            <p:spPr>
              <a:xfrm>
                <a:off x="665" y="715"/>
                <a:ext cx="124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239" y="210"/>
                    </a:moveTo>
                    <a:cubicBezTo>
                      <a:pt x="1996" y="2937"/>
                      <a:pt x="-1505" y="6501"/>
                      <a:pt x="745" y="10695"/>
                    </a:cubicBezTo>
                    <a:cubicBezTo>
                      <a:pt x="4140" y="14260"/>
                      <a:pt x="8747" y="18454"/>
                      <a:pt x="12384" y="21600"/>
                    </a:cubicBezTo>
                    <a:lnTo>
                      <a:pt x="21600" y="19083"/>
                    </a:lnTo>
                    <a:lnTo>
                      <a:pt x="9960" y="-1"/>
                    </a:lnTo>
                    <a:lnTo>
                      <a:pt x="2239" y="210"/>
                    </a:ln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75" name="図形 2895"/>
              <p:cNvSpPr/>
              <p:nvPr/>
            </p:nvSpPr>
            <p:spPr>
              <a:xfrm>
                <a:off x="694" y="708"/>
                <a:ext cx="138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44" y="3774"/>
                    </a:moveTo>
                    <a:cubicBezTo>
                      <a:pt x="-3672" y="10695"/>
                      <a:pt x="4752" y="17405"/>
                      <a:pt x="9504" y="21600"/>
                    </a:cubicBezTo>
                    <a:cubicBezTo>
                      <a:pt x="14040" y="21809"/>
                      <a:pt x="17928" y="18873"/>
                      <a:pt x="21384" y="16357"/>
                    </a:cubicBezTo>
                    <a:lnTo>
                      <a:pt x="12312" y="209"/>
                    </a:lnTo>
                    <a:lnTo>
                      <a:pt x="1944" y="3774"/>
                    </a:lnTo>
                    <a:close/>
                  </a:path>
                </a:pathLst>
              </a:custGeom>
              <a:solidFill>
                <a:sysClr val="windowText" lastClr="000000">
                  <a:lumMod val="66000"/>
                  <a:lumOff val="34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76" name="図形 2886"/>
              <p:cNvSpPr/>
              <p:nvPr/>
            </p:nvSpPr>
            <p:spPr>
              <a:xfrm>
                <a:off x="699" y="970"/>
                <a:ext cx="112" cy="6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466" y="440"/>
                    </a:moveTo>
                    <a:cubicBezTo>
                      <a:pt x="20000" y="3085"/>
                      <a:pt x="20533" y="5730"/>
                      <a:pt x="21066" y="8375"/>
                    </a:cubicBezTo>
                    <a:cubicBezTo>
                      <a:pt x="21600" y="10579"/>
                      <a:pt x="21333" y="12342"/>
                      <a:pt x="21333" y="14546"/>
                    </a:cubicBezTo>
                    <a:cubicBezTo>
                      <a:pt x="16000" y="23804"/>
                      <a:pt x="-5600" y="26889"/>
                      <a:pt x="1600" y="5289"/>
                    </a:cubicBezTo>
                    <a:cubicBezTo>
                      <a:pt x="2933" y="4408"/>
                      <a:pt x="3733" y="2644"/>
                      <a:pt x="5333" y="3085"/>
                    </a:cubicBezTo>
                    <a:lnTo>
                      <a:pt x="19466" y="440"/>
                    </a:lnTo>
                    <a:close/>
                  </a:path>
                </a:pathLst>
              </a:cu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77" name="図形 2887"/>
              <p:cNvSpPr/>
              <p:nvPr/>
            </p:nvSpPr>
            <p:spPr>
              <a:xfrm>
                <a:off x="977" y="888"/>
                <a:ext cx="58" cy="7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885" y="415"/>
                    </a:moveTo>
                    <a:lnTo>
                      <a:pt x="21085" y="4153"/>
                    </a:lnTo>
                    <a:cubicBezTo>
                      <a:pt x="19542" y="7892"/>
                      <a:pt x="18000" y="11630"/>
                      <a:pt x="16457" y="15369"/>
                    </a:cubicBezTo>
                    <a:cubicBezTo>
                      <a:pt x="8228" y="27830"/>
                      <a:pt x="-5657" y="18692"/>
                      <a:pt x="2571" y="8307"/>
                    </a:cubicBezTo>
                    <a:lnTo>
                      <a:pt x="13885" y="415"/>
                    </a:lnTo>
                    <a:close/>
                  </a:path>
                </a:pathLst>
              </a:cu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78" name="図形 2884"/>
              <p:cNvSpPr/>
              <p:nvPr/>
            </p:nvSpPr>
            <p:spPr>
              <a:xfrm>
                <a:off x="800" y="764"/>
                <a:ext cx="107" cy="7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80" y="12960"/>
                    </a:moveTo>
                    <a:cubicBezTo>
                      <a:pt x="4488" y="21207"/>
                      <a:pt x="11501" y="21600"/>
                      <a:pt x="17953" y="21600"/>
                    </a:cubicBezTo>
                    <a:lnTo>
                      <a:pt x="21600" y="10210"/>
                    </a:lnTo>
                    <a:lnTo>
                      <a:pt x="12342" y="392"/>
                    </a:lnTo>
                    <a:lnTo>
                      <a:pt x="280" y="12960"/>
                    </a:lnTo>
                    <a:close/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79" name="図形 2883"/>
              <p:cNvSpPr/>
              <p:nvPr/>
            </p:nvSpPr>
            <p:spPr>
              <a:xfrm>
                <a:off x="632" y="549"/>
                <a:ext cx="38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84" y="14562"/>
                    </a:moveTo>
                    <a:cubicBezTo>
                      <a:pt x="-1701" y="10921"/>
                      <a:pt x="2554" y="3155"/>
                      <a:pt x="4841" y="0"/>
                    </a:cubicBezTo>
                    <a:lnTo>
                      <a:pt x="21600" y="5097"/>
                    </a:lnTo>
                    <a:lnTo>
                      <a:pt x="6137" y="21600"/>
                    </a:lnTo>
                    <a:lnTo>
                      <a:pt x="584" y="14562"/>
                    </a:lnTo>
                    <a:close/>
                  </a:path>
                </a:pathLst>
              </a:custGeom>
              <a:solidFill>
                <a:srgbClr val="44546A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80" name="図形 2882"/>
              <p:cNvSpPr/>
              <p:nvPr/>
            </p:nvSpPr>
            <p:spPr>
              <a:xfrm>
                <a:off x="688" y="707"/>
                <a:ext cx="50" cy="4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00" y="6171"/>
                    </a:moveTo>
                    <a:cubicBezTo>
                      <a:pt x="6000" y="11725"/>
                      <a:pt x="10800" y="19131"/>
                      <a:pt x="16800" y="21600"/>
                    </a:cubicBezTo>
                    <a:lnTo>
                      <a:pt x="21600" y="9874"/>
                    </a:lnTo>
                    <a:lnTo>
                      <a:pt x="14400" y="617"/>
                    </a:lnTo>
                    <a:lnTo>
                      <a:pt x="600" y="6171"/>
                    </a:lnTo>
                    <a:close/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81" name="図形 2881"/>
              <p:cNvSpPr/>
              <p:nvPr/>
            </p:nvSpPr>
            <p:spPr>
              <a:xfrm>
                <a:off x="863" y="700"/>
                <a:ext cx="104" cy="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450"/>
                    </a:moveTo>
                    <a:cubicBezTo>
                      <a:pt x="18720" y="7200"/>
                      <a:pt x="13536" y="12600"/>
                      <a:pt x="14400" y="21600"/>
                    </a:cubicBezTo>
                    <a:lnTo>
                      <a:pt x="288" y="3600"/>
                    </a:lnTo>
                    <a:lnTo>
                      <a:pt x="21600" y="450"/>
                    </a:lnTo>
                    <a:close/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82" name="図形 2875"/>
              <p:cNvSpPr/>
              <p:nvPr/>
            </p:nvSpPr>
            <p:spPr>
              <a:xfrm>
                <a:off x="811" y="711"/>
                <a:ext cx="205" cy="20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757" y="0"/>
                    </a:moveTo>
                    <a:lnTo>
                      <a:pt x="21600" y="18411"/>
                    </a:lnTo>
                    <a:cubicBezTo>
                      <a:pt x="21454" y="20440"/>
                      <a:pt x="19849" y="21600"/>
                      <a:pt x="18097" y="21600"/>
                    </a:cubicBezTo>
                    <a:lnTo>
                      <a:pt x="0" y="8118"/>
                    </a:lnTo>
                    <a:lnTo>
                      <a:pt x="7589" y="435"/>
                    </a:lnTo>
                  </a:path>
                </a:pathLst>
              </a:custGeom>
              <a:solidFill>
                <a:srgbClr val="4472C4">
                  <a:lumMod val="5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83" name="図形 2874"/>
              <p:cNvSpPr/>
              <p:nvPr/>
            </p:nvSpPr>
            <p:spPr>
              <a:xfrm>
                <a:off x="697" y="660"/>
                <a:ext cx="201" cy="32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216" y="83"/>
                    </a:moveTo>
                    <a:cubicBezTo>
                      <a:pt x="23834" y="3586"/>
                      <a:pt x="21600" y="9590"/>
                      <a:pt x="12960" y="10424"/>
                    </a:cubicBezTo>
                    <a:cubicBezTo>
                      <a:pt x="11917" y="10841"/>
                      <a:pt x="10278" y="10841"/>
                      <a:pt x="9235" y="11091"/>
                    </a:cubicBezTo>
                    <a:lnTo>
                      <a:pt x="11321" y="20265"/>
                    </a:lnTo>
                    <a:cubicBezTo>
                      <a:pt x="9980" y="21850"/>
                      <a:pt x="4766" y="21933"/>
                      <a:pt x="2681" y="20932"/>
                    </a:cubicBezTo>
                    <a:lnTo>
                      <a:pt x="148" y="9757"/>
                    </a:lnTo>
                    <a:cubicBezTo>
                      <a:pt x="297" y="7672"/>
                      <a:pt x="1489" y="5671"/>
                      <a:pt x="4468" y="4503"/>
                    </a:cubicBezTo>
                    <a:lnTo>
                      <a:pt x="19216" y="83"/>
                    </a:lnTo>
                    <a:close/>
                  </a:path>
                </a:pathLst>
              </a:custGeom>
              <a:solidFill>
                <a:srgbClr val="4472C4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84" name="図形 2873"/>
              <p:cNvSpPr/>
              <p:nvPr/>
            </p:nvSpPr>
            <p:spPr>
              <a:xfrm>
                <a:off x="643" y="492"/>
                <a:ext cx="348" cy="25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57" y="6647"/>
                    </a:moveTo>
                    <a:cubicBezTo>
                      <a:pt x="457" y="6647"/>
                      <a:pt x="4113" y="15250"/>
                      <a:pt x="5092" y="20259"/>
                    </a:cubicBezTo>
                    <a:cubicBezTo>
                      <a:pt x="5266" y="21521"/>
                      <a:pt x="6500" y="21598"/>
                      <a:pt x="6500" y="21598"/>
                    </a:cubicBezTo>
                    <a:cubicBezTo>
                      <a:pt x="9248" y="21356"/>
                      <a:pt x="10598" y="22182"/>
                      <a:pt x="12431" y="19290"/>
                    </a:cubicBezTo>
                    <a:cubicBezTo>
                      <a:pt x="12431" y="19290"/>
                      <a:pt x="13920" y="19521"/>
                      <a:pt x="16992" y="19521"/>
                    </a:cubicBezTo>
                    <a:cubicBezTo>
                      <a:pt x="18416" y="16864"/>
                      <a:pt x="21535" y="17788"/>
                      <a:pt x="21535" y="17788"/>
                    </a:cubicBezTo>
                    <a:cubicBezTo>
                      <a:pt x="22354" y="17135"/>
                      <a:pt x="15175" y="13861"/>
                      <a:pt x="15175" y="13861"/>
                    </a:cubicBezTo>
                    <a:lnTo>
                      <a:pt x="6647" y="0"/>
                    </a:lnTo>
                    <a:lnTo>
                      <a:pt x="0" y="5803"/>
                    </a:lnTo>
                  </a:path>
                </a:pathLst>
              </a:custGeom>
              <a:solidFill>
                <a:srgbClr val="44546A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85" name="図形 2880"/>
              <p:cNvSpPr/>
              <p:nvPr/>
            </p:nvSpPr>
            <p:spPr>
              <a:xfrm>
                <a:off x="671" y="540"/>
                <a:ext cx="173" cy="21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336" y="0"/>
                    </a:moveTo>
                    <a:cubicBezTo>
                      <a:pt x="10453" y="3613"/>
                      <a:pt x="11004" y="8325"/>
                      <a:pt x="13755" y="11782"/>
                    </a:cubicBezTo>
                    <a:lnTo>
                      <a:pt x="21600" y="18521"/>
                    </a:lnTo>
                    <a:cubicBezTo>
                      <a:pt x="17702" y="22011"/>
                      <a:pt x="10088" y="21879"/>
                      <a:pt x="4952" y="21250"/>
                    </a:cubicBezTo>
                    <a:cubicBezTo>
                      <a:pt x="4769" y="20936"/>
                      <a:pt x="4769" y="18862"/>
                      <a:pt x="5319" y="18547"/>
                    </a:cubicBezTo>
                    <a:lnTo>
                      <a:pt x="-1" y="2356"/>
                    </a:lnTo>
                    <a:lnTo>
                      <a:pt x="7336" y="0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86" name="図形 2871"/>
              <p:cNvSpPr/>
              <p:nvPr/>
            </p:nvSpPr>
            <p:spPr>
              <a:xfrm>
                <a:off x="740" y="493"/>
                <a:ext cx="124" cy="23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573" y="1010"/>
                    </a:moveTo>
                    <a:cubicBezTo>
                      <a:pt x="28040" y="8336"/>
                      <a:pt x="23219" y="15913"/>
                      <a:pt x="11452" y="20713"/>
                    </a:cubicBezTo>
                    <a:cubicBezTo>
                      <a:pt x="9530" y="20713"/>
                      <a:pt x="8765" y="21470"/>
                      <a:pt x="6843" y="21598"/>
                    </a:cubicBezTo>
                    <a:cubicBezTo>
                      <a:pt x="5884" y="20966"/>
                      <a:pt x="4463" y="18824"/>
                      <a:pt x="3742" y="18193"/>
                    </a:cubicBezTo>
                    <a:cubicBezTo>
                      <a:pt x="7584" y="16678"/>
                      <a:pt x="12127" y="14776"/>
                      <a:pt x="13089" y="12629"/>
                    </a:cubicBezTo>
                    <a:lnTo>
                      <a:pt x="0" y="4907"/>
                    </a:lnTo>
                    <a:lnTo>
                      <a:pt x="3003" y="0"/>
                    </a:lnTo>
                  </a:path>
                </a:pathLst>
              </a:custGeom>
              <a:solidFill>
                <a:srgbClr val="44546A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87" name="図形 2894"/>
              <p:cNvSpPr/>
              <p:nvPr/>
            </p:nvSpPr>
            <p:spPr>
              <a:xfrm>
                <a:off x="703" y="490"/>
                <a:ext cx="73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426" y="1200"/>
                    </a:moveTo>
                    <a:cubicBezTo>
                      <a:pt x="24918" y="7854"/>
                      <a:pt x="15934" y="16472"/>
                      <a:pt x="2866" y="21600"/>
                    </a:cubicBezTo>
                    <a:lnTo>
                      <a:pt x="0" y="19745"/>
                    </a:lnTo>
                    <a:cubicBezTo>
                      <a:pt x="10617" y="15163"/>
                      <a:pt x="18792" y="7526"/>
                      <a:pt x="12667" y="2182"/>
                    </a:cubicBezTo>
                    <a:lnTo>
                      <a:pt x="14708" y="-1"/>
                    </a:lnTo>
                    <a:lnTo>
                      <a:pt x="20018" y="109"/>
                    </a:lnTo>
                    <a:lnTo>
                      <a:pt x="20426" y="1200"/>
                    </a:lnTo>
                    <a:close/>
                  </a:path>
                </a:pathLst>
              </a:custGeom>
              <a:solidFill>
                <a:sysClr val="windowText" lastClr="000000">
                  <a:lumMod val="66000"/>
                  <a:lumOff val="34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88" name="楕円 2870"/>
              <p:cNvSpPr/>
              <p:nvPr/>
            </p:nvSpPr>
            <p:spPr>
              <a:xfrm>
                <a:off x="593" y="386"/>
                <a:ext cx="168" cy="184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89" name="図形 2888"/>
              <p:cNvSpPr/>
              <p:nvPr/>
            </p:nvSpPr>
            <p:spPr>
              <a:xfrm>
                <a:off x="578" y="385"/>
                <a:ext cx="214" cy="14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0" y="9257"/>
                    </a:moveTo>
                    <a:cubicBezTo>
                      <a:pt x="280" y="10902"/>
                      <a:pt x="420" y="12342"/>
                      <a:pt x="701" y="13988"/>
                    </a:cubicBezTo>
                    <a:cubicBezTo>
                      <a:pt x="1122" y="18925"/>
                      <a:pt x="4628" y="19954"/>
                      <a:pt x="7574" y="19542"/>
                    </a:cubicBezTo>
                    <a:cubicBezTo>
                      <a:pt x="7012" y="18514"/>
                      <a:pt x="6031" y="17897"/>
                      <a:pt x="5890" y="16457"/>
                    </a:cubicBezTo>
                    <a:cubicBezTo>
                      <a:pt x="7994" y="18308"/>
                      <a:pt x="10519" y="17691"/>
                      <a:pt x="12903" y="17691"/>
                    </a:cubicBezTo>
                    <a:cubicBezTo>
                      <a:pt x="6311" y="12137"/>
                      <a:pt x="13605" y="16457"/>
                      <a:pt x="15709" y="15840"/>
                    </a:cubicBezTo>
                    <a:cubicBezTo>
                      <a:pt x="15288" y="15222"/>
                      <a:pt x="15148" y="14400"/>
                      <a:pt x="14867" y="13577"/>
                    </a:cubicBezTo>
                    <a:cubicBezTo>
                      <a:pt x="14727" y="12548"/>
                      <a:pt x="15568" y="12754"/>
                      <a:pt x="15989" y="12754"/>
                    </a:cubicBezTo>
                    <a:cubicBezTo>
                      <a:pt x="17111" y="13577"/>
                      <a:pt x="18374" y="18102"/>
                      <a:pt x="16410" y="18308"/>
                    </a:cubicBezTo>
                    <a:cubicBezTo>
                      <a:pt x="16831" y="19337"/>
                      <a:pt x="17111" y="20571"/>
                      <a:pt x="17251" y="21394"/>
                    </a:cubicBezTo>
                    <a:cubicBezTo>
                      <a:pt x="20197" y="19748"/>
                      <a:pt x="16410" y="16045"/>
                      <a:pt x="21319" y="17074"/>
                    </a:cubicBezTo>
                    <a:cubicBezTo>
                      <a:pt x="22581" y="14605"/>
                      <a:pt x="19636" y="13782"/>
                      <a:pt x="19075" y="11931"/>
                    </a:cubicBezTo>
                    <a:cubicBezTo>
                      <a:pt x="21319" y="11931"/>
                      <a:pt x="20618" y="7817"/>
                      <a:pt x="18794" y="7405"/>
                    </a:cubicBezTo>
                    <a:cubicBezTo>
                      <a:pt x="19215" y="6994"/>
                      <a:pt x="19776" y="6788"/>
                      <a:pt x="20197" y="6377"/>
                    </a:cubicBezTo>
                    <a:cubicBezTo>
                      <a:pt x="20197" y="5965"/>
                      <a:pt x="20197" y="5554"/>
                      <a:pt x="20197" y="5142"/>
                    </a:cubicBezTo>
                    <a:cubicBezTo>
                      <a:pt x="15288" y="-2468"/>
                      <a:pt x="2805" y="-1645"/>
                      <a:pt x="420" y="8845"/>
                    </a:cubicBezTo>
                    <a:close/>
                  </a:path>
                </a:pathLst>
              </a:custGeom>
              <a:solidFill>
                <a:srgbClr val="88645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90" name="図形 2889"/>
              <p:cNvSpPr/>
              <p:nvPr/>
            </p:nvSpPr>
            <p:spPr>
              <a:xfrm>
                <a:off x="643" y="521"/>
                <a:ext cx="19" cy="3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42" y="900"/>
                    </a:moveTo>
                    <a:lnTo>
                      <a:pt x="1542" y="21600"/>
                    </a:lnTo>
                    <a:lnTo>
                      <a:pt x="21600" y="15300"/>
                    </a:lnTo>
                    <a:lnTo>
                      <a:pt x="1542" y="900"/>
                    </a:lnTo>
                    <a:close/>
                  </a:path>
                </a:pathLst>
              </a:custGeom>
              <a:solidFill>
                <a:srgbClr val="F3C585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91" name="図形 2878"/>
              <p:cNvSpPr/>
              <p:nvPr/>
            </p:nvSpPr>
            <p:spPr>
              <a:xfrm>
                <a:off x="780" y="546"/>
                <a:ext cx="36" cy="11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492" y="257"/>
                    </a:moveTo>
                    <a:lnTo>
                      <a:pt x="21600" y="11057"/>
                    </a:lnTo>
                    <a:cubicBezTo>
                      <a:pt x="23261" y="15428"/>
                      <a:pt x="15784" y="19028"/>
                      <a:pt x="5815" y="21600"/>
                    </a:cubicBezTo>
                    <a:lnTo>
                      <a:pt x="830" y="20571"/>
                    </a:lnTo>
                    <a:lnTo>
                      <a:pt x="17446" y="12342"/>
                    </a:lnTo>
                    <a:lnTo>
                      <a:pt x="2492" y="257"/>
                    </a:lnTo>
                    <a:close/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392" name="図形 2897"/>
              <p:cNvSpPr/>
              <p:nvPr/>
            </p:nvSpPr>
            <p:spPr>
              <a:xfrm>
                <a:off x="674" y="729"/>
                <a:ext cx="20" cy="6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720" y="2400"/>
                    </a:moveTo>
                    <a:cubicBezTo>
                      <a:pt x="2880" y="8160"/>
                      <a:pt x="1440" y="15840"/>
                      <a:pt x="20160" y="20640"/>
                    </a:cubicBezTo>
                    <a:cubicBezTo>
                      <a:pt x="17280" y="20640"/>
                      <a:pt x="14400" y="21120"/>
                      <a:pt x="11520" y="21600"/>
                    </a:cubicBezTo>
                    <a:cubicBezTo>
                      <a:pt x="-5760" y="17760"/>
                      <a:pt x="-2880" y="5280"/>
                      <a:pt x="15840" y="480"/>
                    </a:cubicBezTo>
                    <a:close/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393" name="グループ 2861"/>
              <p:cNvGrpSpPr/>
              <p:nvPr/>
            </p:nvGrpSpPr>
            <p:grpSpPr>
              <a:xfrm>
                <a:off x="361" y="260"/>
                <a:ext cx="501" cy="512"/>
                <a:chOff x="344" y="351"/>
                <a:chExt cx="478" cy="494"/>
              </a:xfrm>
            </p:grpSpPr>
            <p:sp>
              <p:nvSpPr>
                <p:cNvPr id="3394" name="図形 2842"/>
                <p:cNvSpPr/>
                <p:nvPr/>
              </p:nvSpPr>
              <p:spPr>
                <a:xfrm>
                  <a:off x="600" y="571"/>
                  <a:ext cx="140" cy="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352" y="1770"/>
                      </a:moveTo>
                      <a:lnTo>
                        <a:pt x="21600" y="21246"/>
                      </a:lnTo>
                      <a:lnTo>
                        <a:pt x="19671" y="21600"/>
                      </a:lnTo>
                      <a:lnTo>
                        <a:pt x="0" y="2341"/>
                      </a:lnTo>
                      <a:lnTo>
                        <a:pt x="3342" y="0"/>
                      </a:lnTo>
                    </a:path>
                  </a:pathLst>
                </a:cu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395" name="図形 2843"/>
                <p:cNvSpPr/>
                <p:nvPr/>
              </p:nvSpPr>
              <p:spPr>
                <a:xfrm>
                  <a:off x="703" y="709"/>
                  <a:ext cx="90" cy="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2483"/>
                      </a:moveTo>
                      <a:cubicBezTo>
                        <a:pt x="2987" y="2483"/>
                        <a:pt x="3652" y="-1883"/>
                        <a:pt x="5643" y="955"/>
                      </a:cubicBezTo>
                      <a:lnTo>
                        <a:pt x="19919" y="12744"/>
                      </a:lnTo>
                      <a:cubicBezTo>
                        <a:pt x="27887" y="19730"/>
                        <a:pt x="4979" y="25844"/>
                        <a:pt x="3983" y="17766"/>
                      </a:cubicBezTo>
                      <a:cubicBezTo>
                        <a:pt x="4648" y="17329"/>
                        <a:pt x="4980" y="16674"/>
                        <a:pt x="5976" y="16892"/>
                      </a:cubicBezTo>
                      <a:cubicBezTo>
                        <a:pt x="11288" y="19076"/>
                        <a:pt x="12628" y="18723"/>
                        <a:pt x="15935" y="17111"/>
                      </a:cubicBezTo>
                      <a:cubicBezTo>
                        <a:pt x="15935" y="16456"/>
                        <a:pt x="15935" y="15801"/>
                        <a:pt x="15935" y="15145"/>
                      </a:cubicBezTo>
                      <a:lnTo>
                        <a:pt x="0" y="2483"/>
                      </a:lnTo>
                      <a:close/>
                    </a:path>
                  </a:pathLst>
                </a:custGeom>
                <a:solidFill>
                  <a:srgbClr val="44546A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396" name="図形 2834"/>
                <p:cNvSpPr/>
                <p:nvPr/>
              </p:nvSpPr>
              <p:spPr>
                <a:xfrm>
                  <a:off x="344" y="351"/>
                  <a:ext cx="478" cy="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17" y="21600"/>
                      </a:moveTo>
                      <a:cubicBezTo>
                        <a:pt x="-207" y="14988"/>
                        <a:pt x="-1090" y="6887"/>
                        <a:pt x="3845" y="2378"/>
                      </a:cubicBezTo>
                      <a:cubicBezTo>
                        <a:pt x="10126" y="-2036"/>
                        <a:pt x="17589" y="91"/>
                        <a:pt x="21600" y="5502"/>
                      </a:cubicBezTo>
                      <a:cubicBezTo>
                        <a:pt x="16973" y="4600"/>
                        <a:pt x="16518" y="9323"/>
                        <a:pt x="17136" y="12630"/>
                      </a:cubicBezTo>
                      <a:cubicBezTo>
                        <a:pt x="13435" y="11126"/>
                        <a:pt x="8447" y="15652"/>
                        <a:pt x="9372" y="19257"/>
                      </a:cubicBezTo>
                      <a:cubicBezTo>
                        <a:pt x="6286" y="16553"/>
                        <a:pt x="3536" y="18609"/>
                        <a:pt x="1377" y="21014"/>
                      </a:cubicBezTo>
                      <a:lnTo>
                        <a:pt x="717" y="21600"/>
                      </a:lnTo>
                      <a:close/>
                    </a:path>
                  </a:pathLst>
                </a:cu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3397" name="グループ 2840"/>
                <p:cNvGrpSpPr/>
                <p:nvPr/>
              </p:nvGrpSpPr>
              <p:grpSpPr>
                <a:xfrm>
                  <a:off x="414" y="351"/>
                  <a:ext cx="47" cy="48"/>
                  <a:chOff x="460" y="119"/>
                  <a:chExt cx="202" cy="208"/>
                </a:xfrm>
              </p:grpSpPr>
              <p:sp>
                <p:nvSpPr>
                  <p:cNvPr id="3398" name="図形 2838"/>
                  <p:cNvSpPr/>
                  <p:nvPr/>
                </p:nvSpPr>
                <p:spPr>
                  <a:xfrm>
                    <a:off x="462" y="119"/>
                    <a:ext cx="200" cy="2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3499" y="21312"/>
                        </a:moveTo>
                        <a:lnTo>
                          <a:pt x="-1" y="4319"/>
                        </a:lnTo>
                        <a:lnTo>
                          <a:pt x="6750" y="-1"/>
                        </a:lnTo>
                        <a:lnTo>
                          <a:pt x="21600" y="16560"/>
                        </a:lnTo>
                        <a:cubicBezTo>
                          <a:pt x="21300" y="20880"/>
                          <a:pt x="17551" y="21744"/>
                          <a:pt x="14250" y="21600"/>
                        </a:cubicBezTo>
                        <a:lnTo>
                          <a:pt x="13499" y="21312"/>
                        </a:lnTo>
                        <a:close/>
                      </a:path>
                    </a:pathLst>
                  </a:custGeom>
                  <a:solidFill>
                    <a:srgbClr val="44546A">
                      <a:lumMod val="7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3399" name="図形 2839"/>
                  <p:cNvSpPr/>
                  <p:nvPr/>
                </p:nvSpPr>
                <p:spPr>
                  <a:xfrm>
                    <a:off x="460" y="119"/>
                    <a:ext cx="63" cy="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2828"/>
                        </a:moveTo>
                        <a:cubicBezTo>
                          <a:pt x="21126" y="19397"/>
                          <a:pt x="7494" y="23901"/>
                          <a:pt x="295" y="20671"/>
                        </a:cubicBezTo>
                        <a:cubicBezTo>
                          <a:pt x="-2545" y="6014"/>
                          <a:pt x="12131" y="-1633"/>
                          <a:pt x="21599" y="278"/>
                        </a:cubicBezTo>
                        <a:lnTo>
                          <a:pt x="21600" y="2828"/>
                        </a:lnTo>
                        <a:close/>
                      </a:path>
                    </a:pathLst>
                  </a:custGeom>
                  <a:solidFill>
                    <a:srgbClr val="44546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3400" name="図形 2848"/>
                <p:cNvSpPr/>
                <p:nvPr/>
              </p:nvSpPr>
              <p:spPr>
                <a:xfrm>
                  <a:off x="446" y="405"/>
                  <a:ext cx="98" cy="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163" y="0"/>
                      </a:moveTo>
                      <a:cubicBezTo>
                        <a:pt x="-3413" y="8975"/>
                        <a:pt x="5738" y="17457"/>
                        <a:pt x="21600" y="21600"/>
                      </a:cubicBezTo>
                      <a:cubicBezTo>
                        <a:pt x="18550" y="20120"/>
                        <a:pt x="14907" y="17951"/>
                        <a:pt x="12473" y="16471"/>
                      </a:cubicBezTo>
                      <a:cubicBezTo>
                        <a:pt x="4868" y="12329"/>
                        <a:pt x="0" y="7792"/>
                        <a:pt x="1468" y="197"/>
                      </a:cubicBezTo>
                      <a:lnTo>
                        <a:pt x="1163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01" name="図形 2849"/>
                <p:cNvSpPr/>
                <p:nvPr/>
              </p:nvSpPr>
              <p:spPr>
                <a:xfrm>
                  <a:off x="480" y="391"/>
                  <a:ext cx="232" cy="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-1" y="118"/>
                      </a:moveTo>
                      <a:cubicBezTo>
                        <a:pt x="10864" y="-1303"/>
                        <a:pt x="19013" y="10542"/>
                        <a:pt x="21600" y="21600"/>
                      </a:cubicBezTo>
                      <a:cubicBezTo>
                        <a:pt x="18366" y="16239"/>
                        <a:pt x="16297" y="10406"/>
                        <a:pt x="11899" y="5518"/>
                      </a:cubicBezTo>
                      <a:cubicBezTo>
                        <a:pt x="8407" y="2680"/>
                        <a:pt x="6984" y="1892"/>
                        <a:pt x="-1" y="118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402" name="楕円 2872"/>
              <p:cNvSpPr/>
              <p:nvPr/>
            </p:nvSpPr>
            <p:spPr>
              <a:xfrm>
                <a:off x="752" y="659"/>
                <a:ext cx="6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0800"/>
                    </a:moveTo>
                    <a:cubicBezTo>
                      <a:pt x="0" y="4946"/>
                      <a:pt x="1155" y="0"/>
                      <a:pt x="6778" y="0"/>
                    </a:cubicBezTo>
                    <a:cubicBezTo>
                      <a:pt x="12401" y="0"/>
                      <a:pt x="21600" y="6146"/>
                      <a:pt x="21600" y="12000"/>
                    </a:cubicBezTo>
                    <a:cubicBezTo>
                      <a:pt x="21600" y="17854"/>
                      <a:pt x="18880" y="21600"/>
                      <a:pt x="13257" y="21600"/>
                    </a:cubicBezTo>
                    <a:cubicBezTo>
                      <a:pt x="7634" y="21600"/>
                      <a:pt x="0" y="16654"/>
                      <a:pt x="0" y="10800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03" name="図形 2877"/>
              <p:cNvSpPr/>
              <p:nvPr/>
            </p:nvSpPr>
            <p:spPr>
              <a:xfrm>
                <a:off x="640" y="586"/>
                <a:ext cx="103" cy="15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314" y="-2"/>
                    </a:moveTo>
                    <a:cubicBezTo>
                      <a:pt x="3312" y="1479"/>
                      <a:pt x="2309" y="2773"/>
                      <a:pt x="1308" y="4253"/>
                    </a:cubicBezTo>
                    <a:cubicBezTo>
                      <a:pt x="-1948" y="10911"/>
                      <a:pt x="66" y="23101"/>
                      <a:pt x="16598" y="21447"/>
                    </a:cubicBezTo>
                    <a:cubicBezTo>
                      <a:pt x="17681" y="21227"/>
                      <a:pt x="21509" y="14504"/>
                      <a:pt x="21596" y="12207"/>
                    </a:cubicBezTo>
                    <a:lnTo>
                      <a:pt x="13080" y="5732"/>
                    </a:lnTo>
                    <a:lnTo>
                      <a:pt x="11076" y="6472"/>
                    </a:lnTo>
                    <a:lnTo>
                      <a:pt x="4314" y="-2"/>
                    </a:lnTo>
                    <a:close/>
                  </a:path>
                </a:pathLst>
              </a:custGeom>
              <a:solidFill>
                <a:srgbClr val="44546A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04" name="図形 2876"/>
              <p:cNvSpPr/>
              <p:nvPr/>
            </p:nvSpPr>
            <p:spPr>
              <a:xfrm>
                <a:off x="686" y="596"/>
                <a:ext cx="75" cy="7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576" y="21150"/>
                    </a:moveTo>
                    <a:cubicBezTo>
                      <a:pt x="-22102" y="14400"/>
                      <a:pt x="19088" y="-19350"/>
                      <a:pt x="21097" y="15750"/>
                    </a:cubicBezTo>
                    <a:cubicBezTo>
                      <a:pt x="19590" y="18000"/>
                      <a:pt x="18083" y="19800"/>
                      <a:pt x="16074" y="21150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05" name="図形 2879"/>
              <p:cNvSpPr/>
              <p:nvPr/>
            </p:nvSpPr>
            <p:spPr>
              <a:xfrm>
                <a:off x="665" y="621"/>
                <a:ext cx="22" cy="5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6530"/>
                    </a:moveTo>
                    <a:lnTo>
                      <a:pt x="1350" y="21600"/>
                    </a:lnTo>
                    <a:lnTo>
                      <a:pt x="21600" y="502"/>
                    </a:lnTo>
                    <a:lnTo>
                      <a:pt x="21600" y="6530"/>
                    </a:lnTo>
                    <a:close/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06" name="図形 2885"/>
              <p:cNvSpPr/>
              <p:nvPr/>
            </p:nvSpPr>
            <p:spPr>
              <a:xfrm>
                <a:off x="824" y="636"/>
                <a:ext cx="41" cy="6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160" y="432"/>
                    </a:moveTo>
                    <a:cubicBezTo>
                      <a:pt x="20880" y="7344"/>
                      <a:pt x="15840" y="12096"/>
                      <a:pt x="10080" y="16848"/>
                    </a:cubicBezTo>
                    <a:cubicBezTo>
                      <a:pt x="7200" y="18576"/>
                      <a:pt x="2160" y="20304"/>
                      <a:pt x="720" y="21600"/>
                    </a:cubicBezTo>
                    <a:cubicBezTo>
                      <a:pt x="18720" y="22464"/>
                      <a:pt x="23040" y="9936"/>
                      <a:pt x="20880" y="864"/>
                    </a:cubicBezTo>
                    <a:close/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407" name="図形 2217"/>
            <p:cNvSpPr/>
            <p:nvPr/>
          </p:nvSpPr>
          <p:spPr>
            <a:xfrm>
              <a:off x="8081" y="7726"/>
              <a:ext cx="853" cy="47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80" y="16045"/>
                  </a:moveTo>
                  <a:cubicBezTo>
                    <a:pt x="2805" y="3702"/>
                    <a:pt x="6732" y="13577"/>
                    <a:pt x="10098" y="12960"/>
                  </a:cubicBezTo>
                  <a:cubicBezTo>
                    <a:pt x="10940" y="12342"/>
                    <a:pt x="11501" y="11108"/>
                    <a:pt x="12342" y="9874"/>
                  </a:cubicBezTo>
                  <a:cubicBezTo>
                    <a:pt x="12623" y="8640"/>
                    <a:pt x="13184" y="8022"/>
                    <a:pt x="13745" y="6788"/>
                  </a:cubicBezTo>
                  <a:cubicBezTo>
                    <a:pt x="14306" y="-3702"/>
                    <a:pt x="22722" y="0"/>
                    <a:pt x="21600" y="10491"/>
                  </a:cubicBezTo>
                  <a:cubicBezTo>
                    <a:pt x="20477" y="11108"/>
                    <a:pt x="19916" y="8022"/>
                    <a:pt x="19075" y="8022"/>
                  </a:cubicBezTo>
                  <a:cubicBezTo>
                    <a:pt x="16831" y="14811"/>
                    <a:pt x="13184" y="24685"/>
                    <a:pt x="8696" y="19131"/>
                  </a:cubicBezTo>
                  <a:cubicBezTo>
                    <a:pt x="6451" y="21600"/>
                    <a:pt x="2524" y="24068"/>
                    <a:pt x="1122" y="17897"/>
                  </a:cubicBezTo>
                  <a:close/>
                </a:path>
              </a:pathLst>
            </a:custGeom>
            <a:solidFill>
              <a:srgbClr val="D3C8AD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408" name="グループ 1771"/>
          <p:cNvGrpSpPr/>
          <p:nvPr/>
        </p:nvGrpSpPr>
        <p:grpSpPr>
          <a:xfrm>
            <a:off x="3665038" y="5563790"/>
            <a:ext cx="1092566" cy="650201"/>
            <a:chOff x="441" y="641"/>
            <a:chExt cx="970" cy="580"/>
          </a:xfrm>
        </p:grpSpPr>
        <p:sp>
          <p:nvSpPr>
            <p:cNvPr id="3409" name="楕円 2070"/>
            <p:cNvSpPr/>
            <p:nvPr/>
          </p:nvSpPr>
          <p:spPr>
            <a:xfrm>
              <a:off x="441" y="834"/>
              <a:ext cx="970" cy="387"/>
            </a:xfrm>
            <a:prstGeom prst="ellipse">
              <a:avLst/>
            </a:prstGeom>
            <a:solidFill>
              <a:srgbClr val="72A9DB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10" name="図形 2135"/>
            <p:cNvSpPr/>
            <p:nvPr/>
          </p:nvSpPr>
          <p:spPr>
            <a:xfrm>
              <a:off x="740" y="862"/>
              <a:ext cx="60" cy="9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280" y="327"/>
                  </a:moveTo>
                  <a:cubicBezTo>
                    <a:pt x="12960" y="7200"/>
                    <a:pt x="11340" y="15709"/>
                    <a:pt x="540" y="19309"/>
                  </a:cubicBezTo>
                  <a:cubicBezTo>
                    <a:pt x="3240" y="20290"/>
                    <a:pt x="6480" y="20618"/>
                    <a:pt x="9180" y="19636"/>
                  </a:cubicBezTo>
                  <a:cubicBezTo>
                    <a:pt x="7560" y="21927"/>
                    <a:pt x="15660" y="21927"/>
                    <a:pt x="14040" y="20618"/>
                  </a:cubicBezTo>
                  <a:lnTo>
                    <a:pt x="21600" y="7854"/>
                  </a:lnTo>
                  <a:cubicBezTo>
                    <a:pt x="21600" y="7200"/>
                    <a:pt x="21600" y="6872"/>
                    <a:pt x="21600" y="6218"/>
                  </a:cubicBezTo>
                  <a:lnTo>
                    <a:pt x="17280" y="327"/>
                  </a:lnTo>
                  <a:close/>
                </a:path>
              </a:pathLst>
            </a:custGeom>
            <a:solidFill>
              <a:srgbClr val="806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11" name="図形 2134"/>
            <p:cNvSpPr/>
            <p:nvPr/>
          </p:nvSpPr>
          <p:spPr>
            <a:xfrm>
              <a:off x="731" y="771"/>
              <a:ext cx="154" cy="13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047" y="20618"/>
                  </a:moveTo>
                  <a:cubicBezTo>
                    <a:pt x="5717" y="22336"/>
                    <a:pt x="1482" y="21600"/>
                    <a:pt x="1482" y="17918"/>
                  </a:cubicBezTo>
                  <a:cubicBezTo>
                    <a:pt x="-2117" y="14972"/>
                    <a:pt x="1905" y="9818"/>
                    <a:pt x="4447" y="8345"/>
                  </a:cubicBezTo>
                  <a:cubicBezTo>
                    <a:pt x="4447" y="6872"/>
                    <a:pt x="3600" y="4663"/>
                    <a:pt x="4658" y="2945"/>
                  </a:cubicBezTo>
                  <a:cubicBezTo>
                    <a:pt x="5717" y="1227"/>
                    <a:pt x="8258" y="245"/>
                    <a:pt x="9741" y="1718"/>
                  </a:cubicBezTo>
                  <a:cubicBezTo>
                    <a:pt x="10376" y="-1227"/>
                    <a:pt x="14611" y="736"/>
                    <a:pt x="16517" y="490"/>
                  </a:cubicBezTo>
                  <a:cubicBezTo>
                    <a:pt x="17788" y="2454"/>
                    <a:pt x="19482" y="2945"/>
                    <a:pt x="21388" y="3436"/>
                  </a:cubicBezTo>
                  <a:cubicBezTo>
                    <a:pt x="22235" y="9818"/>
                    <a:pt x="18000" y="15463"/>
                    <a:pt x="13341" y="17672"/>
                  </a:cubicBezTo>
                  <a:cubicBezTo>
                    <a:pt x="13764" y="17918"/>
                    <a:pt x="14611" y="19390"/>
                    <a:pt x="13341" y="19881"/>
                  </a:cubicBezTo>
                  <a:cubicBezTo>
                    <a:pt x="12070" y="20863"/>
                    <a:pt x="10376" y="19881"/>
                    <a:pt x="9317" y="20618"/>
                  </a:cubicBezTo>
                  <a:close/>
                </a:path>
              </a:pathLst>
            </a:custGeom>
            <a:solidFill>
              <a:srgbClr val="468D6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12" name="図形 2103"/>
            <p:cNvSpPr/>
            <p:nvPr/>
          </p:nvSpPr>
          <p:spPr>
            <a:xfrm>
              <a:off x="747" y="688"/>
              <a:ext cx="147" cy="7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82" y="0"/>
                  </a:moveTo>
                  <a:cubicBezTo>
                    <a:pt x="6399" y="10365"/>
                    <a:pt x="12800" y="21594"/>
                    <a:pt x="20965" y="19434"/>
                  </a:cubicBezTo>
                  <a:cubicBezTo>
                    <a:pt x="22289" y="18138"/>
                    <a:pt x="21213" y="21413"/>
                    <a:pt x="20744" y="21594"/>
                  </a:cubicBezTo>
                  <a:cubicBezTo>
                    <a:pt x="11049" y="21413"/>
                    <a:pt x="5738" y="11660"/>
                    <a:pt x="0" y="432"/>
                  </a:cubicBezTo>
                </a:path>
              </a:pathLst>
            </a:cu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13" name="図形 2090"/>
            <p:cNvSpPr/>
            <p:nvPr/>
          </p:nvSpPr>
          <p:spPr>
            <a:xfrm>
              <a:off x="750" y="902"/>
              <a:ext cx="105" cy="12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394" y="21600"/>
                  </a:moveTo>
                  <a:cubicBezTo>
                    <a:pt x="2468" y="21091"/>
                    <a:pt x="1542" y="20583"/>
                    <a:pt x="925" y="19821"/>
                  </a:cubicBezTo>
                  <a:cubicBezTo>
                    <a:pt x="-2777" y="9656"/>
                    <a:pt x="8331" y="2287"/>
                    <a:pt x="19440" y="254"/>
                  </a:cubicBezTo>
                  <a:cubicBezTo>
                    <a:pt x="21291" y="1270"/>
                    <a:pt x="21908" y="3303"/>
                    <a:pt x="20982" y="5082"/>
                  </a:cubicBezTo>
                  <a:cubicBezTo>
                    <a:pt x="18822" y="6352"/>
                    <a:pt x="16045" y="7115"/>
                    <a:pt x="14502" y="9148"/>
                  </a:cubicBezTo>
                  <a:cubicBezTo>
                    <a:pt x="25302" y="9148"/>
                    <a:pt x="18822" y="19058"/>
                    <a:pt x="12960" y="21091"/>
                  </a:cubicBezTo>
                </a:path>
              </a:pathLst>
            </a:custGeom>
            <a:solidFill>
              <a:srgbClr val="88B6E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14" name="図形 2088"/>
            <p:cNvSpPr/>
            <p:nvPr/>
          </p:nvSpPr>
          <p:spPr>
            <a:xfrm>
              <a:off x="1083" y="855"/>
              <a:ext cx="146" cy="17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676" y="21600"/>
                  </a:moveTo>
                  <a:lnTo>
                    <a:pt x="0" y="4168"/>
                  </a:lnTo>
                  <a:lnTo>
                    <a:pt x="20487" y="0"/>
                  </a:lnTo>
                  <a:lnTo>
                    <a:pt x="21600" y="10421"/>
                  </a:lnTo>
                </a:path>
              </a:pathLst>
            </a:custGeom>
            <a:solidFill>
              <a:srgbClr val="44546A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15" name="図形 2081"/>
            <p:cNvSpPr/>
            <p:nvPr/>
          </p:nvSpPr>
          <p:spPr>
            <a:xfrm>
              <a:off x="752" y="711"/>
              <a:ext cx="193" cy="17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537" y="0"/>
                  </a:moveTo>
                  <a:lnTo>
                    <a:pt x="0" y="21600"/>
                  </a:lnTo>
                  <a:lnTo>
                    <a:pt x="7931" y="19924"/>
                  </a:lnTo>
                  <a:lnTo>
                    <a:pt x="21600" y="2234"/>
                  </a:lnTo>
                  <a:lnTo>
                    <a:pt x="16537" y="0"/>
                  </a:lnTo>
                  <a:close/>
                </a:path>
              </a:pathLst>
            </a:custGeom>
            <a:solidFill>
              <a:srgbClr val="44546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16" name="図形 2082"/>
            <p:cNvSpPr/>
            <p:nvPr/>
          </p:nvSpPr>
          <p:spPr>
            <a:xfrm>
              <a:off x="785" y="711"/>
              <a:ext cx="331" cy="3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96" y="10596"/>
                  </a:moveTo>
                  <a:lnTo>
                    <a:pt x="8975" y="0"/>
                  </a:lnTo>
                  <a:lnTo>
                    <a:pt x="21501" y="13448"/>
                  </a:lnTo>
                  <a:lnTo>
                    <a:pt x="21600" y="21600"/>
                  </a:lnTo>
                  <a:cubicBezTo>
                    <a:pt x="20811" y="21293"/>
                    <a:pt x="20614" y="20479"/>
                    <a:pt x="19726" y="20479"/>
                  </a:cubicBezTo>
                  <a:cubicBezTo>
                    <a:pt x="19332" y="20479"/>
                    <a:pt x="18937" y="20479"/>
                    <a:pt x="18542" y="20479"/>
                  </a:cubicBezTo>
                  <a:cubicBezTo>
                    <a:pt x="15485" y="23536"/>
                    <a:pt x="12132" y="18136"/>
                    <a:pt x="9271" y="21090"/>
                  </a:cubicBezTo>
                  <a:cubicBezTo>
                    <a:pt x="9074" y="21090"/>
                    <a:pt x="8778" y="21090"/>
                    <a:pt x="8581" y="21090"/>
                  </a:cubicBezTo>
                  <a:cubicBezTo>
                    <a:pt x="6411" y="19765"/>
                    <a:pt x="4636" y="18543"/>
                    <a:pt x="2663" y="20785"/>
                  </a:cubicBezTo>
                  <a:cubicBezTo>
                    <a:pt x="1578" y="20072"/>
                    <a:pt x="789" y="20174"/>
                    <a:pt x="0" y="20378"/>
                  </a:cubicBezTo>
                  <a:lnTo>
                    <a:pt x="296" y="10596"/>
                  </a:lnTo>
                  <a:close/>
                </a:path>
              </a:pathLst>
            </a:custGeom>
            <a:solidFill>
              <a:srgbClr val="44546A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17" name="図形 2074"/>
            <p:cNvSpPr/>
            <p:nvPr/>
          </p:nvSpPr>
          <p:spPr>
            <a:xfrm>
              <a:off x="899" y="656"/>
              <a:ext cx="348" cy="26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280" y="6978"/>
                  </a:moveTo>
                  <a:lnTo>
                    <a:pt x="12840" y="21600"/>
                  </a:lnTo>
                  <a:lnTo>
                    <a:pt x="21600" y="16449"/>
                  </a:lnTo>
                  <a:lnTo>
                    <a:pt x="10680" y="0"/>
                  </a:lnTo>
                  <a:lnTo>
                    <a:pt x="0" y="4319"/>
                  </a:lnTo>
                  <a:lnTo>
                    <a:pt x="2280" y="6978"/>
                  </a:lnTo>
                  <a:close/>
                </a:path>
              </a:pathLst>
            </a:custGeom>
            <a:solidFill>
              <a:srgbClr val="44546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18" name="四角形 2078"/>
            <p:cNvSpPr/>
            <p:nvPr/>
          </p:nvSpPr>
          <p:spPr>
            <a:xfrm>
              <a:off x="979" y="846"/>
              <a:ext cx="55" cy="40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19" name="四角形 2079"/>
            <p:cNvSpPr/>
            <p:nvPr/>
          </p:nvSpPr>
          <p:spPr>
            <a:xfrm>
              <a:off x="898" y="846"/>
              <a:ext cx="55" cy="40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20" name="四角形 2080"/>
            <p:cNvSpPr/>
            <p:nvPr/>
          </p:nvSpPr>
          <p:spPr>
            <a:xfrm>
              <a:off x="818" y="846"/>
              <a:ext cx="55" cy="40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21" name="四角形 2083"/>
            <p:cNvSpPr/>
            <p:nvPr/>
          </p:nvSpPr>
          <p:spPr>
            <a:xfrm>
              <a:off x="823" y="935"/>
              <a:ext cx="63" cy="97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22" name="四角形 2084"/>
            <p:cNvSpPr/>
            <p:nvPr/>
          </p:nvSpPr>
          <p:spPr>
            <a:xfrm>
              <a:off x="891" y="935"/>
              <a:ext cx="63" cy="97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23" name="四角形 2085"/>
            <p:cNvSpPr/>
            <p:nvPr/>
          </p:nvSpPr>
          <p:spPr>
            <a:xfrm>
              <a:off x="1006" y="951"/>
              <a:ext cx="27" cy="40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24" name="四角形 2086"/>
            <p:cNvSpPr/>
            <p:nvPr/>
          </p:nvSpPr>
          <p:spPr>
            <a:xfrm>
              <a:off x="1047" y="951"/>
              <a:ext cx="27" cy="40"/>
            </a:xfrm>
            <a:prstGeom prst="rect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25" name="図形 2087"/>
            <p:cNvSpPr/>
            <p:nvPr/>
          </p:nvSpPr>
          <p:spPr>
            <a:xfrm>
              <a:off x="758" y="997"/>
              <a:ext cx="410" cy="6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38" y="5316"/>
                  </a:moveTo>
                  <a:cubicBezTo>
                    <a:pt x="508" y="3858"/>
                    <a:pt x="593" y="2399"/>
                    <a:pt x="761" y="941"/>
                  </a:cubicBezTo>
                  <a:cubicBezTo>
                    <a:pt x="1863" y="455"/>
                    <a:pt x="3049" y="941"/>
                    <a:pt x="3896" y="4344"/>
                  </a:cubicBezTo>
                  <a:cubicBezTo>
                    <a:pt x="5505" y="4344"/>
                    <a:pt x="6691" y="-5864"/>
                    <a:pt x="8047" y="4830"/>
                  </a:cubicBezTo>
                  <a:cubicBezTo>
                    <a:pt x="8301" y="4830"/>
                    <a:pt x="8555" y="4344"/>
                    <a:pt x="8725" y="4344"/>
                  </a:cubicBezTo>
                  <a:cubicBezTo>
                    <a:pt x="10164" y="-2948"/>
                    <a:pt x="11774" y="1427"/>
                    <a:pt x="13213" y="5802"/>
                  </a:cubicBezTo>
                  <a:cubicBezTo>
                    <a:pt x="14824" y="7260"/>
                    <a:pt x="16518" y="6774"/>
                    <a:pt x="17873" y="1427"/>
                  </a:cubicBezTo>
                  <a:cubicBezTo>
                    <a:pt x="20311" y="-522"/>
                    <a:pt x="22193" y="8718"/>
                    <a:pt x="21430" y="11149"/>
                  </a:cubicBezTo>
                  <a:cubicBezTo>
                    <a:pt x="19567" y="14551"/>
                    <a:pt x="17534" y="18926"/>
                    <a:pt x="15585" y="21356"/>
                  </a:cubicBezTo>
                  <a:cubicBezTo>
                    <a:pt x="11180" y="22328"/>
                    <a:pt x="6860" y="19898"/>
                    <a:pt x="2456" y="19898"/>
                  </a:cubicBezTo>
                  <a:cubicBezTo>
                    <a:pt x="2033" y="19412"/>
                    <a:pt x="1693" y="18440"/>
                    <a:pt x="1355" y="17468"/>
                  </a:cubicBezTo>
                  <a:cubicBezTo>
                    <a:pt x="761" y="15037"/>
                    <a:pt x="169" y="11635"/>
                    <a:pt x="0" y="7746"/>
                  </a:cubicBezTo>
                  <a:lnTo>
                    <a:pt x="338" y="5316"/>
                  </a:lnTo>
                  <a:close/>
                </a:path>
              </a:pathLst>
            </a:custGeom>
            <a:solidFill>
              <a:srgbClr val="88B6E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26" name="図形 2089"/>
            <p:cNvSpPr/>
            <p:nvPr/>
          </p:nvSpPr>
          <p:spPr>
            <a:xfrm>
              <a:off x="1102" y="903"/>
              <a:ext cx="182" cy="13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8" y="15954"/>
                  </a:moveTo>
                  <a:cubicBezTo>
                    <a:pt x="4284" y="14727"/>
                    <a:pt x="4284" y="7609"/>
                    <a:pt x="6783" y="3927"/>
                  </a:cubicBezTo>
                  <a:cubicBezTo>
                    <a:pt x="7497" y="3681"/>
                    <a:pt x="8568" y="3436"/>
                    <a:pt x="8925" y="4663"/>
                  </a:cubicBezTo>
                  <a:cubicBezTo>
                    <a:pt x="9104" y="6381"/>
                    <a:pt x="9639" y="9081"/>
                    <a:pt x="8390" y="10554"/>
                  </a:cubicBezTo>
                  <a:cubicBezTo>
                    <a:pt x="11067" y="6136"/>
                    <a:pt x="15173" y="2454"/>
                    <a:pt x="18743" y="245"/>
                  </a:cubicBezTo>
                  <a:cubicBezTo>
                    <a:pt x="18922" y="490"/>
                    <a:pt x="19100" y="736"/>
                    <a:pt x="19100" y="1227"/>
                  </a:cubicBezTo>
                  <a:cubicBezTo>
                    <a:pt x="19814" y="3927"/>
                    <a:pt x="18208" y="6136"/>
                    <a:pt x="16958" y="8100"/>
                  </a:cubicBezTo>
                  <a:cubicBezTo>
                    <a:pt x="19279" y="4663"/>
                    <a:pt x="23028" y="7118"/>
                    <a:pt x="20885" y="11290"/>
                  </a:cubicBezTo>
                  <a:cubicBezTo>
                    <a:pt x="17672" y="13254"/>
                    <a:pt x="14459" y="15709"/>
                    <a:pt x="11067" y="16445"/>
                  </a:cubicBezTo>
                  <a:cubicBezTo>
                    <a:pt x="9818" y="17181"/>
                    <a:pt x="11960" y="17672"/>
                    <a:pt x="11960" y="18654"/>
                  </a:cubicBezTo>
                  <a:cubicBezTo>
                    <a:pt x="8568" y="21600"/>
                    <a:pt x="2142" y="24054"/>
                    <a:pt x="357" y="17427"/>
                  </a:cubicBezTo>
                  <a:close/>
                </a:path>
              </a:pathLst>
            </a:custGeom>
            <a:solidFill>
              <a:srgbClr val="88B6E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27" name="図形 2091"/>
            <p:cNvSpPr/>
            <p:nvPr/>
          </p:nvSpPr>
          <p:spPr>
            <a:xfrm>
              <a:off x="1064" y="905"/>
              <a:ext cx="75" cy="8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184" y="12728"/>
                  </a:moveTo>
                  <a:cubicBezTo>
                    <a:pt x="9504" y="8485"/>
                    <a:pt x="13392" y="3471"/>
                    <a:pt x="19008" y="385"/>
                  </a:cubicBezTo>
                  <a:cubicBezTo>
                    <a:pt x="25488" y="3857"/>
                    <a:pt x="17280" y="10414"/>
                    <a:pt x="12096" y="11571"/>
                  </a:cubicBezTo>
                  <a:cubicBezTo>
                    <a:pt x="31536" y="13114"/>
                    <a:pt x="4752" y="18514"/>
                    <a:pt x="432" y="21600"/>
                  </a:cubicBezTo>
                  <a:cubicBezTo>
                    <a:pt x="-432" y="18900"/>
                    <a:pt x="6912" y="13885"/>
                    <a:pt x="6912" y="13500"/>
                  </a:cubicBezTo>
                  <a:close/>
                </a:path>
              </a:pathLst>
            </a:custGeom>
            <a:solidFill>
              <a:srgbClr val="88B6E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28" name="図形 2096"/>
            <p:cNvSpPr/>
            <p:nvPr/>
          </p:nvSpPr>
          <p:spPr>
            <a:xfrm>
              <a:off x="697" y="948"/>
              <a:ext cx="167" cy="11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394" y="7476"/>
                  </a:moveTo>
                  <a:cubicBezTo>
                    <a:pt x="7783" y="5538"/>
                    <a:pt x="7394" y="3046"/>
                    <a:pt x="8172" y="1661"/>
                  </a:cubicBezTo>
                  <a:cubicBezTo>
                    <a:pt x="9340" y="553"/>
                    <a:pt x="10702" y="830"/>
                    <a:pt x="11870" y="1661"/>
                  </a:cubicBezTo>
                  <a:cubicBezTo>
                    <a:pt x="13816" y="-1384"/>
                    <a:pt x="18097" y="830"/>
                    <a:pt x="17708" y="5261"/>
                  </a:cubicBezTo>
                  <a:cubicBezTo>
                    <a:pt x="21600" y="2215"/>
                    <a:pt x="22962" y="12461"/>
                    <a:pt x="19848" y="13846"/>
                  </a:cubicBezTo>
                  <a:cubicBezTo>
                    <a:pt x="21016" y="17169"/>
                    <a:pt x="19459" y="19938"/>
                    <a:pt x="17318" y="21323"/>
                  </a:cubicBezTo>
                  <a:cubicBezTo>
                    <a:pt x="15762" y="21876"/>
                    <a:pt x="14789" y="20215"/>
                    <a:pt x="13427" y="19938"/>
                  </a:cubicBezTo>
                  <a:cubicBezTo>
                    <a:pt x="11481" y="22707"/>
                    <a:pt x="8172" y="21323"/>
                    <a:pt x="6227" y="19107"/>
                  </a:cubicBezTo>
                  <a:cubicBezTo>
                    <a:pt x="5059" y="20215"/>
                    <a:pt x="3697" y="20769"/>
                    <a:pt x="2529" y="20492"/>
                  </a:cubicBezTo>
                  <a:cubicBezTo>
                    <a:pt x="1362" y="18276"/>
                    <a:pt x="778" y="16061"/>
                    <a:pt x="194" y="13569"/>
                  </a:cubicBezTo>
                  <a:cubicBezTo>
                    <a:pt x="0" y="8584"/>
                    <a:pt x="5837" y="11353"/>
                    <a:pt x="4864" y="7200"/>
                  </a:cubicBezTo>
                  <a:cubicBezTo>
                    <a:pt x="5837" y="7200"/>
                    <a:pt x="7005" y="7200"/>
                    <a:pt x="7978" y="7200"/>
                  </a:cubicBezTo>
                  <a:close/>
                </a:path>
              </a:pathLst>
            </a:custGeom>
            <a:solidFill>
              <a:srgbClr val="468D6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29" name="図形 2097"/>
            <p:cNvSpPr/>
            <p:nvPr/>
          </p:nvSpPr>
          <p:spPr>
            <a:xfrm>
              <a:off x="652" y="976"/>
              <a:ext cx="151" cy="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672" y="1136"/>
                  </a:moveTo>
                  <a:cubicBezTo>
                    <a:pt x="6912" y="568"/>
                    <a:pt x="9720" y="1705"/>
                    <a:pt x="12744" y="1705"/>
                  </a:cubicBezTo>
                  <a:cubicBezTo>
                    <a:pt x="15768" y="3410"/>
                    <a:pt x="19440" y="-1136"/>
                    <a:pt x="21600" y="1705"/>
                  </a:cubicBezTo>
                  <a:cubicBezTo>
                    <a:pt x="21600" y="9663"/>
                    <a:pt x="16848" y="5115"/>
                    <a:pt x="15552" y="7389"/>
                  </a:cubicBezTo>
                  <a:cubicBezTo>
                    <a:pt x="17064" y="10800"/>
                    <a:pt x="20304" y="14210"/>
                    <a:pt x="20304" y="19326"/>
                  </a:cubicBezTo>
                  <a:cubicBezTo>
                    <a:pt x="19656" y="20463"/>
                    <a:pt x="18792" y="21600"/>
                    <a:pt x="17928" y="21600"/>
                  </a:cubicBezTo>
                  <a:cubicBezTo>
                    <a:pt x="15984" y="18189"/>
                    <a:pt x="14040" y="5115"/>
                    <a:pt x="12096" y="14778"/>
                  </a:cubicBezTo>
                  <a:cubicBezTo>
                    <a:pt x="9288" y="8526"/>
                    <a:pt x="2808" y="13642"/>
                    <a:pt x="864" y="13642"/>
                  </a:cubicBezTo>
                  <a:cubicBezTo>
                    <a:pt x="1944" y="11936"/>
                    <a:pt x="2808" y="8526"/>
                    <a:pt x="4320" y="9663"/>
                  </a:cubicBezTo>
                  <a:cubicBezTo>
                    <a:pt x="3240" y="5684"/>
                    <a:pt x="3456" y="4547"/>
                    <a:pt x="5400" y="5115"/>
                  </a:cubicBezTo>
                  <a:cubicBezTo>
                    <a:pt x="3672" y="5684"/>
                    <a:pt x="-3888" y="-568"/>
                    <a:pt x="3024" y="568"/>
                  </a:cubicBezTo>
                  <a:close/>
                </a:path>
              </a:pathLst>
            </a:custGeom>
            <a:solidFill>
              <a:srgbClr val="806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30" name="図形 2101"/>
            <p:cNvSpPr/>
            <p:nvPr/>
          </p:nvSpPr>
          <p:spPr>
            <a:xfrm>
              <a:off x="708" y="700"/>
              <a:ext cx="59" cy="6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184" y="469"/>
                  </a:moveTo>
                  <a:lnTo>
                    <a:pt x="21600" y="6104"/>
                  </a:lnTo>
                  <a:lnTo>
                    <a:pt x="12184" y="21600"/>
                  </a:lnTo>
                  <a:lnTo>
                    <a:pt x="553" y="15965"/>
                  </a:lnTo>
                  <a:lnTo>
                    <a:pt x="12184" y="469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31" name="図形 2098"/>
            <p:cNvSpPr/>
            <p:nvPr/>
          </p:nvSpPr>
          <p:spPr>
            <a:xfrm>
              <a:off x="655" y="999"/>
              <a:ext cx="187" cy="8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961" y="18947"/>
                  </a:moveTo>
                  <a:cubicBezTo>
                    <a:pt x="-1393" y="8715"/>
                    <a:pt x="-348" y="-378"/>
                    <a:pt x="3832" y="12126"/>
                  </a:cubicBezTo>
                  <a:cubicBezTo>
                    <a:pt x="4006" y="11368"/>
                    <a:pt x="4006" y="10610"/>
                    <a:pt x="4180" y="9852"/>
                  </a:cubicBezTo>
                  <a:cubicBezTo>
                    <a:pt x="4006" y="-757"/>
                    <a:pt x="10800" y="-4926"/>
                    <a:pt x="7316" y="9094"/>
                  </a:cubicBezTo>
                  <a:cubicBezTo>
                    <a:pt x="8709" y="9473"/>
                    <a:pt x="9929" y="9094"/>
                    <a:pt x="11322" y="9094"/>
                  </a:cubicBezTo>
                  <a:cubicBezTo>
                    <a:pt x="12367" y="10610"/>
                    <a:pt x="10277" y="14400"/>
                    <a:pt x="10103" y="13642"/>
                  </a:cubicBezTo>
                  <a:cubicBezTo>
                    <a:pt x="10451" y="13263"/>
                    <a:pt x="10974" y="12884"/>
                    <a:pt x="11322" y="12505"/>
                  </a:cubicBezTo>
                  <a:cubicBezTo>
                    <a:pt x="12367" y="11747"/>
                    <a:pt x="13587" y="12505"/>
                    <a:pt x="14806" y="12126"/>
                  </a:cubicBezTo>
                  <a:cubicBezTo>
                    <a:pt x="15677" y="6063"/>
                    <a:pt x="18290" y="0"/>
                    <a:pt x="21251" y="378"/>
                  </a:cubicBezTo>
                  <a:cubicBezTo>
                    <a:pt x="22645" y="4168"/>
                    <a:pt x="19683" y="8715"/>
                    <a:pt x="18638" y="11368"/>
                  </a:cubicBezTo>
                  <a:cubicBezTo>
                    <a:pt x="18987" y="12126"/>
                    <a:pt x="20032" y="11368"/>
                    <a:pt x="20729" y="12126"/>
                  </a:cubicBezTo>
                  <a:cubicBezTo>
                    <a:pt x="22645" y="25389"/>
                    <a:pt x="13064" y="20463"/>
                    <a:pt x="9406" y="20842"/>
                  </a:cubicBezTo>
                  <a:cubicBezTo>
                    <a:pt x="8535" y="20084"/>
                    <a:pt x="8883" y="17431"/>
                    <a:pt x="8187" y="16673"/>
                  </a:cubicBezTo>
                  <a:cubicBezTo>
                    <a:pt x="5748" y="15536"/>
                    <a:pt x="4180" y="18189"/>
                    <a:pt x="1741" y="17431"/>
                  </a:cubicBezTo>
                </a:path>
              </a:pathLst>
            </a:custGeom>
            <a:solidFill>
              <a:srgbClr val="88B6E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32" name="図形 2099"/>
            <p:cNvSpPr/>
            <p:nvPr/>
          </p:nvSpPr>
          <p:spPr>
            <a:xfrm>
              <a:off x="567" y="641"/>
              <a:ext cx="202" cy="38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74" y="19776"/>
                  </a:moveTo>
                  <a:lnTo>
                    <a:pt x="19423" y="96"/>
                  </a:lnTo>
                  <a:lnTo>
                    <a:pt x="21600" y="672"/>
                  </a:lnTo>
                  <a:lnTo>
                    <a:pt x="4018" y="21312"/>
                  </a:lnTo>
                  <a:cubicBezTo>
                    <a:pt x="2846" y="22080"/>
                    <a:pt x="1506" y="21120"/>
                    <a:pt x="167" y="21312"/>
                  </a:cubicBezTo>
                  <a:lnTo>
                    <a:pt x="1674" y="19776"/>
                  </a:lnTo>
                  <a:close/>
                </a:path>
              </a:pathLst>
            </a:custGeom>
            <a:solidFill>
              <a:srgbClr val="44546A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33" name="図形 2100"/>
            <p:cNvSpPr/>
            <p:nvPr/>
          </p:nvSpPr>
          <p:spPr>
            <a:xfrm>
              <a:off x="702" y="656"/>
              <a:ext cx="74" cy="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644" y="720"/>
                  </a:moveTo>
                  <a:lnTo>
                    <a:pt x="21600" y="15120"/>
                  </a:lnTo>
                  <a:lnTo>
                    <a:pt x="18514" y="21600"/>
                  </a:lnTo>
                  <a:lnTo>
                    <a:pt x="440" y="5760"/>
                  </a:lnTo>
                  <a:lnTo>
                    <a:pt x="2644" y="720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34" name="図形 2102"/>
            <p:cNvSpPr/>
            <p:nvPr/>
          </p:nvSpPr>
          <p:spPr>
            <a:xfrm>
              <a:off x="529" y="903"/>
              <a:ext cx="121" cy="14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66" y="16544"/>
                  </a:moveTo>
                  <a:cubicBezTo>
                    <a:pt x="5600" y="12638"/>
                    <a:pt x="3466" y="6893"/>
                    <a:pt x="4800" y="1838"/>
                  </a:cubicBezTo>
                  <a:cubicBezTo>
                    <a:pt x="8800" y="3217"/>
                    <a:pt x="8000" y="8502"/>
                    <a:pt x="8266" y="11719"/>
                  </a:cubicBezTo>
                  <a:cubicBezTo>
                    <a:pt x="8533" y="11719"/>
                    <a:pt x="9066" y="9651"/>
                    <a:pt x="9600" y="9421"/>
                  </a:cubicBezTo>
                  <a:cubicBezTo>
                    <a:pt x="11200" y="6204"/>
                    <a:pt x="22933" y="-5974"/>
                    <a:pt x="21333" y="4136"/>
                  </a:cubicBezTo>
                  <a:cubicBezTo>
                    <a:pt x="20266" y="6434"/>
                    <a:pt x="16800" y="6663"/>
                    <a:pt x="16266" y="9421"/>
                  </a:cubicBezTo>
                  <a:cubicBezTo>
                    <a:pt x="20800" y="8042"/>
                    <a:pt x="19466" y="14476"/>
                    <a:pt x="17066" y="15625"/>
                  </a:cubicBezTo>
                  <a:cubicBezTo>
                    <a:pt x="22133" y="16085"/>
                    <a:pt x="23466" y="20221"/>
                    <a:pt x="16800" y="19072"/>
                  </a:cubicBezTo>
                  <a:cubicBezTo>
                    <a:pt x="17066" y="21370"/>
                    <a:pt x="14400" y="22519"/>
                    <a:pt x="12533" y="20680"/>
                  </a:cubicBezTo>
                  <a:cubicBezTo>
                    <a:pt x="9066" y="21370"/>
                    <a:pt x="7733" y="18153"/>
                    <a:pt x="5600" y="16544"/>
                  </a:cubicBezTo>
                  <a:cubicBezTo>
                    <a:pt x="3733" y="16314"/>
                    <a:pt x="1333" y="18153"/>
                    <a:pt x="266" y="16314"/>
                  </a:cubicBezTo>
                  <a:close/>
                </a:path>
              </a:pathLst>
            </a:custGeom>
            <a:solidFill>
              <a:srgbClr val="88B6E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435" name="図形 2136"/>
            <p:cNvSpPr/>
            <p:nvPr/>
          </p:nvSpPr>
          <p:spPr>
            <a:xfrm>
              <a:off x="765" y="1030"/>
              <a:ext cx="552" cy="16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373" y="9511"/>
                  </a:moveTo>
                  <a:cubicBezTo>
                    <a:pt x="3550" y="9710"/>
                    <a:pt x="3728" y="9710"/>
                    <a:pt x="3905" y="9908"/>
                  </a:cubicBezTo>
                  <a:cubicBezTo>
                    <a:pt x="5030" y="12682"/>
                    <a:pt x="8521" y="1981"/>
                    <a:pt x="7160" y="11889"/>
                  </a:cubicBezTo>
                  <a:cubicBezTo>
                    <a:pt x="7338" y="12088"/>
                    <a:pt x="7574" y="11691"/>
                    <a:pt x="7752" y="11889"/>
                  </a:cubicBezTo>
                  <a:cubicBezTo>
                    <a:pt x="10119" y="9710"/>
                    <a:pt x="12664" y="7728"/>
                    <a:pt x="14853" y="4161"/>
                  </a:cubicBezTo>
                  <a:cubicBezTo>
                    <a:pt x="15090" y="4161"/>
                    <a:pt x="14972" y="5350"/>
                    <a:pt x="14853" y="5548"/>
                  </a:cubicBezTo>
                  <a:cubicBezTo>
                    <a:pt x="14616" y="6539"/>
                    <a:pt x="14261" y="7133"/>
                    <a:pt x="14025" y="8124"/>
                  </a:cubicBezTo>
                  <a:cubicBezTo>
                    <a:pt x="14202" y="8124"/>
                    <a:pt x="14380" y="8124"/>
                    <a:pt x="14557" y="8124"/>
                  </a:cubicBezTo>
                  <a:cubicBezTo>
                    <a:pt x="16569" y="4755"/>
                    <a:pt x="18818" y="3963"/>
                    <a:pt x="20771" y="396"/>
                  </a:cubicBezTo>
                  <a:cubicBezTo>
                    <a:pt x="22665" y="-1188"/>
                    <a:pt x="20830" y="3963"/>
                    <a:pt x="20238" y="4755"/>
                  </a:cubicBezTo>
                  <a:cubicBezTo>
                    <a:pt x="18877" y="9908"/>
                    <a:pt x="16806" y="9908"/>
                    <a:pt x="15149" y="12484"/>
                  </a:cubicBezTo>
                  <a:cubicBezTo>
                    <a:pt x="15149" y="13277"/>
                    <a:pt x="15267" y="14069"/>
                    <a:pt x="15208" y="14862"/>
                  </a:cubicBezTo>
                  <a:cubicBezTo>
                    <a:pt x="15090" y="15456"/>
                    <a:pt x="14972" y="15853"/>
                    <a:pt x="14794" y="16051"/>
                  </a:cubicBezTo>
                  <a:cubicBezTo>
                    <a:pt x="13670" y="16447"/>
                    <a:pt x="12486" y="15655"/>
                    <a:pt x="11421" y="17438"/>
                  </a:cubicBezTo>
                  <a:cubicBezTo>
                    <a:pt x="11303" y="17438"/>
                    <a:pt x="11243" y="17636"/>
                    <a:pt x="11125" y="17834"/>
                  </a:cubicBezTo>
                  <a:cubicBezTo>
                    <a:pt x="11125" y="14267"/>
                    <a:pt x="12368" y="12286"/>
                    <a:pt x="13137" y="10106"/>
                  </a:cubicBezTo>
                  <a:cubicBezTo>
                    <a:pt x="13196" y="9313"/>
                    <a:pt x="12545" y="9710"/>
                    <a:pt x="12427" y="10304"/>
                  </a:cubicBezTo>
                  <a:cubicBezTo>
                    <a:pt x="10415" y="14664"/>
                    <a:pt x="8225" y="18429"/>
                    <a:pt x="6036" y="21401"/>
                  </a:cubicBezTo>
                  <a:cubicBezTo>
                    <a:pt x="5799" y="20411"/>
                    <a:pt x="5858" y="18825"/>
                    <a:pt x="5503" y="18429"/>
                  </a:cubicBezTo>
                  <a:cubicBezTo>
                    <a:pt x="5562" y="17636"/>
                    <a:pt x="5740" y="16249"/>
                    <a:pt x="5444" y="15655"/>
                  </a:cubicBezTo>
                  <a:cubicBezTo>
                    <a:pt x="3609" y="16051"/>
                    <a:pt x="1361" y="15853"/>
                    <a:pt x="59" y="10899"/>
                  </a:cubicBezTo>
                  <a:cubicBezTo>
                    <a:pt x="414" y="10304"/>
                    <a:pt x="4379" y="16249"/>
                    <a:pt x="3077" y="10502"/>
                  </a:cubicBezTo>
                  <a:cubicBezTo>
                    <a:pt x="3195" y="10502"/>
                    <a:pt x="3254" y="10502"/>
                    <a:pt x="3313" y="10502"/>
                  </a:cubicBezTo>
                  <a:close/>
                </a:path>
              </a:pathLst>
            </a:custGeom>
            <a:solidFill>
              <a:srgbClr val="88B6E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436" name="グループ 19347"/>
          <p:cNvGrpSpPr/>
          <p:nvPr/>
        </p:nvGrpSpPr>
        <p:grpSpPr>
          <a:xfrm>
            <a:off x="2418938" y="1861702"/>
            <a:ext cx="996652" cy="572740"/>
            <a:chOff x="103616" y="25086"/>
            <a:chExt cx="83756" cy="48131"/>
          </a:xfrm>
        </p:grpSpPr>
        <p:grpSp>
          <p:nvGrpSpPr>
            <p:cNvPr id="3437" name="グループ 19337"/>
            <p:cNvGrpSpPr/>
            <p:nvPr/>
          </p:nvGrpSpPr>
          <p:grpSpPr>
            <a:xfrm>
              <a:off x="133308" y="28842"/>
              <a:ext cx="42158" cy="44375"/>
              <a:chOff x="109858" y="28842"/>
              <a:chExt cx="42158" cy="44375"/>
            </a:xfrm>
          </p:grpSpPr>
          <p:sp>
            <p:nvSpPr>
              <p:cNvPr id="3438" name="図形 19321"/>
              <p:cNvSpPr/>
              <p:nvPr/>
            </p:nvSpPr>
            <p:spPr>
              <a:xfrm>
                <a:off x="110767" y="31145"/>
                <a:ext cx="15996" cy="2569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527" y="1936"/>
                    </a:moveTo>
                    <a:cubicBezTo>
                      <a:pt x="11018" y="1223"/>
                      <a:pt x="10800" y="102"/>
                      <a:pt x="0" y="0"/>
                    </a:cubicBezTo>
                    <a:lnTo>
                      <a:pt x="0" y="18339"/>
                    </a:lnTo>
                    <a:cubicBezTo>
                      <a:pt x="5727" y="20683"/>
                      <a:pt x="10964" y="21498"/>
                      <a:pt x="16527" y="21600"/>
                    </a:cubicBezTo>
                    <a:lnTo>
                      <a:pt x="21600" y="9883"/>
                    </a:lnTo>
                    <a:lnTo>
                      <a:pt x="19309" y="3057"/>
                    </a:lnTo>
                    <a:lnTo>
                      <a:pt x="16527" y="1936"/>
                    </a:lnTo>
                    <a:close/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39" name="図形 19324"/>
              <p:cNvSpPr/>
              <p:nvPr/>
            </p:nvSpPr>
            <p:spPr>
              <a:xfrm>
                <a:off x="109858" y="31388"/>
                <a:ext cx="16299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73" y="0"/>
                    </a:moveTo>
                    <a:lnTo>
                      <a:pt x="21600" y="11593"/>
                    </a:lnTo>
                    <a:lnTo>
                      <a:pt x="21439" y="15376"/>
                    </a:lnTo>
                    <a:lnTo>
                      <a:pt x="1234" y="21600"/>
                    </a:lnTo>
                    <a:cubicBezTo>
                      <a:pt x="-241" y="14400"/>
                      <a:pt x="-531" y="8542"/>
                      <a:pt x="1073" y="0"/>
                    </a:cubicBezTo>
                    <a:close/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40" name="図形 19331"/>
              <p:cNvSpPr/>
              <p:nvPr/>
            </p:nvSpPr>
            <p:spPr>
              <a:xfrm>
                <a:off x="138155" y="34417"/>
                <a:ext cx="13861" cy="1551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778" y="0"/>
                    </a:moveTo>
                    <a:cubicBezTo>
                      <a:pt x="24096" y="8269"/>
                      <a:pt x="21285" y="14513"/>
                      <a:pt x="19829" y="21600"/>
                    </a:cubicBezTo>
                    <a:lnTo>
                      <a:pt x="1515" y="19744"/>
                    </a:lnTo>
                    <a:lnTo>
                      <a:pt x="0" y="7931"/>
                    </a:lnTo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41" name="図形 19332"/>
              <p:cNvSpPr/>
              <p:nvPr/>
            </p:nvSpPr>
            <p:spPr>
              <a:xfrm>
                <a:off x="136580" y="34538"/>
                <a:ext cx="12369" cy="691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378"/>
                    </a:moveTo>
                    <a:lnTo>
                      <a:pt x="2329" y="757"/>
                    </a:lnTo>
                    <a:lnTo>
                      <a:pt x="211" y="21600"/>
                    </a:lnTo>
                    <a:lnTo>
                      <a:pt x="21600" y="378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442" name="グループ 19327"/>
              <p:cNvGrpSpPr/>
              <p:nvPr/>
            </p:nvGrpSpPr>
            <p:grpSpPr>
              <a:xfrm>
                <a:off x="118008" y="40195"/>
                <a:ext cx="9426" cy="9017"/>
                <a:chOff x="118765" y="40537"/>
                <a:chExt cx="7271" cy="7899"/>
              </a:xfrm>
            </p:grpSpPr>
            <p:sp>
              <p:nvSpPr>
                <p:cNvPr id="3443" name="図形 19326"/>
                <p:cNvSpPr/>
                <p:nvPr/>
              </p:nvSpPr>
              <p:spPr>
                <a:xfrm>
                  <a:off x="120098" y="40605"/>
                  <a:ext cx="5938" cy="7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3527" y="0"/>
                      </a:moveTo>
                      <a:lnTo>
                        <a:pt x="20718" y="8013"/>
                      </a:lnTo>
                      <a:lnTo>
                        <a:pt x="21600" y="16723"/>
                      </a:lnTo>
                      <a:lnTo>
                        <a:pt x="3527" y="21600"/>
                      </a:lnTo>
                      <a:lnTo>
                        <a:pt x="0" y="4877"/>
                      </a:lnTo>
                    </a:path>
                  </a:pathLst>
                </a:custGeom>
                <a:solidFill>
                  <a:srgbClr val="C6AF6B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44" name="楕円 19325"/>
                <p:cNvSpPr/>
                <p:nvPr/>
              </p:nvSpPr>
              <p:spPr>
                <a:xfrm>
                  <a:off x="118765" y="40537"/>
                  <a:ext cx="3812" cy="7899"/>
                </a:xfrm>
                <a:prstGeom prst="ellipse">
                  <a:avLst/>
                </a:prstGeom>
                <a:solidFill>
                  <a:srgbClr val="D6C59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445" name="四角形 19319"/>
              <p:cNvSpPr/>
              <p:nvPr/>
            </p:nvSpPr>
            <p:spPr>
              <a:xfrm>
                <a:off x="134481" y="28842"/>
                <a:ext cx="5166" cy="44375"/>
              </a:xfrm>
              <a:prstGeom prst="rect">
                <a:avLst/>
              </a:prstGeom>
              <a:solidFill>
                <a:srgbClr val="44546A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46" name="図形 19333"/>
              <p:cNvSpPr/>
              <p:nvPr/>
            </p:nvSpPr>
            <p:spPr>
              <a:xfrm>
                <a:off x="134114" y="48231"/>
                <a:ext cx="5901" cy="399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22" y="654"/>
                    </a:moveTo>
                    <a:lnTo>
                      <a:pt x="20718" y="11781"/>
                    </a:lnTo>
                    <a:cubicBezTo>
                      <a:pt x="25567" y="35345"/>
                      <a:pt x="5730" y="9163"/>
                      <a:pt x="440" y="7854"/>
                    </a:cubicBezTo>
                    <a:cubicBezTo>
                      <a:pt x="440" y="5890"/>
                      <a:pt x="440" y="3272"/>
                      <a:pt x="440" y="1309"/>
                    </a:cubicBezTo>
                    <a:close/>
                  </a:path>
                </a:pathLst>
              </a:custGeom>
              <a:solidFill>
                <a:srgbClr val="71717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47" name="図形 19320"/>
              <p:cNvSpPr/>
              <p:nvPr/>
            </p:nvSpPr>
            <p:spPr>
              <a:xfrm>
                <a:off x="123007" y="33448"/>
                <a:ext cx="14057" cy="2338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6603"/>
                    </a:moveTo>
                    <a:lnTo>
                      <a:pt x="0" y="0"/>
                    </a:lnTo>
                    <a:cubicBezTo>
                      <a:pt x="3352" y="9177"/>
                      <a:pt x="2234" y="15445"/>
                      <a:pt x="0" y="21600"/>
                    </a:cubicBezTo>
                    <a:lnTo>
                      <a:pt x="21414" y="14437"/>
                    </a:lnTo>
                    <a:lnTo>
                      <a:pt x="21600" y="6603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48" name="図形 19334"/>
              <p:cNvSpPr/>
              <p:nvPr/>
            </p:nvSpPr>
            <p:spPr>
              <a:xfrm>
                <a:off x="133747" y="37452"/>
                <a:ext cx="5901" cy="399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22" y="654"/>
                    </a:moveTo>
                    <a:lnTo>
                      <a:pt x="20718" y="11781"/>
                    </a:lnTo>
                    <a:cubicBezTo>
                      <a:pt x="25567" y="35345"/>
                      <a:pt x="5730" y="9163"/>
                      <a:pt x="440" y="7854"/>
                    </a:cubicBezTo>
                    <a:cubicBezTo>
                      <a:pt x="440" y="5890"/>
                      <a:pt x="440" y="3272"/>
                      <a:pt x="440" y="1309"/>
                    </a:cubicBezTo>
                    <a:close/>
                  </a:path>
                </a:pathLst>
              </a:custGeom>
              <a:solidFill>
                <a:srgbClr val="71717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49" name="図形 19335"/>
              <p:cNvSpPr/>
              <p:nvPr/>
            </p:nvSpPr>
            <p:spPr>
              <a:xfrm>
                <a:off x="133308" y="37689"/>
                <a:ext cx="7625" cy="1250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57" y="2306"/>
                    </a:moveTo>
                    <a:cubicBezTo>
                      <a:pt x="8914" y="8178"/>
                      <a:pt x="9600" y="16357"/>
                      <a:pt x="18171" y="21600"/>
                    </a:cubicBezTo>
                    <a:cubicBezTo>
                      <a:pt x="18857" y="21390"/>
                      <a:pt x="19885" y="21390"/>
                      <a:pt x="20914" y="21180"/>
                    </a:cubicBezTo>
                    <a:cubicBezTo>
                      <a:pt x="21257" y="20551"/>
                      <a:pt x="21257" y="20132"/>
                      <a:pt x="21257" y="19502"/>
                    </a:cubicBezTo>
                    <a:cubicBezTo>
                      <a:pt x="21257" y="19083"/>
                      <a:pt x="21257" y="18454"/>
                      <a:pt x="21257" y="18034"/>
                    </a:cubicBezTo>
                    <a:cubicBezTo>
                      <a:pt x="14742" y="12792"/>
                      <a:pt x="13371" y="5871"/>
                      <a:pt x="5828" y="1258"/>
                    </a:cubicBezTo>
                    <a:cubicBezTo>
                      <a:pt x="4457" y="838"/>
                      <a:pt x="3428" y="0"/>
                      <a:pt x="1714" y="209"/>
                    </a:cubicBezTo>
                    <a:cubicBezTo>
                      <a:pt x="0" y="419"/>
                      <a:pt x="-342" y="1467"/>
                      <a:pt x="342" y="2306"/>
                    </a:cubicBezTo>
                    <a:close/>
                  </a:path>
                </a:pathLst>
              </a:custGeom>
              <a:solidFill>
                <a:srgbClr val="8B8B8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50" name="図形 19336"/>
              <p:cNvSpPr/>
              <p:nvPr/>
            </p:nvSpPr>
            <p:spPr>
              <a:xfrm>
                <a:off x="134277" y="39386"/>
                <a:ext cx="6693" cy="1202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7672" y="218"/>
                    </a:moveTo>
                    <a:cubicBezTo>
                      <a:pt x="17672" y="1090"/>
                      <a:pt x="17672" y="1745"/>
                      <a:pt x="17672" y="2618"/>
                    </a:cubicBezTo>
                    <a:cubicBezTo>
                      <a:pt x="11389" y="8290"/>
                      <a:pt x="7854" y="15272"/>
                      <a:pt x="392" y="20290"/>
                    </a:cubicBezTo>
                    <a:cubicBezTo>
                      <a:pt x="1178" y="21381"/>
                      <a:pt x="3141" y="21818"/>
                      <a:pt x="5498" y="21600"/>
                    </a:cubicBezTo>
                    <a:cubicBezTo>
                      <a:pt x="14530" y="16363"/>
                      <a:pt x="28669" y="8290"/>
                      <a:pt x="17672" y="1090"/>
                    </a:cubicBezTo>
                    <a:close/>
                  </a:path>
                </a:pathLst>
              </a:custGeom>
              <a:solidFill>
                <a:srgbClr val="99999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sp>
        <p:nvSpPr>
          <p:cNvPr id="3451" name="図形 1818"/>
          <p:cNvSpPr/>
          <p:nvPr/>
        </p:nvSpPr>
        <p:spPr>
          <a:xfrm>
            <a:off x="2098613" y="1794704"/>
            <a:ext cx="640619" cy="531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15966" y="9257"/>
                </a:moveTo>
                <a:lnTo>
                  <a:pt x="21600" y="12685"/>
                </a:lnTo>
                <a:lnTo>
                  <a:pt x="15966" y="13371"/>
                </a:lnTo>
                <a:lnTo>
                  <a:pt x="13671" y="20228"/>
                </a:lnTo>
                <a:lnTo>
                  <a:pt x="8811" y="21600"/>
                </a:lnTo>
                <a:lnTo>
                  <a:pt x="1989" y="19543"/>
                </a:lnTo>
                <a:lnTo>
                  <a:pt x="0" y="10629"/>
                </a:lnTo>
                <a:lnTo>
                  <a:pt x="1705" y="3429"/>
                </a:lnTo>
                <a:lnTo>
                  <a:pt x="8526" y="0"/>
                </a:lnTo>
                <a:lnTo>
                  <a:pt x="15966" y="4457"/>
                </a:lnTo>
                <a:lnTo>
                  <a:pt x="15966" y="9257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grpSp>
        <p:nvGrpSpPr>
          <p:cNvPr id="3452" name="グループ 1819"/>
          <p:cNvGrpSpPr/>
          <p:nvPr/>
        </p:nvGrpSpPr>
        <p:grpSpPr>
          <a:xfrm>
            <a:off x="5427454" y="7084237"/>
            <a:ext cx="802363" cy="874494"/>
            <a:chOff x="510487" y="47523"/>
            <a:chExt cx="185069" cy="201705"/>
          </a:xfrm>
        </p:grpSpPr>
        <p:grpSp>
          <p:nvGrpSpPr>
            <p:cNvPr id="3453" name="グループ 1289"/>
            <p:cNvGrpSpPr/>
            <p:nvPr/>
          </p:nvGrpSpPr>
          <p:grpSpPr>
            <a:xfrm>
              <a:off x="510487" y="47523"/>
              <a:ext cx="185069" cy="169305"/>
              <a:chOff x="184556" y="110196"/>
              <a:chExt cx="451768" cy="409526"/>
            </a:xfrm>
          </p:grpSpPr>
          <p:sp>
            <p:nvSpPr>
              <p:cNvPr id="3454" name="四角形 1268"/>
              <p:cNvSpPr/>
              <p:nvPr/>
            </p:nvSpPr>
            <p:spPr>
              <a:xfrm>
                <a:off x="186633" y="112284"/>
                <a:ext cx="449691" cy="407420"/>
              </a:xfrm>
              <a:prstGeom prst="rect">
                <a:avLst/>
              </a:prstGeom>
              <a:solidFill>
                <a:srgbClr val="C6EAF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55" name="図形 1288"/>
              <p:cNvSpPr/>
              <p:nvPr/>
            </p:nvSpPr>
            <p:spPr>
              <a:xfrm>
                <a:off x="184556" y="290987"/>
                <a:ext cx="40994" cy="8497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00" y="288"/>
                    </a:moveTo>
                    <a:cubicBezTo>
                      <a:pt x="8400" y="288"/>
                      <a:pt x="17400" y="1440"/>
                      <a:pt x="16200" y="5184"/>
                    </a:cubicBezTo>
                    <a:cubicBezTo>
                      <a:pt x="20400" y="5472"/>
                      <a:pt x="22200" y="7488"/>
                      <a:pt x="21600" y="9216"/>
                    </a:cubicBezTo>
                    <a:lnTo>
                      <a:pt x="600" y="21600"/>
                    </a:lnTo>
                    <a:lnTo>
                      <a:pt x="1800" y="288"/>
                    </a:lnTo>
                    <a:close/>
                  </a:path>
                </a:pathLst>
              </a:custGeom>
              <a:solidFill>
                <a:srgbClr val="70AD47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56" name="図形 1287"/>
              <p:cNvSpPr/>
              <p:nvPr/>
            </p:nvSpPr>
            <p:spPr>
              <a:xfrm>
                <a:off x="424592" y="110196"/>
                <a:ext cx="167968" cy="8409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21" y="17805"/>
                    </a:moveTo>
                    <a:cubicBezTo>
                      <a:pt x="-437" y="13135"/>
                      <a:pt x="-437" y="4670"/>
                      <a:pt x="3064" y="6421"/>
                    </a:cubicBezTo>
                    <a:cubicBezTo>
                      <a:pt x="2772" y="2335"/>
                      <a:pt x="4670" y="2043"/>
                      <a:pt x="6129" y="2335"/>
                    </a:cubicBezTo>
                    <a:cubicBezTo>
                      <a:pt x="6567" y="291"/>
                      <a:pt x="7443" y="0"/>
                      <a:pt x="8464" y="291"/>
                    </a:cubicBezTo>
                    <a:lnTo>
                      <a:pt x="16783" y="291"/>
                    </a:lnTo>
                    <a:cubicBezTo>
                      <a:pt x="18535" y="2043"/>
                      <a:pt x="21162" y="3794"/>
                      <a:pt x="21600" y="8172"/>
                    </a:cubicBezTo>
                    <a:lnTo>
                      <a:pt x="1167" y="21600"/>
                    </a:lnTo>
                  </a:path>
                </a:pathLst>
              </a:custGeom>
              <a:solidFill>
                <a:srgbClr val="70AD47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57" name="図形 1209"/>
              <p:cNvSpPr/>
              <p:nvPr/>
            </p:nvSpPr>
            <p:spPr>
              <a:xfrm>
                <a:off x="224184" y="370244"/>
                <a:ext cx="297799" cy="14947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03" y="21600"/>
                    </a:moveTo>
                    <a:lnTo>
                      <a:pt x="21517" y="21600"/>
                    </a:lnTo>
                    <a:lnTo>
                      <a:pt x="15029" y="163"/>
                    </a:lnTo>
                    <a:lnTo>
                      <a:pt x="1560" y="3272"/>
                    </a:lnTo>
                    <a:lnTo>
                      <a:pt x="0" y="20945"/>
                    </a:lnTo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58" name="図形 1269"/>
              <p:cNvSpPr/>
              <p:nvPr/>
            </p:nvSpPr>
            <p:spPr>
              <a:xfrm>
                <a:off x="185688" y="155117"/>
                <a:ext cx="450634" cy="3645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793" y="108"/>
                    </a:moveTo>
                    <a:cubicBezTo>
                      <a:pt x="13785" y="323"/>
                      <a:pt x="10746" y="1567"/>
                      <a:pt x="10638" y="3944"/>
                    </a:cubicBezTo>
                    <a:cubicBezTo>
                      <a:pt x="10583" y="4161"/>
                      <a:pt x="10420" y="4269"/>
                      <a:pt x="10312" y="4431"/>
                    </a:cubicBezTo>
                    <a:cubicBezTo>
                      <a:pt x="9606" y="5835"/>
                      <a:pt x="7490" y="5782"/>
                      <a:pt x="7272" y="7511"/>
                    </a:cubicBezTo>
                    <a:cubicBezTo>
                      <a:pt x="7164" y="7673"/>
                      <a:pt x="7110" y="7835"/>
                      <a:pt x="7056" y="7997"/>
                    </a:cubicBezTo>
                    <a:cubicBezTo>
                      <a:pt x="6838" y="8213"/>
                      <a:pt x="6676" y="8484"/>
                      <a:pt x="6404" y="8646"/>
                    </a:cubicBezTo>
                    <a:cubicBezTo>
                      <a:pt x="5264" y="9294"/>
                      <a:pt x="3744" y="8700"/>
                      <a:pt x="2496" y="8916"/>
                    </a:cubicBezTo>
                    <a:cubicBezTo>
                      <a:pt x="1248" y="9673"/>
                      <a:pt x="760" y="10861"/>
                      <a:pt x="0" y="11943"/>
                    </a:cubicBezTo>
                    <a:lnTo>
                      <a:pt x="109" y="21600"/>
                    </a:lnTo>
                    <a:lnTo>
                      <a:pt x="2496" y="21533"/>
                    </a:lnTo>
                    <a:cubicBezTo>
                      <a:pt x="2876" y="20289"/>
                      <a:pt x="5590" y="17238"/>
                      <a:pt x="6242" y="16104"/>
                    </a:cubicBezTo>
                    <a:cubicBezTo>
                      <a:pt x="7110" y="15510"/>
                      <a:pt x="8140" y="15401"/>
                      <a:pt x="9226" y="15510"/>
                    </a:cubicBezTo>
                    <a:cubicBezTo>
                      <a:pt x="9606" y="15510"/>
                      <a:pt x="9932" y="15347"/>
                      <a:pt x="10312" y="15239"/>
                    </a:cubicBezTo>
                    <a:cubicBezTo>
                      <a:pt x="10908" y="14968"/>
                      <a:pt x="11397" y="14483"/>
                      <a:pt x="11397" y="13834"/>
                    </a:cubicBezTo>
                    <a:cubicBezTo>
                      <a:pt x="12156" y="13510"/>
                      <a:pt x="13080" y="13293"/>
                      <a:pt x="13730" y="12807"/>
                    </a:cubicBezTo>
                    <a:cubicBezTo>
                      <a:pt x="14164" y="12267"/>
                      <a:pt x="14328" y="11564"/>
                      <a:pt x="14978" y="11240"/>
                    </a:cubicBezTo>
                    <a:cubicBezTo>
                      <a:pt x="15358" y="10916"/>
                      <a:pt x="15848" y="10861"/>
                      <a:pt x="16228" y="10646"/>
                    </a:cubicBezTo>
                    <a:cubicBezTo>
                      <a:pt x="18778" y="10753"/>
                      <a:pt x="18126" y="7133"/>
                      <a:pt x="19266" y="5673"/>
                    </a:cubicBezTo>
                    <a:cubicBezTo>
                      <a:pt x="19754" y="4863"/>
                      <a:pt x="20678" y="4809"/>
                      <a:pt x="21546" y="4863"/>
                    </a:cubicBezTo>
                    <a:lnTo>
                      <a:pt x="21600" y="-1"/>
                    </a:lnTo>
                    <a:lnTo>
                      <a:pt x="15304" y="161"/>
                    </a:lnTo>
                  </a:path>
                </a:pathLst>
              </a:custGeom>
              <a:solidFill>
                <a:srgbClr val="9F7C72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59" name="図形 1220"/>
              <p:cNvSpPr/>
              <p:nvPr/>
            </p:nvSpPr>
            <p:spPr>
              <a:xfrm>
                <a:off x="448369" y="244565"/>
                <a:ext cx="119680" cy="7823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7116" y="313"/>
                    </a:moveTo>
                    <a:cubicBezTo>
                      <a:pt x="15486" y="1878"/>
                      <a:pt x="9169" y="-1252"/>
                      <a:pt x="9373" y="3130"/>
                    </a:cubicBezTo>
                    <a:cubicBezTo>
                      <a:pt x="7335" y="1878"/>
                      <a:pt x="3260" y="5321"/>
                      <a:pt x="5298" y="8452"/>
                    </a:cubicBezTo>
                    <a:cubicBezTo>
                      <a:pt x="-1222" y="8139"/>
                      <a:pt x="-1630" y="17530"/>
                      <a:pt x="4686" y="15652"/>
                    </a:cubicBezTo>
                    <a:cubicBezTo>
                      <a:pt x="5298" y="16904"/>
                      <a:pt x="5705" y="18156"/>
                      <a:pt x="6316" y="19095"/>
                    </a:cubicBezTo>
                    <a:cubicBezTo>
                      <a:pt x="7132" y="19721"/>
                      <a:pt x="7743" y="20347"/>
                      <a:pt x="8558" y="21286"/>
                    </a:cubicBezTo>
                    <a:cubicBezTo>
                      <a:pt x="10596" y="21913"/>
                      <a:pt x="12633" y="21600"/>
                      <a:pt x="14671" y="20973"/>
                    </a:cubicBezTo>
                    <a:cubicBezTo>
                      <a:pt x="15283" y="18469"/>
                      <a:pt x="17320" y="16278"/>
                      <a:pt x="16709" y="13147"/>
                    </a:cubicBezTo>
                    <a:cubicBezTo>
                      <a:pt x="18950" y="13460"/>
                      <a:pt x="23230" y="13460"/>
                      <a:pt x="20784" y="8452"/>
                    </a:cubicBezTo>
                    <a:cubicBezTo>
                      <a:pt x="22822" y="6573"/>
                      <a:pt x="19358" y="1878"/>
                      <a:pt x="17728" y="313"/>
                    </a:cubicBezTo>
                    <a:close/>
                  </a:path>
                </a:pathLst>
              </a:custGeom>
              <a:solidFill>
                <a:srgbClr val="649A3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60" name="図形 1285"/>
              <p:cNvSpPr/>
              <p:nvPr/>
            </p:nvSpPr>
            <p:spPr>
              <a:xfrm>
                <a:off x="335144" y="421195"/>
                <a:ext cx="21541" cy="4528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547" y="21600"/>
                    </a:moveTo>
                    <a:lnTo>
                      <a:pt x="21600" y="21600"/>
                    </a:lnTo>
                    <a:lnTo>
                      <a:pt x="14778" y="540"/>
                    </a:lnTo>
                    <a:lnTo>
                      <a:pt x="1136" y="540"/>
                    </a:lnTo>
                    <a:lnTo>
                      <a:pt x="4547" y="21600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61" name="図形 1286"/>
              <p:cNvSpPr/>
              <p:nvPr/>
            </p:nvSpPr>
            <p:spPr>
              <a:xfrm>
                <a:off x="341938" y="497056"/>
                <a:ext cx="20406" cy="2264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400" y="1080"/>
                    </a:moveTo>
                    <a:lnTo>
                      <a:pt x="18000" y="1080"/>
                    </a:lnTo>
                    <a:lnTo>
                      <a:pt x="21600" y="21600"/>
                    </a:lnTo>
                    <a:lnTo>
                      <a:pt x="1200" y="21600"/>
                    </a:lnTo>
                    <a:lnTo>
                      <a:pt x="2400" y="1080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462" name="グループ 1238"/>
              <p:cNvGrpSpPr/>
              <p:nvPr/>
            </p:nvGrpSpPr>
            <p:grpSpPr>
              <a:xfrm>
                <a:off x="259284" y="230978"/>
                <a:ext cx="273834" cy="109686"/>
                <a:chOff x="259284" y="230978"/>
                <a:chExt cx="273834" cy="109686"/>
              </a:xfrm>
            </p:grpSpPr>
            <p:sp>
              <p:nvSpPr>
                <p:cNvPr id="3463" name="図形 1237"/>
                <p:cNvSpPr/>
                <p:nvPr/>
              </p:nvSpPr>
              <p:spPr>
                <a:xfrm>
                  <a:off x="259284" y="230978"/>
                  <a:ext cx="163582" cy="109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6950" y="16478"/>
                      </a:moveTo>
                      <a:cubicBezTo>
                        <a:pt x="15600" y="16478"/>
                        <a:pt x="13350" y="19818"/>
                        <a:pt x="12300" y="18037"/>
                      </a:cubicBezTo>
                      <a:cubicBezTo>
                        <a:pt x="12750" y="24272"/>
                        <a:pt x="4800" y="21154"/>
                        <a:pt x="5400" y="15810"/>
                      </a:cubicBezTo>
                      <a:cubicBezTo>
                        <a:pt x="2400" y="14251"/>
                        <a:pt x="-450" y="10243"/>
                        <a:pt x="150" y="5121"/>
                      </a:cubicBezTo>
                      <a:cubicBezTo>
                        <a:pt x="1950" y="445"/>
                        <a:pt x="6600" y="-1558"/>
                        <a:pt x="9600" y="1781"/>
                      </a:cubicBezTo>
                      <a:cubicBezTo>
                        <a:pt x="10650" y="1558"/>
                        <a:pt x="11550" y="890"/>
                        <a:pt x="12600" y="890"/>
                      </a:cubicBezTo>
                      <a:cubicBezTo>
                        <a:pt x="16350" y="-1781"/>
                        <a:pt x="18600" y="4453"/>
                        <a:pt x="21300" y="6680"/>
                      </a:cubicBezTo>
                      <a:cubicBezTo>
                        <a:pt x="21450" y="7125"/>
                        <a:pt x="21600" y="7793"/>
                        <a:pt x="21600" y="8461"/>
                      </a:cubicBezTo>
                      <a:cubicBezTo>
                        <a:pt x="21450" y="12024"/>
                        <a:pt x="17250" y="12470"/>
                        <a:pt x="17700" y="15587"/>
                      </a:cubicBezTo>
                      <a:close/>
                    </a:path>
                  </a:pathLst>
                </a:custGeom>
                <a:solidFill>
                  <a:srgbClr val="70AD47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64" name="図形 1236"/>
                <p:cNvSpPr/>
                <p:nvPr/>
              </p:nvSpPr>
              <p:spPr>
                <a:xfrm>
                  <a:off x="324954" y="283061"/>
                  <a:ext cx="208164" cy="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160" y="5400"/>
                      </a:moveTo>
                      <a:lnTo>
                        <a:pt x="117" y="3375"/>
                      </a:lnTo>
                      <a:cubicBezTo>
                        <a:pt x="469" y="14850"/>
                        <a:pt x="2465" y="10125"/>
                        <a:pt x="3756" y="12825"/>
                      </a:cubicBezTo>
                      <a:cubicBezTo>
                        <a:pt x="3639" y="14175"/>
                        <a:pt x="2582" y="12825"/>
                        <a:pt x="2230" y="16200"/>
                      </a:cubicBezTo>
                      <a:cubicBezTo>
                        <a:pt x="2230" y="16875"/>
                        <a:pt x="1878" y="17550"/>
                        <a:pt x="2113" y="18225"/>
                      </a:cubicBezTo>
                      <a:cubicBezTo>
                        <a:pt x="3169" y="18900"/>
                        <a:pt x="4226" y="18900"/>
                        <a:pt x="5165" y="21600"/>
                      </a:cubicBezTo>
                      <a:cubicBezTo>
                        <a:pt x="8686" y="16875"/>
                        <a:pt x="12443" y="16875"/>
                        <a:pt x="16200" y="13500"/>
                      </a:cubicBezTo>
                      <a:cubicBezTo>
                        <a:pt x="17256" y="10800"/>
                        <a:pt x="23830" y="13500"/>
                        <a:pt x="20778" y="675"/>
                      </a:cubicBezTo>
                      <a:cubicBezTo>
                        <a:pt x="16200" y="4050"/>
                        <a:pt x="11504" y="1350"/>
                        <a:pt x="6926" y="5400"/>
                      </a:cubicBezTo>
                      <a:close/>
                    </a:path>
                  </a:pathLst>
                </a:custGeom>
                <a:solidFill>
                  <a:srgbClr val="93765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465" name="図形 1264"/>
              <p:cNvSpPr/>
              <p:nvPr/>
            </p:nvSpPr>
            <p:spPr>
              <a:xfrm>
                <a:off x="260416" y="363451"/>
                <a:ext cx="198766" cy="12301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813" y="198"/>
                    </a:moveTo>
                    <a:cubicBezTo>
                      <a:pt x="16077" y="792"/>
                      <a:pt x="15340" y="1387"/>
                      <a:pt x="14604" y="2179"/>
                    </a:cubicBezTo>
                    <a:cubicBezTo>
                      <a:pt x="14604" y="2179"/>
                      <a:pt x="13254" y="3368"/>
                      <a:pt x="13254" y="3368"/>
                    </a:cubicBezTo>
                    <a:cubicBezTo>
                      <a:pt x="11781" y="6935"/>
                      <a:pt x="8836" y="6935"/>
                      <a:pt x="6504" y="6737"/>
                    </a:cubicBezTo>
                    <a:cubicBezTo>
                      <a:pt x="5277" y="8322"/>
                      <a:pt x="3927" y="9511"/>
                      <a:pt x="2454" y="10502"/>
                    </a:cubicBezTo>
                    <a:cubicBezTo>
                      <a:pt x="1840" y="12682"/>
                      <a:pt x="1227" y="15060"/>
                      <a:pt x="490" y="17240"/>
                    </a:cubicBezTo>
                    <a:cubicBezTo>
                      <a:pt x="0" y="18231"/>
                      <a:pt x="-122" y="19816"/>
                      <a:pt x="490" y="20807"/>
                    </a:cubicBezTo>
                    <a:cubicBezTo>
                      <a:pt x="981" y="21996"/>
                      <a:pt x="1963" y="21600"/>
                      <a:pt x="2577" y="20609"/>
                    </a:cubicBezTo>
                    <a:cubicBezTo>
                      <a:pt x="3436" y="19420"/>
                      <a:pt x="3927" y="18033"/>
                      <a:pt x="4786" y="16645"/>
                    </a:cubicBezTo>
                    <a:cubicBezTo>
                      <a:pt x="4909" y="15853"/>
                      <a:pt x="4786" y="14862"/>
                      <a:pt x="5031" y="14069"/>
                    </a:cubicBezTo>
                    <a:cubicBezTo>
                      <a:pt x="5768" y="13078"/>
                      <a:pt x="6750" y="12484"/>
                      <a:pt x="7486" y="11691"/>
                    </a:cubicBezTo>
                    <a:cubicBezTo>
                      <a:pt x="9940" y="10899"/>
                      <a:pt x="12272" y="12088"/>
                      <a:pt x="14727" y="11691"/>
                    </a:cubicBezTo>
                    <a:cubicBezTo>
                      <a:pt x="16445" y="9908"/>
                      <a:pt x="18409" y="9313"/>
                      <a:pt x="20372" y="9908"/>
                    </a:cubicBezTo>
                    <a:cubicBezTo>
                      <a:pt x="20618" y="9511"/>
                      <a:pt x="20986" y="9115"/>
                      <a:pt x="21231" y="8322"/>
                    </a:cubicBezTo>
                    <a:cubicBezTo>
                      <a:pt x="22581" y="3765"/>
                      <a:pt x="18531" y="1387"/>
                      <a:pt x="16690" y="198"/>
                    </a:cubicBezTo>
                    <a:close/>
                  </a:path>
                </a:pathLst>
              </a:custGeom>
              <a:solidFill>
                <a:srgbClr val="B3989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66" name="図形 1265"/>
              <p:cNvSpPr/>
              <p:nvPr/>
            </p:nvSpPr>
            <p:spPr>
              <a:xfrm>
                <a:off x="185688" y="325043"/>
                <a:ext cx="111444" cy="18683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628" y="3403"/>
                    </a:moveTo>
                    <a:cubicBezTo>
                      <a:pt x="7934" y="2225"/>
                      <a:pt x="11240" y="1047"/>
                      <a:pt x="14767" y="130"/>
                    </a:cubicBezTo>
                    <a:cubicBezTo>
                      <a:pt x="18514" y="392"/>
                      <a:pt x="22922" y="1570"/>
                      <a:pt x="21379" y="4450"/>
                    </a:cubicBezTo>
                    <a:cubicBezTo>
                      <a:pt x="17412" y="4843"/>
                      <a:pt x="12783" y="4843"/>
                      <a:pt x="9918" y="6938"/>
                    </a:cubicBezTo>
                    <a:cubicBezTo>
                      <a:pt x="10138" y="7723"/>
                      <a:pt x="11020" y="8640"/>
                      <a:pt x="8816" y="8901"/>
                    </a:cubicBezTo>
                    <a:cubicBezTo>
                      <a:pt x="10138" y="11258"/>
                      <a:pt x="6832" y="12174"/>
                      <a:pt x="4408" y="13221"/>
                    </a:cubicBezTo>
                    <a:cubicBezTo>
                      <a:pt x="3967" y="15316"/>
                      <a:pt x="5951" y="18720"/>
                      <a:pt x="1102" y="19636"/>
                    </a:cubicBezTo>
                    <a:lnTo>
                      <a:pt x="881" y="21600"/>
                    </a:lnTo>
                    <a:lnTo>
                      <a:pt x="220" y="7461"/>
                    </a:lnTo>
                    <a:lnTo>
                      <a:pt x="4628" y="3403"/>
                    </a:lnTo>
                    <a:close/>
                  </a:path>
                </a:pathLst>
              </a:custGeom>
              <a:solidFill>
                <a:srgbClr val="B3989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67" name="図形 1266"/>
              <p:cNvSpPr/>
              <p:nvPr/>
            </p:nvSpPr>
            <p:spPr>
              <a:xfrm>
                <a:off x="473278" y="192481"/>
                <a:ext cx="144417" cy="5423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862" y="1350"/>
                    </a:moveTo>
                    <a:cubicBezTo>
                      <a:pt x="15018" y="1350"/>
                      <a:pt x="14343" y="1350"/>
                      <a:pt x="13500" y="900"/>
                    </a:cubicBezTo>
                    <a:cubicBezTo>
                      <a:pt x="10125" y="4050"/>
                      <a:pt x="-1518" y="-8550"/>
                      <a:pt x="337" y="13050"/>
                    </a:cubicBezTo>
                    <a:cubicBezTo>
                      <a:pt x="3037" y="27000"/>
                      <a:pt x="11475" y="3150"/>
                      <a:pt x="13668" y="20250"/>
                    </a:cubicBezTo>
                    <a:cubicBezTo>
                      <a:pt x="14343" y="21150"/>
                      <a:pt x="15187" y="21150"/>
                      <a:pt x="16031" y="21150"/>
                    </a:cubicBezTo>
                    <a:cubicBezTo>
                      <a:pt x="18056" y="21600"/>
                      <a:pt x="19406" y="15750"/>
                      <a:pt x="21262" y="14850"/>
                    </a:cubicBezTo>
                    <a:cubicBezTo>
                      <a:pt x="22612" y="4050"/>
                      <a:pt x="17887" y="3600"/>
                      <a:pt x="15525" y="7650"/>
                    </a:cubicBezTo>
                    <a:cubicBezTo>
                      <a:pt x="14175" y="7650"/>
                      <a:pt x="11306" y="8100"/>
                      <a:pt x="10800" y="6750"/>
                    </a:cubicBezTo>
                    <a:cubicBezTo>
                      <a:pt x="12487" y="3600"/>
                      <a:pt x="14512" y="4950"/>
                      <a:pt x="16031" y="2250"/>
                    </a:cubicBezTo>
                    <a:close/>
                  </a:path>
                </a:pathLst>
              </a:custGeom>
              <a:solidFill>
                <a:srgbClr val="B3989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468" name="グループ 1271"/>
              <p:cNvGrpSpPr/>
              <p:nvPr/>
            </p:nvGrpSpPr>
            <p:grpSpPr>
              <a:xfrm>
                <a:off x="231850" y="288824"/>
                <a:ext cx="44886" cy="38473"/>
                <a:chOff x="706521" y="541213"/>
                <a:chExt cx="142721" cy="122329"/>
              </a:xfrm>
            </p:grpSpPr>
            <p:sp>
              <p:nvSpPr>
                <p:cNvPr id="3469" name="図形 1267"/>
                <p:cNvSpPr/>
                <p:nvPr/>
              </p:nvSpPr>
              <p:spPr>
                <a:xfrm>
                  <a:off x="711050" y="541213"/>
                  <a:ext cx="137351" cy="872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6961" y="2805"/>
                      </a:moveTo>
                      <a:cubicBezTo>
                        <a:pt x="11067" y="-280"/>
                        <a:pt x="16958" y="-1963"/>
                        <a:pt x="20528" y="3927"/>
                      </a:cubicBezTo>
                      <a:cubicBezTo>
                        <a:pt x="21421" y="9537"/>
                        <a:pt x="22135" y="15428"/>
                        <a:pt x="21242" y="21319"/>
                      </a:cubicBezTo>
                      <a:cubicBezTo>
                        <a:pt x="19279" y="21038"/>
                        <a:pt x="17494" y="20197"/>
                        <a:pt x="15530" y="20197"/>
                      </a:cubicBezTo>
                      <a:cubicBezTo>
                        <a:pt x="13923" y="20197"/>
                        <a:pt x="12495" y="20197"/>
                        <a:pt x="10889" y="20197"/>
                      </a:cubicBezTo>
                      <a:lnTo>
                        <a:pt x="178" y="10659"/>
                      </a:lnTo>
                      <a:lnTo>
                        <a:pt x="6961" y="2805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70" name="図形 1269"/>
                <p:cNvSpPr/>
                <p:nvPr/>
              </p:nvSpPr>
              <p:spPr>
                <a:xfrm>
                  <a:off x="706521" y="583106"/>
                  <a:ext cx="88312" cy="80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938" y="0"/>
                      </a:moveTo>
                      <a:lnTo>
                        <a:pt x="19939" y="8518"/>
                      </a:lnTo>
                      <a:lnTo>
                        <a:pt x="21600" y="21600"/>
                      </a:lnTo>
                      <a:lnTo>
                        <a:pt x="7477" y="21600"/>
                      </a:lnTo>
                      <a:lnTo>
                        <a:pt x="0" y="913"/>
                      </a:lnTo>
                    </a:path>
                  </a:pathLst>
                </a:custGeom>
                <a:solidFill>
                  <a:sysClr val="window" lastClr="FFFFFF">
                    <a:lumMod val="6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71" name="図形 1270"/>
                <p:cNvSpPr/>
                <p:nvPr/>
              </p:nvSpPr>
              <p:spPr>
                <a:xfrm>
                  <a:off x="782382" y="595561"/>
                  <a:ext cx="66860" cy="67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4027" y="21600"/>
                      </a:moveTo>
                      <a:lnTo>
                        <a:pt x="21233" y="14760"/>
                      </a:lnTo>
                      <a:lnTo>
                        <a:pt x="21600" y="360"/>
                      </a:lnTo>
                      <a:lnTo>
                        <a:pt x="366" y="5760"/>
                      </a:lnTo>
                      <a:lnTo>
                        <a:pt x="4027" y="21600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5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3472" name="グループ 1273"/>
              <p:cNvGrpSpPr/>
              <p:nvPr/>
            </p:nvGrpSpPr>
            <p:grpSpPr>
              <a:xfrm rot="19680000">
                <a:off x="447723" y="267942"/>
                <a:ext cx="9413" cy="8069"/>
                <a:chOff x="706521" y="541213"/>
                <a:chExt cx="142721" cy="122329"/>
              </a:xfrm>
            </p:grpSpPr>
            <p:sp>
              <p:nvSpPr>
                <p:cNvPr id="3473" name="図形 1267"/>
                <p:cNvSpPr/>
                <p:nvPr/>
              </p:nvSpPr>
              <p:spPr>
                <a:xfrm>
                  <a:off x="711050" y="541213"/>
                  <a:ext cx="137351" cy="872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6961" y="2805"/>
                      </a:moveTo>
                      <a:cubicBezTo>
                        <a:pt x="11067" y="-280"/>
                        <a:pt x="16958" y="-1963"/>
                        <a:pt x="20528" y="3927"/>
                      </a:cubicBezTo>
                      <a:cubicBezTo>
                        <a:pt x="21421" y="9537"/>
                        <a:pt x="22135" y="15428"/>
                        <a:pt x="21242" y="21319"/>
                      </a:cubicBezTo>
                      <a:cubicBezTo>
                        <a:pt x="19279" y="21038"/>
                        <a:pt x="17494" y="20197"/>
                        <a:pt x="15530" y="20197"/>
                      </a:cubicBezTo>
                      <a:cubicBezTo>
                        <a:pt x="13923" y="20197"/>
                        <a:pt x="12495" y="20197"/>
                        <a:pt x="10889" y="20197"/>
                      </a:cubicBezTo>
                      <a:lnTo>
                        <a:pt x="178" y="10659"/>
                      </a:lnTo>
                      <a:lnTo>
                        <a:pt x="6961" y="2805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74" name="図形 1269"/>
                <p:cNvSpPr/>
                <p:nvPr/>
              </p:nvSpPr>
              <p:spPr>
                <a:xfrm>
                  <a:off x="706521" y="583106"/>
                  <a:ext cx="88312" cy="80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938" y="0"/>
                      </a:moveTo>
                      <a:lnTo>
                        <a:pt x="19939" y="8518"/>
                      </a:lnTo>
                      <a:lnTo>
                        <a:pt x="21600" y="21600"/>
                      </a:lnTo>
                      <a:lnTo>
                        <a:pt x="7477" y="21600"/>
                      </a:lnTo>
                      <a:lnTo>
                        <a:pt x="0" y="913"/>
                      </a:lnTo>
                    </a:path>
                  </a:pathLst>
                </a:custGeom>
                <a:solidFill>
                  <a:sysClr val="window" lastClr="FFFFFF">
                    <a:lumMod val="6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75" name="図形 1270"/>
                <p:cNvSpPr/>
                <p:nvPr/>
              </p:nvSpPr>
              <p:spPr>
                <a:xfrm>
                  <a:off x="782382" y="595561"/>
                  <a:ext cx="66860" cy="67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4027" y="21600"/>
                      </a:moveTo>
                      <a:lnTo>
                        <a:pt x="21233" y="14760"/>
                      </a:lnTo>
                      <a:lnTo>
                        <a:pt x="21600" y="360"/>
                      </a:lnTo>
                      <a:lnTo>
                        <a:pt x="366" y="5760"/>
                      </a:lnTo>
                      <a:lnTo>
                        <a:pt x="4027" y="21600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5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476" name="図形 1241"/>
              <p:cNvSpPr/>
              <p:nvPr/>
            </p:nvSpPr>
            <p:spPr>
              <a:xfrm>
                <a:off x="281990" y="348691"/>
                <a:ext cx="101944" cy="963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060" y="4403"/>
                    </a:moveTo>
                    <a:lnTo>
                      <a:pt x="12682" y="16147"/>
                    </a:lnTo>
                    <a:lnTo>
                      <a:pt x="15456" y="21600"/>
                    </a:lnTo>
                    <a:lnTo>
                      <a:pt x="12484" y="19293"/>
                    </a:lnTo>
                    <a:lnTo>
                      <a:pt x="10304" y="14679"/>
                    </a:lnTo>
                    <a:lnTo>
                      <a:pt x="11097" y="8388"/>
                    </a:lnTo>
                    <a:lnTo>
                      <a:pt x="5746" y="14260"/>
                    </a:lnTo>
                    <a:lnTo>
                      <a:pt x="198" y="14050"/>
                    </a:lnTo>
                    <a:lnTo>
                      <a:pt x="11295" y="6291"/>
                    </a:lnTo>
                    <a:lnTo>
                      <a:pt x="16051" y="209"/>
                    </a:lnTo>
                    <a:lnTo>
                      <a:pt x="21600" y="1887"/>
                    </a:lnTo>
                    <a:lnTo>
                      <a:pt x="19023" y="5662"/>
                    </a:lnTo>
                    <a:lnTo>
                      <a:pt x="15060" y="4403"/>
                    </a:lnTo>
                    <a:close/>
                  </a:path>
                </a:pathLst>
              </a:custGeom>
              <a:solidFill>
                <a:srgbClr val="93765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477" name="グループ 1215"/>
              <p:cNvGrpSpPr/>
              <p:nvPr/>
            </p:nvGrpSpPr>
            <p:grpSpPr>
              <a:xfrm>
                <a:off x="435914" y="314764"/>
                <a:ext cx="199298" cy="203822"/>
                <a:chOff x="435914" y="314764"/>
                <a:chExt cx="199298" cy="203822"/>
              </a:xfrm>
            </p:grpSpPr>
            <p:sp>
              <p:nvSpPr>
                <p:cNvPr id="3478" name="図形 1210"/>
                <p:cNvSpPr/>
                <p:nvPr/>
              </p:nvSpPr>
              <p:spPr>
                <a:xfrm>
                  <a:off x="435914" y="314764"/>
                  <a:ext cx="199298" cy="203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22" y="7560"/>
                      </a:moveTo>
                      <a:lnTo>
                        <a:pt x="1718" y="2880"/>
                      </a:lnTo>
                      <a:cubicBezTo>
                        <a:pt x="4786" y="2160"/>
                        <a:pt x="7609" y="4080"/>
                        <a:pt x="10554" y="2280"/>
                      </a:cubicBezTo>
                      <a:lnTo>
                        <a:pt x="15463" y="120"/>
                      </a:lnTo>
                      <a:lnTo>
                        <a:pt x="21600" y="2280"/>
                      </a:lnTo>
                      <a:lnTo>
                        <a:pt x="21600" y="21480"/>
                      </a:lnTo>
                      <a:lnTo>
                        <a:pt x="8590" y="21600"/>
                      </a:lnTo>
                      <a:lnTo>
                        <a:pt x="122" y="7560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6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79" name="図形 1211"/>
                <p:cNvSpPr/>
                <p:nvPr/>
              </p:nvSpPr>
              <p:spPr>
                <a:xfrm>
                  <a:off x="450634" y="348731"/>
                  <a:ext cx="176630" cy="169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44"/>
                      </a:moveTo>
                      <a:lnTo>
                        <a:pt x="20215" y="21600"/>
                      </a:lnTo>
                      <a:lnTo>
                        <a:pt x="21600" y="21600"/>
                      </a:lnTo>
                      <a:lnTo>
                        <a:pt x="277" y="0"/>
                      </a:lnTo>
                      <a:lnTo>
                        <a:pt x="0" y="144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5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80" name="図形 1212"/>
                <p:cNvSpPr/>
                <p:nvPr/>
              </p:nvSpPr>
              <p:spPr>
                <a:xfrm>
                  <a:off x="507246" y="344202"/>
                  <a:ext cx="125679" cy="57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847"/>
                      </a:moveTo>
                      <a:lnTo>
                        <a:pt x="21600" y="21600"/>
                      </a:lnTo>
                      <a:lnTo>
                        <a:pt x="21405" y="18635"/>
                      </a:lnTo>
                      <a:lnTo>
                        <a:pt x="389" y="0"/>
                      </a:lnTo>
                      <a:lnTo>
                        <a:pt x="0" y="847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5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81" name="図形 1213"/>
                <p:cNvSpPr/>
                <p:nvPr/>
              </p:nvSpPr>
              <p:spPr>
                <a:xfrm>
                  <a:off x="460824" y="346467"/>
                  <a:ext cx="52130" cy="82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7843" y="295"/>
                      </a:moveTo>
                      <a:lnTo>
                        <a:pt x="469" y="19528"/>
                      </a:lnTo>
                      <a:lnTo>
                        <a:pt x="1408" y="21600"/>
                      </a:lnTo>
                      <a:lnTo>
                        <a:pt x="21600" y="295"/>
                      </a:lnTo>
                      <a:lnTo>
                        <a:pt x="17843" y="295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5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82" name="図形 1214"/>
                <p:cNvSpPr/>
                <p:nvPr/>
              </p:nvSpPr>
              <p:spPr>
                <a:xfrm>
                  <a:off x="509510" y="319293"/>
                  <a:ext cx="80439" cy="194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304" y="20093"/>
                      </a:moveTo>
                      <a:lnTo>
                        <a:pt x="20078" y="125"/>
                      </a:lnTo>
                      <a:lnTo>
                        <a:pt x="21600" y="753"/>
                      </a:lnTo>
                      <a:lnTo>
                        <a:pt x="608" y="21600"/>
                      </a:lnTo>
                      <a:lnTo>
                        <a:pt x="304" y="20093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5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3483" name="グループ 1231"/>
              <p:cNvGrpSpPr/>
              <p:nvPr/>
            </p:nvGrpSpPr>
            <p:grpSpPr>
              <a:xfrm>
                <a:off x="231697" y="294395"/>
                <a:ext cx="236806" cy="175935"/>
                <a:chOff x="220365" y="289855"/>
                <a:chExt cx="236806" cy="175935"/>
              </a:xfrm>
            </p:grpSpPr>
            <p:sp>
              <p:nvSpPr>
                <p:cNvPr id="3484" name="図形 1228"/>
                <p:cNvSpPr/>
                <p:nvPr/>
              </p:nvSpPr>
              <p:spPr>
                <a:xfrm>
                  <a:off x="220365" y="328353"/>
                  <a:ext cx="135160" cy="133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7788" y="7138"/>
                      </a:moveTo>
                      <a:cubicBezTo>
                        <a:pt x="18151" y="8603"/>
                        <a:pt x="19240" y="9884"/>
                        <a:pt x="19058" y="11532"/>
                      </a:cubicBezTo>
                      <a:cubicBezTo>
                        <a:pt x="18695" y="11898"/>
                        <a:pt x="17969" y="12264"/>
                        <a:pt x="17606" y="12813"/>
                      </a:cubicBezTo>
                      <a:cubicBezTo>
                        <a:pt x="14521" y="13911"/>
                        <a:pt x="17606" y="18854"/>
                        <a:pt x="14157" y="20318"/>
                      </a:cubicBezTo>
                      <a:cubicBezTo>
                        <a:pt x="10890" y="21233"/>
                        <a:pt x="7260" y="21966"/>
                        <a:pt x="3811" y="21233"/>
                      </a:cubicBezTo>
                      <a:cubicBezTo>
                        <a:pt x="3085" y="18854"/>
                        <a:pt x="-1452" y="16474"/>
                        <a:pt x="1996" y="14277"/>
                      </a:cubicBezTo>
                      <a:cubicBezTo>
                        <a:pt x="1996" y="14094"/>
                        <a:pt x="1996" y="13728"/>
                        <a:pt x="1996" y="13545"/>
                      </a:cubicBezTo>
                      <a:cubicBezTo>
                        <a:pt x="-1452" y="10983"/>
                        <a:pt x="-181" y="4576"/>
                        <a:pt x="4719" y="4576"/>
                      </a:cubicBezTo>
                      <a:cubicBezTo>
                        <a:pt x="5808" y="-1464"/>
                        <a:pt x="15610" y="732"/>
                        <a:pt x="20510" y="183"/>
                      </a:cubicBezTo>
                      <a:cubicBezTo>
                        <a:pt x="20873" y="549"/>
                        <a:pt x="21236" y="732"/>
                        <a:pt x="21418" y="1098"/>
                      </a:cubicBezTo>
                      <a:cubicBezTo>
                        <a:pt x="22326" y="4027"/>
                        <a:pt x="18151" y="4393"/>
                        <a:pt x="17969" y="6589"/>
                      </a:cubicBezTo>
                      <a:close/>
                    </a:path>
                  </a:pathLst>
                </a:custGeom>
                <a:solidFill>
                  <a:srgbClr val="649A3F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85" name="図形 1227"/>
                <p:cNvSpPr/>
                <p:nvPr/>
              </p:nvSpPr>
              <p:spPr>
                <a:xfrm>
                  <a:off x="281929" y="289855"/>
                  <a:ext cx="175242" cy="109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4910" y="8016"/>
                      </a:moveTo>
                      <a:lnTo>
                        <a:pt x="4598" y="17369"/>
                      </a:lnTo>
                      <a:cubicBezTo>
                        <a:pt x="4041" y="17814"/>
                        <a:pt x="3483" y="18037"/>
                        <a:pt x="2926" y="18705"/>
                      </a:cubicBezTo>
                      <a:cubicBezTo>
                        <a:pt x="2369" y="20041"/>
                        <a:pt x="975" y="22936"/>
                        <a:pt x="139" y="20709"/>
                      </a:cubicBezTo>
                      <a:cubicBezTo>
                        <a:pt x="1532" y="18037"/>
                        <a:pt x="2787" y="14474"/>
                        <a:pt x="4598" y="12915"/>
                      </a:cubicBezTo>
                      <a:cubicBezTo>
                        <a:pt x="3344" y="12692"/>
                        <a:pt x="2090" y="13360"/>
                        <a:pt x="836" y="13138"/>
                      </a:cubicBezTo>
                      <a:cubicBezTo>
                        <a:pt x="278" y="11579"/>
                        <a:pt x="1950" y="11579"/>
                        <a:pt x="2229" y="10465"/>
                      </a:cubicBezTo>
                      <a:cubicBezTo>
                        <a:pt x="3065" y="10243"/>
                        <a:pt x="3762" y="10020"/>
                        <a:pt x="4598" y="10020"/>
                      </a:cubicBezTo>
                      <a:cubicBezTo>
                        <a:pt x="5434" y="10465"/>
                        <a:pt x="5992" y="12024"/>
                        <a:pt x="6967" y="11802"/>
                      </a:cubicBezTo>
                      <a:cubicBezTo>
                        <a:pt x="11009" y="8461"/>
                        <a:pt x="14074" y="3340"/>
                        <a:pt x="18255" y="222"/>
                      </a:cubicBezTo>
                      <a:cubicBezTo>
                        <a:pt x="18673" y="445"/>
                        <a:pt x="18255" y="1336"/>
                        <a:pt x="18534" y="1781"/>
                      </a:cubicBezTo>
                      <a:cubicBezTo>
                        <a:pt x="19091" y="1781"/>
                        <a:pt x="19509" y="1781"/>
                        <a:pt x="20067" y="1781"/>
                      </a:cubicBezTo>
                      <a:cubicBezTo>
                        <a:pt x="20903" y="1336"/>
                        <a:pt x="22436" y="-890"/>
                        <a:pt x="20903" y="2004"/>
                      </a:cubicBezTo>
                      <a:cubicBezTo>
                        <a:pt x="19091" y="4676"/>
                        <a:pt x="16443" y="5567"/>
                        <a:pt x="15050" y="8461"/>
                      </a:cubicBezTo>
                      <a:close/>
                    </a:path>
                  </a:pathLst>
                </a:custGeom>
                <a:solidFill>
                  <a:srgbClr val="A88B68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86" name="図形 1229"/>
                <p:cNvSpPr/>
                <p:nvPr/>
              </p:nvSpPr>
              <p:spPr>
                <a:xfrm>
                  <a:off x="245697" y="379345"/>
                  <a:ext cx="91265" cy="86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066" y="284"/>
                      </a:moveTo>
                      <a:cubicBezTo>
                        <a:pt x="20000" y="2842"/>
                        <a:pt x="21333" y="7673"/>
                        <a:pt x="18666" y="8810"/>
                      </a:cubicBezTo>
                      <a:cubicBezTo>
                        <a:pt x="20266" y="13073"/>
                        <a:pt x="18400" y="18189"/>
                        <a:pt x="13333" y="16768"/>
                      </a:cubicBezTo>
                      <a:cubicBezTo>
                        <a:pt x="11466" y="27852"/>
                        <a:pt x="-3200" y="17905"/>
                        <a:pt x="800" y="9663"/>
                      </a:cubicBezTo>
                      <a:cubicBezTo>
                        <a:pt x="1600" y="8242"/>
                        <a:pt x="3466" y="7673"/>
                        <a:pt x="5066" y="8242"/>
                      </a:cubicBezTo>
                      <a:cubicBezTo>
                        <a:pt x="5866" y="8526"/>
                        <a:pt x="5866" y="9378"/>
                        <a:pt x="6133" y="10231"/>
                      </a:cubicBezTo>
                      <a:cubicBezTo>
                        <a:pt x="4266" y="18473"/>
                        <a:pt x="16533" y="7105"/>
                        <a:pt x="14400" y="2842"/>
                      </a:cubicBezTo>
                      <a:cubicBezTo>
                        <a:pt x="16000" y="852"/>
                        <a:pt x="18933" y="1136"/>
                        <a:pt x="21333" y="568"/>
                      </a:cubicBezTo>
                      <a:close/>
                    </a:path>
                  </a:pathLst>
                </a:custGeom>
                <a:solidFill>
                  <a:srgbClr val="6CA74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87" name="図形 1230"/>
                <p:cNvSpPr/>
                <p:nvPr/>
              </p:nvSpPr>
              <p:spPr>
                <a:xfrm>
                  <a:off x="225317" y="302309"/>
                  <a:ext cx="90213" cy="73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8360" y="11630"/>
                      </a:moveTo>
                      <a:cubicBezTo>
                        <a:pt x="17280" y="17280"/>
                        <a:pt x="14040" y="15618"/>
                        <a:pt x="13770" y="19606"/>
                      </a:cubicBezTo>
                      <a:cubicBezTo>
                        <a:pt x="10530" y="20603"/>
                        <a:pt x="3780" y="23926"/>
                        <a:pt x="2970" y="17612"/>
                      </a:cubicBezTo>
                      <a:cubicBezTo>
                        <a:pt x="270" y="17944"/>
                        <a:pt x="-270" y="14289"/>
                        <a:pt x="540" y="11963"/>
                      </a:cubicBezTo>
                      <a:cubicBezTo>
                        <a:pt x="1890" y="8972"/>
                        <a:pt x="4590" y="7310"/>
                        <a:pt x="7290" y="7310"/>
                      </a:cubicBezTo>
                      <a:cubicBezTo>
                        <a:pt x="6750" y="-1661"/>
                        <a:pt x="21060" y="-2658"/>
                        <a:pt x="19440" y="6646"/>
                      </a:cubicBezTo>
                      <a:cubicBezTo>
                        <a:pt x="20250" y="7975"/>
                        <a:pt x="21870" y="9304"/>
                        <a:pt x="21330" y="11298"/>
                      </a:cubicBezTo>
                      <a:cubicBezTo>
                        <a:pt x="21060" y="12295"/>
                        <a:pt x="20250" y="12960"/>
                        <a:pt x="19440" y="12627"/>
                      </a:cubicBezTo>
                      <a:close/>
                    </a:path>
                  </a:pathLst>
                </a:custGeom>
                <a:solidFill>
                  <a:srgbClr val="6CA74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3488" name="グループ 1233"/>
              <p:cNvGrpSpPr/>
              <p:nvPr/>
            </p:nvGrpSpPr>
            <p:grpSpPr>
              <a:xfrm>
                <a:off x="332962" y="164280"/>
                <a:ext cx="229756" cy="148233"/>
                <a:chOff x="311535" y="173202"/>
                <a:chExt cx="229756" cy="148233"/>
              </a:xfrm>
            </p:grpSpPr>
            <p:sp>
              <p:nvSpPr>
                <p:cNvPr id="3489" name="図形 1225"/>
                <p:cNvSpPr/>
                <p:nvPr/>
              </p:nvSpPr>
              <p:spPr>
                <a:xfrm>
                  <a:off x="355525" y="228713"/>
                  <a:ext cx="185765" cy="78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8560" y="313"/>
                      </a:moveTo>
                      <a:lnTo>
                        <a:pt x="10141" y="4695"/>
                      </a:lnTo>
                      <a:lnTo>
                        <a:pt x="21600" y="1565"/>
                      </a:lnTo>
                      <a:lnTo>
                        <a:pt x="18834" y="6886"/>
                      </a:lnTo>
                      <a:lnTo>
                        <a:pt x="10009" y="10017"/>
                      </a:lnTo>
                      <a:lnTo>
                        <a:pt x="1185" y="21286"/>
                      </a:lnTo>
                      <a:lnTo>
                        <a:pt x="131" y="17843"/>
                      </a:lnTo>
                      <a:lnTo>
                        <a:pt x="7639" y="9391"/>
                      </a:lnTo>
                      <a:cubicBezTo>
                        <a:pt x="7639" y="8765"/>
                        <a:pt x="7507" y="7826"/>
                        <a:pt x="7507" y="7200"/>
                      </a:cubicBezTo>
                      <a:lnTo>
                        <a:pt x="5663" y="313"/>
                      </a:lnTo>
                      <a:lnTo>
                        <a:pt x="7639" y="0"/>
                      </a:lnTo>
                    </a:path>
                  </a:pathLst>
                </a:custGeom>
                <a:solidFill>
                  <a:srgbClr val="A88B68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90" name="図形 1224"/>
                <p:cNvSpPr/>
                <p:nvPr/>
              </p:nvSpPr>
              <p:spPr>
                <a:xfrm>
                  <a:off x="311535" y="173202"/>
                  <a:ext cx="122537" cy="139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800" y="1756"/>
                      </a:moveTo>
                      <a:cubicBezTo>
                        <a:pt x="7200" y="1580"/>
                        <a:pt x="8600" y="1580"/>
                        <a:pt x="10000" y="1404"/>
                      </a:cubicBezTo>
                      <a:cubicBezTo>
                        <a:pt x="11600" y="-526"/>
                        <a:pt x="14400" y="-351"/>
                        <a:pt x="16000" y="1229"/>
                      </a:cubicBezTo>
                      <a:cubicBezTo>
                        <a:pt x="18200" y="878"/>
                        <a:pt x="20200" y="2282"/>
                        <a:pt x="20200" y="4214"/>
                      </a:cubicBezTo>
                      <a:cubicBezTo>
                        <a:pt x="21800" y="5443"/>
                        <a:pt x="22200" y="7726"/>
                        <a:pt x="20600" y="8780"/>
                      </a:cubicBezTo>
                      <a:cubicBezTo>
                        <a:pt x="21600" y="11590"/>
                        <a:pt x="19400" y="13346"/>
                        <a:pt x="16400" y="13170"/>
                      </a:cubicBezTo>
                      <a:cubicBezTo>
                        <a:pt x="15600" y="15629"/>
                        <a:pt x="16800" y="18439"/>
                        <a:pt x="15800" y="20721"/>
                      </a:cubicBezTo>
                      <a:cubicBezTo>
                        <a:pt x="13000" y="22829"/>
                        <a:pt x="11200" y="19141"/>
                        <a:pt x="8400" y="20546"/>
                      </a:cubicBezTo>
                      <a:cubicBezTo>
                        <a:pt x="8000" y="20546"/>
                        <a:pt x="7600" y="20370"/>
                        <a:pt x="7200" y="20370"/>
                      </a:cubicBezTo>
                      <a:cubicBezTo>
                        <a:pt x="6000" y="19843"/>
                        <a:pt x="5000" y="18965"/>
                        <a:pt x="4600" y="17736"/>
                      </a:cubicBezTo>
                      <a:cubicBezTo>
                        <a:pt x="3200" y="17385"/>
                        <a:pt x="1400" y="17034"/>
                        <a:pt x="600" y="15804"/>
                      </a:cubicBezTo>
                      <a:cubicBezTo>
                        <a:pt x="-1000" y="13346"/>
                        <a:pt x="2600" y="10887"/>
                        <a:pt x="600" y="8780"/>
                      </a:cubicBezTo>
                      <a:cubicBezTo>
                        <a:pt x="400" y="8429"/>
                        <a:pt x="400" y="7902"/>
                        <a:pt x="400" y="7375"/>
                      </a:cubicBezTo>
                      <a:cubicBezTo>
                        <a:pt x="800" y="7024"/>
                        <a:pt x="1400" y="6848"/>
                        <a:pt x="1800" y="6321"/>
                      </a:cubicBezTo>
                      <a:cubicBezTo>
                        <a:pt x="2200" y="6146"/>
                        <a:pt x="2600" y="5970"/>
                        <a:pt x="2800" y="5619"/>
                      </a:cubicBezTo>
                      <a:cubicBezTo>
                        <a:pt x="5200" y="5619"/>
                        <a:pt x="2800" y="2282"/>
                        <a:pt x="5400" y="2282"/>
                      </a:cubicBezTo>
                      <a:close/>
                    </a:path>
                  </a:pathLst>
                </a:custGeom>
                <a:solidFill>
                  <a:srgbClr val="6CA74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491" name="図形 1226"/>
                <p:cNvSpPr/>
                <p:nvPr/>
              </p:nvSpPr>
              <p:spPr>
                <a:xfrm>
                  <a:off x="346398" y="254721"/>
                  <a:ext cx="87673" cy="66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1725" y="3042"/>
                      </a:moveTo>
                      <a:cubicBezTo>
                        <a:pt x="12651" y="4867"/>
                        <a:pt x="19131" y="8822"/>
                        <a:pt x="16662" y="10952"/>
                      </a:cubicBezTo>
                      <a:cubicBezTo>
                        <a:pt x="24068" y="10343"/>
                        <a:pt x="22217" y="25554"/>
                        <a:pt x="14502" y="20078"/>
                      </a:cubicBezTo>
                      <a:cubicBezTo>
                        <a:pt x="11108" y="21600"/>
                        <a:pt x="4937" y="20991"/>
                        <a:pt x="4937" y="16123"/>
                      </a:cubicBezTo>
                      <a:cubicBezTo>
                        <a:pt x="617" y="16428"/>
                        <a:pt x="-925" y="11560"/>
                        <a:pt x="925" y="8518"/>
                      </a:cubicBezTo>
                      <a:cubicBezTo>
                        <a:pt x="1851" y="7301"/>
                        <a:pt x="3394" y="6084"/>
                        <a:pt x="4937" y="6084"/>
                      </a:cubicBezTo>
                      <a:cubicBezTo>
                        <a:pt x="4628" y="3954"/>
                        <a:pt x="4628" y="912"/>
                        <a:pt x="7714" y="304"/>
                      </a:cubicBezTo>
                      <a:cubicBezTo>
                        <a:pt x="9565" y="-608"/>
                        <a:pt x="12342" y="608"/>
                        <a:pt x="12034" y="3042"/>
                      </a:cubicBezTo>
                      <a:close/>
                    </a:path>
                  </a:pathLst>
                </a:custGeom>
                <a:solidFill>
                  <a:srgbClr val="70AD47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492" name="図形 1235"/>
              <p:cNvSpPr/>
              <p:nvPr/>
            </p:nvSpPr>
            <p:spPr>
              <a:xfrm>
                <a:off x="370731" y="329555"/>
                <a:ext cx="87827" cy="9256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938" y="6321"/>
                    </a:moveTo>
                    <a:cubicBezTo>
                      <a:pt x="20492" y="7639"/>
                      <a:pt x="21046" y="8692"/>
                      <a:pt x="21046" y="10009"/>
                    </a:cubicBezTo>
                    <a:cubicBezTo>
                      <a:pt x="16892" y="10009"/>
                      <a:pt x="22153" y="20546"/>
                      <a:pt x="14953" y="16331"/>
                    </a:cubicBezTo>
                    <a:cubicBezTo>
                      <a:pt x="13569" y="26604"/>
                      <a:pt x="-2215" y="19756"/>
                      <a:pt x="553" y="11590"/>
                    </a:cubicBezTo>
                    <a:cubicBezTo>
                      <a:pt x="1661" y="9746"/>
                      <a:pt x="4153" y="9219"/>
                      <a:pt x="6092" y="8956"/>
                    </a:cubicBezTo>
                    <a:cubicBezTo>
                      <a:pt x="5538" y="5268"/>
                      <a:pt x="9692" y="2370"/>
                      <a:pt x="13292" y="2897"/>
                    </a:cubicBezTo>
                    <a:cubicBezTo>
                      <a:pt x="13846" y="0"/>
                      <a:pt x="17446" y="-263"/>
                      <a:pt x="19661" y="790"/>
                    </a:cubicBezTo>
                    <a:cubicBezTo>
                      <a:pt x="22707" y="1843"/>
                      <a:pt x="21046" y="4214"/>
                      <a:pt x="20492" y="6058"/>
                    </a:cubicBezTo>
                    <a:close/>
                  </a:path>
                </a:pathLst>
              </a:custGeom>
              <a:solidFill>
                <a:srgbClr val="649A3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93" name="図形 1217"/>
              <p:cNvSpPr/>
              <p:nvPr/>
            </p:nvSpPr>
            <p:spPr>
              <a:xfrm>
                <a:off x="442966" y="223052"/>
                <a:ext cx="193358" cy="14586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473" y="334"/>
                    </a:moveTo>
                    <a:cubicBezTo>
                      <a:pt x="19957" y="1172"/>
                      <a:pt x="16673" y="-1339"/>
                      <a:pt x="15789" y="1339"/>
                    </a:cubicBezTo>
                    <a:cubicBezTo>
                      <a:pt x="13768" y="669"/>
                      <a:pt x="10989" y="2344"/>
                      <a:pt x="11368" y="5525"/>
                    </a:cubicBezTo>
                    <a:cubicBezTo>
                      <a:pt x="8842" y="5860"/>
                      <a:pt x="4547" y="5860"/>
                      <a:pt x="4294" y="10213"/>
                    </a:cubicBezTo>
                    <a:cubicBezTo>
                      <a:pt x="-1894" y="9376"/>
                      <a:pt x="-1136" y="22437"/>
                      <a:pt x="5178" y="18920"/>
                    </a:cubicBezTo>
                    <a:cubicBezTo>
                      <a:pt x="5810" y="19925"/>
                      <a:pt x="6063" y="21767"/>
                      <a:pt x="7326" y="21432"/>
                    </a:cubicBezTo>
                    <a:cubicBezTo>
                      <a:pt x="7957" y="21097"/>
                      <a:pt x="8715" y="20595"/>
                      <a:pt x="9347" y="20260"/>
                    </a:cubicBezTo>
                    <a:cubicBezTo>
                      <a:pt x="9852" y="19925"/>
                      <a:pt x="10231" y="19423"/>
                      <a:pt x="10610" y="19088"/>
                    </a:cubicBezTo>
                    <a:cubicBezTo>
                      <a:pt x="12000" y="16241"/>
                      <a:pt x="14526" y="22269"/>
                      <a:pt x="16042" y="17079"/>
                    </a:cubicBezTo>
                    <a:cubicBezTo>
                      <a:pt x="17810" y="17246"/>
                      <a:pt x="18821" y="21934"/>
                      <a:pt x="20589" y="18753"/>
                    </a:cubicBezTo>
                    <a:cubicBezTo>
                      <a:pt x="20968" y="18753"/>
                      <a:pt x="21094" y="19423"/>
                      <a:pt x="21473" y="19255"/>
                    </a:cubicBezTo>
                    <a:lnTo>
                      <a:pt x="21473" y="334"/>
                    </a:lnTo>
                    <a:close/>
                  </a:path>
                </a:pathLst>
              </a:custGeom>
              <a:solidFill>
                <a:srgbClr val="70AD4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94" name="図形 1218"/>
              <p:cNvSpPr/>
              <p:nvPr/>
            </p:nvSpPr>
            <p:spPr>
              <a:xfrm>
                <a:off x="538949" y="257019"/>
                <a:ext cx="97300" cy="849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846" y="21312"/>
                    </a:moveTo>
                    <a:cubicBezTo>
                      <a:pt x="17832" y="21600"/>
                      <a:pt x="12558" y="21024"/>
                      <a:pt x="13311" y="16416"/>
                    </a:cubicBezTo>
                    <a:cubicBezTo>
                      <a:pt x="9293" y="20160"/>
                      <a:pt x="1506" y="18144"/>
                      <a:pt x="2511" y="10944"/>
                    </a:cubicBezTo>
                    <a:cubicBezTo>
                      <a:pt x="-2762" y="8640"/>
                      <a:pt x="1255" y="288"/>
                      <a:pt x="6027" y="2592"/>
                    </a:cubicBezTo>
                    <a:cubicBezTo>
                      <a:pt x="6781" y="576"/>
                      <a:pt x="10297" y="-1152"/>
                      <a:pt x="11553" y="1152"/>
                    </a:cubicBezTo>
                    <a:cubicBezTo>
                      <a:pt x="14316" y="5184"/>
                      <a:pt x="8539" y="4032"/>
                      <a:pt x="7032" y="5760"/>
                    </a:cubicBezTo>
                    <a:cubicBezTo>
                      <a:pt x="9293" y="6912"/>
                      <a:pt x="11051" y="7200"/>
                      <a:pt x="10800" y="10368"/>
                    </a:cubicBezTo>
                    <a:cubicBezTo>
                      <a:pt x="11804" y="10368"/>
                      <a:pt x="12558" y="10656"/>
                      <a:pt x="13311" y="10080"/>
                    </a:cubicBezTo>
                    <a:cubicBezTo>
                      <a:pt x="19590" y="1728"/>
                      <a:pt x="15823" y="15840"/>
                      <a:pt x="21348" y="15552"/>
                    </a:cubicBezTo>
                    <a:lnTo>
                      <a:pt x="20846" y="21312"/>
                    </a:lnTo>
                    <a:close/>
                  </a:path>
                </a:pathLst>
              </a:custGeom>
              <a:solidFill>
                <a:srgbClr val="81BB5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95" name="図形 1219"/>
              <p:cNvSpPr/>
              <p:nvPr/>
            </p:nvSpPr>
            <p:spPr>
              <a:xfrm>
                <a:off x="436043" y="260324"/>
                <a:ext cx="53246" cy="6932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140" y="708"/>
                    </a:moveTo>
                    <a:cubicBezTo>
                      <a:pt x="15625" y="708"/>
                      <a:pt x="6434" y="1416"/>
                      <a:pt x="8272" y="7081"/>
                    </a:cubicBezTo>
                    <a:cubicBezTo>
                      <a:pt x="4595" y="6727"/>
                      <a:pt x="1378" y="10268"/>
                      <a:pt x="4136" y="12747"/>
                    </a:cubicBezTo>
                    <a:cubicBezTo>
                      <a:pt x="2757" y="13455"/>
                      <a:pt x="459" y="14518"/>
                      <a:pt x="459" y="15934"/>
                    </a:cubicBezTo>
                    <a:cubicBezTo>
                      <a:pt x="459" y="19475"/>
                      <a:pt x="5974" y="20537"/>
                      <a:pt x="9651" y="19475"/>
                    </a:cubicBezTo>
                    <a:cubicBezTo>
                      <a:pt x="13327" y="24432"/>
                      <a:pt x="29412" y="19829"/>
                      <a:pt x="14706" y="16996"/>
                    </a:cubicBezTo>
                    <a:cubicBezTo>
                      <a:pt x="12408" y="15580"/>
                      <a:pt x="14706" y="13101"/>
                      <a:pt x="11489" y="11685"/>
                    </a:cubicBezTo>
                    <a:cubicBezTo>
                      <a:pt x="14706" y="10622"/>
                      <a:pt x="19761" y="10622"/>
                      <a:pt x="18382" y="7436"/>
                    </a:cubicBezTo>
                    <a:cubicBezTo>
                      <a:pt x="24357" y="6373"/>
                      <a:pt x="20221" y="2832"/>
                      <a:pt x="20221" y="354"/>
                    </a:cubicBezTo>
                    <a:close/>
                  </a:path>
                </a:pathLst>
              </a:custGeom>
              <a:solidFill>
                <a:srgbClr val="6CA74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96" name="図形 1242"/>
              <p:cNvSpPr/>
              <p:nvPr/>
            </p:nvSpPr>
            <p:spPr>
              <a:xfrm>
                <a:off x="421195" y="167572"/>
                <a:ext cx="163127" cy="5101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150" y="8160"/>
                    </a:moveTo>
                    <a:cubicBezTo>
                      <a:pt x="11850" y="8160"/>
                      <a:pt x="11550" y="7680"/>
                      <a:pt x="11250" y="7680"/>
                    </a:cubicBezTo>
                    <a:lnTo>
                      <a:pt x="2400" y="480"/>
                    </a:lnTo>
                    <a:lnTo>
                      <a:pt x="3450" y="5280"/>
                    </a:lnTo>
                    <a:lnTo>
                      <a:pt x="7500" y="8640"/>
                    </a:lnTo>
                    <a:lnTo>
                      <a:pt x="150" y="13920"/>
                    </a:lnTo>
                    <a:lnTo>
                      <a:pt x="1350" y="19680"/>
                    </a:lnTo>
                    <a:lnTo>
                      <a:pt x="13050" y="12480"/>
                    </a:lnTo>
                    <a:lnTo>
                      <a:pt x="15450" y="12480"/>
                    </a:lnTo>
                    <a:lnTo>
                      <a:pt x="13050" y="20640"/>
                    </a:lnTo>
                    <a:lnTo>
                      <a:pt x="14550" y="21600"/>
                    </a:lnTo>
                    <a:lnTo>
                      <a:pt x="21600" y="6720"/>
                    </a:lnTo>
                    <a:cubicBezTo>
                      <a:pt x="21300" y="6720"/>
                      <a:pt x="21150" y="7200"/>
                      <a:pt x="20850" y="7200"/>
                    </a:cubicBezTo>
                    <a:lnTo>
                      <a:pt x="10950" y="7680"/>
                    </a:lnTo>
                  </a:path>
                </a:pathLst>
              </a:custGeom>
              <a:solidFill>
                <a:srgbClr val="93765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97" name="図形 1222"/>
              <p:cNvSpPr/>
              <p:nvPr/>
            </p:nvSpPr>
            <p:spPr>
              <a:xfrm>
                <a:off x="480355" y="121150"/>
                <a:ext cx="155966" cy="9213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0"/>
                    </a:moveTo>
                    <a:cubicBezTo>
                      <a:pt x="19874" y="0"/>
                      <a:pt x="18149" y="0"/>
                      <a:pt x="16425" y="0"/>
                    </a:cubicBezTo>
                    <a:cubicBezTo>
                      <a:pt x="16268" y="265"/>
                      <a:pt x="16111" y="265"/>
                      <a:pt x="15797" y="265"/>
                    </a:cubicBezTo>
                    <a:cubicBezTo>
                      <a:pt x="15484" y="796"/>
                      <a:pt x="15171" y="1592"/>
                      <a:pt x="15171" y="2654"/>
                    </a:cubicBezTo>
                    <a:cubicBezTo>
                      <a:pt x="12034" y="1858"/>
                      <a:pt x="7174" y="-795"/>
                      <a:pt x="5762" y="5839"/>
                    </a:cubicBezTo>
                    <a:cubicBezTo>
                      <a:pt x="1215" y="1327"/>
                      <a:pt x="-3488" y="14599"/>
                      <a:pt x="3724" y="13006"/>
                    </a:cubicBezTo>
                    <a:cubicBezTo>
                      <a:pt x="4037" y="14333"/>
                      <a:pt x="4037" y="16457"/>
                      <a:pt x="5292" y="16457"/>
                    </a:cubicBezTo>
                    <a:cubicBezTo>
                      <a:pt x="7486" y="16722"/>
                      <a:pt x="9996" y="17253"/>
                      <a:pt x="12191" y="15660"/>
                    </a:cubicBezTo>
                    <a:cubicBezTo>
                      <a:pt x="12818" y="16457"/>
                      <a:pt x="12975" y="18315"/>
                      <a:pt x="13446" y="19376"/>
                    </a:cubicBezTo>
                    <a:cubicBezTo>
                      <a:pt x="14073" y="19642"/>
                      <a:pt x="14543" y="19907"/>
                      <a:pt x="15171" y="19907"/>
                    </a:cubicBezTo>
                    <a:cubicBezTo>
                      <a:pt x="17837" y="18580"/>
                      <a:pt x="19091" y="22297"/>
                      <a:pt x="21599" y="2150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649A3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98" name="図形 1223"/>
              <p:cNvSpPr/>
              <p:nvPr/>
            </p:nvSpPr>
            <p:spPr>
              <a:xfrm>
                <a:off x="559258" y="144927"/>
                <a:ext cx="77063" cy="7472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0"/>
                    </a:moveTo>
                    <a:cubicBezTo>
                      <a:pt x="18743" y="654"/>
                      <a:pt x="9857" y="-654"/>
                      <a:pt x="10175" y="4254"/>
                    </a:cubicBezTo>
                    <a:cubicBezTo>
                      <a:pt x="6366" y="3273"/>
                      <a:pt x="-2836" y="6872"/>
                      <a:pt x="1289" y="11454"/>
                    </a:cubicBezTo>
                    <a:cubicBezTo>
                      <a:pt x="-1884" y="14072"/>
                      <a:pt x="1289" y="18327"/>
                      <a:pt x="4779" y="17018"/>
                    </a:cubicBezTo>
                    <a:cubicBezTo>
                      <a:pt x="5731" y="21926"/>
                      <a:pt x="11127" y="20944"/>
                      <a:pt x="13984" y="19636"/>
                    </a:cubicBezTo>
                    <a:cubicBezTo>
                      <a:pt x="15253" y="23235"/>
                      <a:pt x="19061" y="20618"/>
                      <a:pt x="21600" y="2160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6CA74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499" name="図形 1240"/>
              <p:cNvSpPr/>
              <p:nvPr/>
            </p:nvSpPr>
            <p:spPr>
              <a:xfrm>
                <a:off x="184556" y="312500"/>
                <a:ext cx="36353" cy="804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75" y="10039"/>
                    </a:moveTo>
                    <a:lnTo>
                      <a:pt x="8775" y="304"/>
                    </a:lnTo>
                    <a:cubicBezTo>
                      <a:pt x="8775" y="1216"/>
                      <a:pt x="9450" y="2129"/>
                      <a:pt x="9450" y="3042"/>
                    </a:cubicBezTo>
                    <a:cubicBezTo>
                      <a:pt x="6075" y="7909"/>
                      <a:pt x="20925" y="4867"/>
                      <a:pt x="16875" y="9735"/>
                    </a:cubicBezTo>
                    <a:cubicBezTo>
                      <a:pt x="27675" y="10647"/>
                      <a:pt x="17550" y="13385"/>
                      <a:pt x="12825" y="14298"/>
                    </a:cubicBezTo>
                    <a:lnTo>
                      <a:pt x="2025" y="21600"/>
                    </a:lnTo>
                    <a:lnTo>
                      <a:pt x="675" y="10039"/>
                    </a:lnTo>
                    <a:close/>
                  </a:path>
                </a:pathLst>
              </a:custGeom>
              <a:solidFill>
                <a:srgbClr val="93765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500" name="グループ 1246"/>
              <p:cNvGrpSpPr/>
              <p:nvPr/>
            </p:nvGrpSpPr>
            <p:grpSpPr>
              <a:xfrm>
                <a:off x="498179" y="219791"/>
                <a:ext cx="14774" cy="8992"/>
                <a:chOff x="685009" y="504981"/>
                <a:chExt cx="156346" cy="95161"/>
              </a:xfrm>
            </p:grpSpPr>
            <p:sp>
              <p:nvSpPr>
                <p:cNvPr id="3501" name="図形 1243"/>
                <p:cNvSpPr/>
                <p:nvPr/>
              </p:nvSpPr>
              <p:spPr>
                <a:xfrm>
                  <a:off x="685009" y="504981"/>
                  <a:ext cx="150669" cy="66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0231" y="366"/>
                      </a:moveTo>
                      <a:cubicBezTo>
                        <a:pt x="14129" y="0"/>
                        <a:pt x="19001" y="-1098"/>
                        <a:pt x="21600" y="5857"/>
                      </a:cubicBezTo>
                      <a:cubicBezTo>
                        <a:pt x="19975" y="13179"/>
                        <a:pt x="16565" y="16474"/>
                        <a:pt x="13966" y="21233"/>
                      </a:cubicBezTo>
                      <a:cubicBezTo>
                        <a:pt x="11043" y="21233"/>
                        <a:pt x="7957" y="19769"/>
                        <a:pt x="5034" y="18671"/>
                      </a:cubicBezTo>
                      <a:cubicBezTo>
                        <a:pt x="3410" y="18671"/>
                        <a:pt x="1786" y="18671"/>
                        <a:pt x="162" y="18671"/>
                      </a:cubicBezTo>
                      <a:lnTo>
                        <a:pt x="5196" y="1830"/>
                      </a:lnTo>
                      <a:lnTo>
                        <a:pt x="10231" y="366"/>
                      </a:lnTo>
                      <a:close/>
                    </a:path>
                  </a:pathLst>
                </a:custGeom>
                <a:solidFill>
                  <a:srgbClr val="C7B49D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502" name="図形 1244"/>
                <p:cNvSpPr/>
                <p:nvPr/>
              </p:nvSpPr>
              <p:spPr>
                <a:xfrm>
                  <a:off x="685009" y="558050"/>
                  <a:ext cx="111020" cy="419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20" y="583"/>
                      </a:moveTo>
                      <a:lnTo>
                        <a:pt x="2644" y="16345"/>
                      </a:lnTo>
                      <a:cubicBezTo>
                        <a:pt x="9036" y="19848"/>
                        <a:pt x="15208" y="21016"/>
                        <a:pt x="21600" y="21600"/>
                      </a:cubicBezTo>
                      <a:lnTo>
                        <a:pt x="18073" y="1167"/>
                      </a:lnTo>
                      <a:lnTo>
                        <a:pt x="220" y="583"/>
                      </a:lnTo>
                      <a:close/>
                    </a:path>
                  </a:pathLst>
                </a:custGeom>
                <a:solidFill>
                  <a:srgbClr val="C0AB9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503" name="図形 1245"/>
                <p:cNvSpPr/>
                <p:nvPr/>
              </p:nvSpPr>
              <p:spPr>
                <a:xfrm>
                  <a:off x="775588" y="519701"/>
                  <a:ext cx="65766" cy="80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8248" y="304"/>
                      </a:moveTo>
                      <a:lnTo>
                        <a:pt x="372" y="10647"/>
                      </a:lnTo>
                      <a:lnTo>
                        <a:pt x="5958" y="21600"/>
                      </a:lnTo>
                      <a:lnTo>
                        <a:pt x="21600" y="8518"/>
                      </a:lnTo>
                      <a:lnTo>
                        <a:pt x="18248" y="304"/>
                      </a:lnTo>
                      <a:close/>
                    </a:path>
                  </a:pathLst>
                </a:custGeom>
                <a:solidFill>
                  <a:srgbClr val="B8A08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3504" name="グループ 1248"/>
              <p:cNvGrpSpPr/>
              <p:nvPr/>
            </p:nvGrpSpPr>
            <p:grpSpPr>
              <a:xfrm rot="3900000">
                <a:off x="346722" y="404668"/>
                <a:ext cx="23629" cy="14382"/>
                <a:chOff x="685009" y="504981"/>
                <a:chExt cx="156346" cy="95161"/>
              </a:xfrm>
            </p:grpSpPr>
            <p:sp>
              <p:nvSpPr>
                <p:cNvPr id="3505" name="図形 1243"/>
                <p:cNvSpPr/>
                <p:nvPr/>
              </p:nvSpPr>
              <p:spPr>
                <a:xfrm>
                  <a:off x="685009" y="504981"/>
                  <a:ext cx="150669" cy="66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0231" y="366"/>
                      </a:moveTo>
                      <a:cubicBezTo>
                        <a:pt x="14129" y="0"/>
                        <a:pt x="19001" y="-1098"/>
                        <a:pt x="21600" y="5857"/>
                      </a:cubicBezTo>
                      <a:cubicBezTo>
                        <a:pt x="19975" y="13179"/>
                        <a:pt x="16565" y="16474"/>
                        <a:pt x="13966" y="21233"/>
                      </a:cubicBezTo>
                      <a:cubicBezTo>
                        <a:pt x="11043" y="21233"/>
                        <a:pt x="7957" y="19769"/>
                        <a:pt x="5034" y="18671"/>
                      </a:cubicBezTo>
                      <a:cubicBezTo>
                        <a:pt x="3410" y="18671"/>
                        <a:pt x="1786" y="18671"/>
                        <a:pt x="162" y="18671"/>
                      </a:cubicBezTo>
                      <a:lnTo>
                        <a:pt x="5196" y="1830"/>
                      </a:lnTo>
                      <a:lnTo>
                        <a:pt x="10231" y="366"/>
                      </a:lnTo>
                      <a:close/>
                    </a:path>
                  </a:pathLst>
                </a:custGeom>
                <a:solidFill>
                  <a:srgbClr val="C7B49D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506" name="図形 1244"/>
                <p:cNvSpPr/>
                <p:nvPr/>
              </p:nvSpPr>
              <p:spPr>
                <a:xfrm>
                  <a:off x="685009" y="558050"/>
                  <a:ext cx="111020" cy="419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20" y="583"/>
                      </a:moveTo>
                      <a:lnTo>
                        <a:pt x="2644" y="16345"/>
                      </a:lnTo>
                      <a:cubicBezTo>
                        <a:pt x="9036" y="19848"/>
                        <a:pt x="15208" y="21016"/>
                        <a:pt x="21600" y="21600"/>
                      </a:cubicBezTo>
                      <a:lnTo>
                        <a:pt x="18073" y="1167"/>
                      </a:lnTo>
                      <a:lnTo>
                        <a:pt x="220" y="583"/>
                      </a:lnTo>
                      <a:close/>
                    </a:path>
                  </a:pathLst>
                </a:custGeom>
                <a:solidFill>
                  <a:srgbClr val="C0AB9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507" name="図形 1245"/>
                <p:cNvSpPr/>
                <p:nvPr/>
              </p:nvSpPr>
              <p:spPr>
                <a:xfrm>
                  <a:off x="775588" y="519701"/>
                  <a:ext cx="65766" cy="80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8248" y="304"/>
                      </a:moveTo>
                      <a:lnTo>
                        <a:pt x="372" y="10647"/>
                      </a:lnTo>
                      <a:lnTo>
                        <a:pt x="5958" y="21600"/>
                      </a:lnTo>
                      <a:lnTo>
                        <a:pt x="21600" y="8518"/>
                      </a:lnTo>
                      <a:lnTo>
                        <a:pt x="18248" y="304"/>
                      </a:lnTo>
                      <a:close/>
                    </a:path>
                  </a:pathLst>
                </a:custGeom>
                <a:solidFill>
                  <a:srgbClr val="B8A08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3508" name="グループ 1252"/>
              <p:cNvGrpSpPr/>
              <p:nvPr/>
            </p:nvGrpSpPr>
            <p:grpSpPr>
              <a:xfrm>
                <a:off x="259284" y="468016"/>
                <a:ext cx="38356" cy="23345"/>
                <a:chOff x="685009" y="504981"/>
                <a:chExt cx="156346" cy="95161"/>
              </a:xfrm>
            </p:grpSpPr>
            <p:sp>
              <p:nvSpPr>
                <p:cNvPr id="3509" name="図形 1243"/>
                <p:cNvSpPr/>
                <p:nvPr/>
              </p:nvSpPr>
              <p:spPr>
                <a:xfrm>
                  <a:off x="685009" y="504981"/>
                  <a:ext cx="150669" cy="66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0231" y="366"/>
                      </a:moveTo>
                      <a:cubicBezTo>
                        <a:pt x="14129" y="0"/>
                        <a:pt x="19001" y="-1098"/>
                        <a:pt x="21600" y="5857"/>
                      </a:cubicBezTo>
                      <a:cubicBezTo>
                        <a:pt x="19975" y="13179"/>
                        <a:pt x="16565" y="16474"/>
                        <a:pt x="13966" y="21233"/>
                      </a:cubicBezTo>
                      <a:cubicBezTo>
                        <a:pt x="11043" y="21233"/>
                        <a:pt x="7957" y="19769"/>
                        <a:pt x="5034" y="18671"/>
                      </a:cubicBezTo>
                      <a:cubicBezTo>
                        <a:pt x="3410" y="18671"/>
                        <a:pt x="1786" y="18671"/>
                        <a:pt x="162" y="18671"/>
                      </a:cubicBezTo>
                      <a:lnTo>
                        <a:pt x="5196" y="1830"/>
                      </a:lnTo>
                      <a:lnTo>
                        <a:pt x="10231" y="366"/>
                      </a:lnTo>
                      <a:close/>
                    </a:path>
                  </a:pathLst>
                </a:custGeom>
                <a:solidFill>
                  <a:srgbClr val="C7B49D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510" name="図形 1244"/>
                <p:cNvSpPr/>
                <p:nvPr/>
              </p:nvSpPr>
              <p:spPr>
                <a:xfrm>
                  <a:off x="685009" y="558050"/>
                  <a:ext cx="111020" cy="419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20" y="583"/>
                      </a:moveTo>
                      <a:lnTo>
                        <a:pt x="2644" y="16345"/>
                      </a:lnTo>
                      <a:cubicBezTo>
                        <a:pt x="9036" y="19848"/>
                        <a:pt x="15208" y="21016"/>
                        <a:pt x="21600" y="21600"/>
                      </a:cubicBezTo>
                      <a:lnTo>
                        <a:pt x="18073" y="1167"/>
                      </a:lnTo>
                      <a:lnTo>
                        <a:pt x="220" y="583"/>
                      </a:lnTo>
                      <a:close/>
                    </a:path>
                  </a:pathLst>
                </a:custGeom>
                <a:solidFill>
                  <a:srgbClr val="C0AB9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511" name="図形 1245"/>
                <p:cNvSpPr/>
                <p:nvPr/>
              </p:nvSpPr>
              <p:spPr>
                <a:xfrm>
                  <a:off x="775588" y="519701"/>
                  <a:ext cx="65766" cy="80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8248" y="304"/>
                      </a:moveTo>
                      <a:lnTo>
                        <a:pt x="372" y="10647"/>
                      </a:lnTo>
                      <a:lnTo>
                        <a:pt x="5958" y="21600"/>
                      </a:lnTo>
                      <a:lnTo>
                        <a:pt x="21600" y="8518"/>
                      </a:lnTo>
                      <a:lnTo>
                        <a:pt x="18248" y="304"/>
                      </a:lnTo>
                      <a:close/>
                    </a:path>
                  </a:pathLst>
                </a:custGeom>
                <a:solidFill>
                  <a:srgbClr val="B8A08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3512" name="グループ 1259"/>
              <p:cNvGrpSpPr/>
              <p:nvPr/>
            </p:nvGrpSpPr>
            <p:grpSpPr>
              <a:xfrm>
                <a:off x="245180" y="477215"/>
                <a:ext cx="21114" cy="22147"/>
                <a:chOff x="721753" y="517422"/>
                <a:chExt cx="117714" cy="123470"/>
              </a:xfrm>
            </p:grpSpPr>
            <p:sp>
              <p:nvSpPr>
                <p:cNvPr id="3513" name="図形 1257"/>
                <p:cNvSpPr/>
                <p:nvPr/>
              </p:nvSpPr>
              <p:spPr>
                <a:xfrm>
                  <a:off x="721753" y="517422"/>
                  <a:ext cx="117714" cy="81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646" y="4533"/>
                      </a:moveTo>
                      <a:lnTo>
                        <a:pt x="21600" y="21600"/>
                      </a:lnTo>
                      <a:lnTo>
                        <a:pt x="20644" y="7466"/>
                      </a:lnTo>
                      <a:lnTo>
                        <a:pt x="10704" y="266"/>
                      </a:lnTo>
                      <a:lnTo>
                        <a:pt x="191" y="4800"/>
                      </a:lnTo>
                      <a:lnTo>
                        <a:pt x="7646" y="4533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514" name="図形 1258"/>
                <p:cNvSpPr/>
                <p:nvPr/>
              </p:nvSpPr>
              <p:spPr>
                <a:xfrm>
                  <a:off x="724637" y="528759"/>
                  <a:ext cx="114429" cy="112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3" y="1090"/>
                      </a:moveTo>
                      <a:lnTo>
                        <a:pt x="8768" y="218"/>
                      </a:lnTo>
                      <a:lnTo>
                        <a:pt x="21600" y="12654"/>
                      </a:lnTo>
                      <a:lnTo>
                        <a:pt x="15825" y="21600"/>
                      </a:lnTo>
                      <a:lnTo>
                        <a:pt x="2566" y="19418"/>
                      </a:lnTo>
                      <a:lnTo>
                        <a:pt x="213" y="1090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6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3515" name="グループ 1261"/>
              <p:cNvGrpSpPr/>
              <p:nvPr/>
            </p:nvGrpSpPr>
            <p:grpSpPr>
              <a:xfrm rot="17040000">
                <a:off x="469887" y="201809"/>
                <a:ext cx="17125" cy="17962"/>
                <a:chOff x="721753" y="517422"/>
                <a:chExt cx="117714" cy="123470"/>
              </a:xfrm>
            </p:grpSpPr>
            <p:sp>
              <p:nvSpPr>
                <p:cNvPr id="3516" name="図形 1257"/>
                <p:cNvSpPr/>
                <p:nvPr/>
              </p:nvSpPr>
              <p:spPr>
                <a:xfrm>
                  <a:off x="721753" y="517422"/>
                  <a:ext cx="117714" cy="81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646" y="4533"/>
                      </a:moveTo>
                      <a:lnTo>
                        <a:pt x="21600" y="21600"/>
                      </a:lnTo>
                      <a:lnTo>
                        <a:pt x="20644" y="7466"/>
                      </a:lnTo>
                      <a:lnTo>
                        <a:pt x="10704" y="266"/>
                      </a:lnTo>
                      <a:lnTo>
                        <a:pt x="191" y="4800"/>
                      </a:lnTo>
                      <a:lnTo>
                        <a:pt x="7646" y="4533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517" name="図形 1258"/>
                <p:cNvSpPr/>
                <p:nvPr/>
              </p:nvSpPr>
              <p:spPr>
                <a:xfrm>
                  <a:off x="724637" y="528759"/>
                  <a:ext cx="114429" cy="112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3" y="1090"/>
                      </a:moveTo>
                      <a:lnTo>
                        <a:pt x="8768" y="218"/>
                      </a:lnTo>
                      <a:lnTo>
                        <a:pt x="21600" y="12654"/>
                      </a:lnTo>
                      <a:lnTo>
                        <a:pt x="15825" y="21600"/>
                      </a:lnTo>
                      <a:lnTo>
                        <a:pt x="2566" y="19418"/>
                      </a:lnTo>
                      <a:lnTo>
                        <a:pt x="213" y="1090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6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518" name="図形 1277"/>
              <p:cNvSpPr/>
              <p:nvPr/>
            </p:nvSpPr>
            <p:spPr>
              <a:xfrm>
                <a:off x="194286" y="404082"/>
                <a:ext cx="53246" cy="6932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140" y="708"/>
                    </a:moveTo>
                    <a:cubicBezTo>
                      <a:pt x="15625" y="708"/>
                      <a:pt x="6434" y="1416"/>
                      <a:pt x="8272" y="7081"/>
                    </a:cubicBezTo>
                    <a:cubicBezTo>
                      <a:pt x="4595" y="6727"/>
                      <a:pt x="1378" y="10268"/>
                      <a:pt x="4136" y="12747"/>
                    </a:cubicBezTo>
                    <a:cubicBezTo>
                      <a:pt x="2757" y="13455"/>
                      <a:pt x="459" y="14518"/>
                      <a:pt x="459" y="15934"/>
                    </a:cubicBezTo>
                    <a:cubicBezTo>
                      <a:pt x="459" y="19475"/>
                      <a:pt x="5974" y="20537"/>
                      <a:pt x="9651" y="19475"/>
                    </a:cubicBezTo>
                    <a:cubicBezTo>
                      <a:pt x="13327" y="24432"/>
                      <a:pt x="29412" y="19829"/>
                      <a:pt x="14706" y="16996"/>
                    </a:cubicBezTo>
                    <a:cubicBezTo>
                      <a:pt x="12408" y="15580"/>
                      <a:pt x="14706" y="13101"/>
                      <a:pt x="11489" y="11685"/>
                    </a:cubicBezTo>
                    <a:cubicBezTo>
                      <a:pt x="14706" y="10622"/>
                      <a:pt x="19761" y="10622"/>
                      <a:pt x="18382" y="7436"/>
                    </a:cubicBezTo>
                    <a:cubicBezTo>
                      <a:pt x="24357" y="6373"/>
                      <a:pt x="20221" y="2832"/>
                      <a:pt x="20221" y="354"/>
                    </a:cubicBezTo>
                    <a:close/>
                  </a:path>
                </a:pathLst>
              </a:custGeom>
              <a:solidFill>
                <a:srgbClr val="6CA74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519" name="グループ 1278"/>
              <p:cNvGrpSpPr/>
              <p:nvPr/>
            </p:nvGrpSpPr>
            <p:grpSpPr>
              <a:xfrm rot="17040000">
                <a:off x="335570" y="446341"/>
                <a:ext cx="11263" cy="11813"/>
                <a:chOff x="721753" y="517422"/>
                <a:chExt cx="117714" cy="123470"/>
              </a:xfrm>
            </p:grpSpPr>
            <p:sp>
              <p:nvSpPr>
                <p:cNvPr id="3520" name="図形 1257"/>
                <p:cNvSpPr/>
                <p:nvPr/>
              </p:nvSpPr>
              <p:spPr>
                <a:xfrm>
                  <a:off x="721753" y="517422"/>
                  <a:ext cx="117714" cy="81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646" y="4533"/>
                      </a:moveTo>
                      <a:lnTo>
                        <a:pt x="21600" y="21600"/>
                      </a:lnTo>
                      <a:lnTo>
                        <a:pt x="20644" y="7466"/>
                      </a:lnTo>
                      <a:lnTo>
                        <a:pt x="10704" y="266"/>
                      </a:lnTo>
                      <a:lnTo>
                        <a:pt x="191" y="4800"/>
                      </a:lnTo>
                      <a:lnTo>
                        <a:pt x="7646" y="4533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521" name="図形 1258"/>
                <p:cNvSpPr/>
                <p:nvPr/>
              </p:nvSpPr>
              <p:spPr>
                <a:xfrm>
                  <a:off x="724637" y="528759"/>
                  <a:ext cx="114429" cy="112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3" y="1090"/>
                      </a:moveTo>
                      <a:lnTo>
                        <a:pt x="8768" y="218"/>
                      </a:lnTo>
                      <a:lnTo>
                        <a:pt x="21600" y="12654"/>
                      </a:lnTo>
                      <a:lnTo>
                        <a:pt x="15825" y="21600"/>
                      </a:lnTo>
                      <a:lnTo>
                        <a:pt x="2566" y="19418"/>
                      </a:lnTo>
                      <a:lnTo>
                        <a:pt x="213" y="1090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6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3522" name="グループ 1281"/>
              <p:cNvGrpSpPr/>
              <p:nvPr/>
            </p:nvGrpSpPr>
            <p:grpSpPr>
              <a:xfrm rot="1080000">
                <a:off x="364766" y="436930"/>
                <a:ext cx="11178" cy="6910"/>
                <a:chOff x="685009" y="504981"/>
                <a:chExt cx="156346" cy="95161"/>
              </a:xfrm>
            </p:grpSpPr>
            <p:sp>
              <p:nvSpPr>
                <p:cNvPr id="3523" name="図形 1243"/>
                <p:cNvSpPr/>
                <p:nvPr/>
              </p:nvSpPr>
              <p:spPr>
                <a:xfrm>
                  <a:off x="685009" y="504981"/>
                  <a:ext cx="150669" cy="66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0231" y="366"/>
                      </a:moveTo>
                      <a:cubicBezTo>
                        <a:pt x="14129" y="0"/>
                        <a:pt x="19001" y="-1098"/>
                        <a:pt x="21600" y="5857"/>
                      </a:cubicBezTo>
                      <a:cubicBezTo>
                        <a:pt x="19975" y="13179"/>
                        <a:pt x="16565" y="16474"/>
                        <a:pt x="13966" y="21233"/>
                      </a:cubicBezTo>
                      <a:cubicBezTo>
                        <a:pt x="11043" y="21233"/>
                        <a:pt x="7957" y="19769"/>
                        <a:pt x="5034" y="18671"/>
                      </a:cubicBezTo>
                      <a:cubicBezTo>
                        <a:pt x="3410" y="18671"/>
                        <a:pt x="1786" y="18671"/>
                        <a:pt x="162" y="18671"/>
                      </a:cubicBezTo>
                      <a:lnTo>
                        <a:pt x="5196" y="1830"/>
                      </a:lnTo>
                      <a:lnTo>
                        <a:pt x="10231" y="366"/>
                      </a:lnTo>
                      <a:close/>
                    </a:path>
                  </a:pathLst>
                </a:custGeom>
                <a:solidFill>
                  <a:srgbClr val="C7B49D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524" name="図形 1244"/>
                <p:cNvSpPr/>
                <p:nvPr/>
              </p:nvSpPr>
              <p:spPr>
                <a:xfrm>
                  <a:off x="685009" y="558050"/>
                  <a:ext cx="111020" cy="419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20" y="583"/>
                      </a:moveTo>
                      <a:lnTo>
                        <a:pt x="2644" y="16345"/>
                      </a:lnTo>
                      <a:cubicBezTo>
                        <a:pt x="9036" y="19848"/>
                        <a:pt x="15208" y="21016"/>
                        <a:pt x="21600" y="21600"/>
                      </a:cubicBezTo>
                      <a:lnTo>
                        <a:pt x="18073" y="1167"/>
                      </a:lnTo>
                      <a:lnTo>
                        <a:pt x="220" y="583"/>
                      </a:lnTo>
                      <a:close/>
                    </a:path>
                  </a:pathLst>
                </a:custGeom>
                <a:solidFill>
                  <a:srgbClr val="C0AB9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525" name="図形 1245"/>
                <p:cNvSpPr/>
                <p:nvPr/>
              </p:nvSpPr>
              <p:spPr>
                <a:xfrm>
                  <a:off x="775588" y="519701"/>
                  <a:ext cx="65766" cy="80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8248" y="304"/>
                      </a:moveTo>
                      <a:lnTo>
                        <a:pt x="372" y="10647"/>
                      </a:lnTo>
                      <a:lnTo>
                        <a:pt x="5958" y="21600"/>
                      </a:lnTo>
                      <a:lnTo>
                        <a:pt x="21600" y="8518"/>
                      </a:lnTo>
                      <a:lnTo>
                        <a:pt x="18248" y="304"/>
                      </a:lnTo>
                      <a:close/>
                    </a:path>
                  </a:pathLst>
                </a:custGeom>
                <a:solidFill>
                  <a:srgbClr val="B8A08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</p:grpSp>
      <p:grpSp>
        <p:nvGrpSpPr>
          <p:cNvPr id="3526" name="グループ 2914"/>
          <p:cNvGrpSpPr/>
          <p:nvPr/>
        </p:nvGrpSpPr>
        <p:grpSpPr>
          <a:xfrm>
            <a:off x="5318304" y="5525945"/>
            <a:ext cx="1062696" cy="701714"/>
            <a:chOff x="1469198" y="4016566"/>
            <a:chExt cx="5986473" cy="3952959"/>
          </a:xfrm>
        </p:grpSpPr>
        <p:sp>
          <p:nvSpPr>
            <p:cNvPr id="3527" name="楕円 2815"/>
            <p:cNvSpPr/>
            <p:nvPr/>
          </p:nvSpPr>
          <p:spPr>
            <a:xfrm>
              <a:off x="1469198" y="5596094"/>
              <a:ext cx="5986473" cy="2373431"/>
            </a:xfrm>
            <a:prstGeom prst="ellipse">
              <a:avLst/>
            </a:prstGeom>
            <a:solidFill>
              <a:srgbClr val="BFBFB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28" name="図形 2818"/>
            <p:cNvSpPr/>
            <p:nvPr/>
          </p:nvSpPr>
          <p:spPr>
            <a:xfrm>
              <a:off x="2790703" y="5023401"/>
              <a:ext cx="865264" cy="114538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983" y="21189"/>
                  </a:moveTo>
                  <a:cubicBezTo>
                    <a:pt x="8168" y="20643"/>
                    <a:pt x="6352" y="20232"/>
                    <a:pt x="5808" y="19686"/>
                  </a:cubicBezTo>
                  <a:cubicBezTo>
                    <a:pt x="5263" y="19139"/>
                    <a:pt x="6715" y="18455"/>
                    <a:pt x="6352" y="17908"/>
                  </a:cubicBezTo>
                  <a:cubicBezTo>
                    <a:pt x="5989" y="17362"/>
                    <a:pt x="3448" y="17088"/>
                    <a:pt x="3085" y="16268"/>
                  </a:cubicBezTo>
                  <a:cubicBezTo>
                    <a:pt x="2722" y="15448"/>
                    <a:pt x="3630" y="13807"/>
                    <a:pt x="3267" y="12713"/>
                  </a:cubicBezTo>
                  <a:cubicBezTo>
                    <a:pt x="2904" y="11620"/>
                    <a:pt x="181" y="10116"/>
                    <a:pt x="181" y="9159"/>
                  </a:cubicBezTo>
                  <a:cubicBezTo>
                    <a:pt x="181" y="8202"/>
                    <a:pt x="2722" y="7655"/>
                    <a:pt x="3267" y="6288"/>
                  </a:cubicBezTo>
                  <a:cubicBezTo>
                    <a:pt x="3811" y="4921"/>
                    <a:pt x="2904" y="1777"/>
                    <a:pt x="3448" y="956"/>
                  </a:cubicBezTo>
                  <a:cubicBezTo>
                    <a:pt x="3993" y="136"/>
                    <a:pt x="5989" y="1367"/>
                    <a:pt x="7442" y="1230"/>
                  </a:cubicBezTo>
                  <a:cubicBezTo>
                    <a:pt x="8894" y="1093"/>
                    <a:pt x="11072" y="-273"/>
                    <a:pt x="12524" y="136"/>
                  </a:cubicBezTo>
                  <a:cubicBezTo>
                    <a:pt x="13976" y="546"/>
                    <a:pt x="15428" y="2734"/>
                    <a:pt x="16880" y="3691"/>
                  </a:cubicBezTo>
                  <a:cubicBezTo>
                    <a:pt x="18332" y="4648"/>
                    <a:pt x="21418" y="5194"/>
                    <a:pt x="21600" y="6562"/>
                  </a:cubicBezTo>
                  <a:cubicBezTo>
                    <a:pt x="21781" y="7929"/>
                    <a:pt x="17969" y="10663"/>
                    <a:pt x="17969" y="12030"/>
                  </a:cubicBezTo>
                  <a:cubicBezTo>
                    <a:pt x="17969" y="13397"/>
                    <a:pt x="21055" y="13944"/>
                    <a:pt x="20873" y="14901"/>
                  </a:cubicBezTo>
                  <a:cubicBezTo>
                    <a:pt x="20692" y="15858"/>
                    <a:pt x="17243" y="17088"/>
                    <a:pt x="16699" y="17908"/>
                  </a:cubicBezTo>
                  <a:cubicBezTo>
                    <a:pt x="16154" y="18729"/>
                    <a:pt x="17788" y="19412"/>
                    <a:pt x="17062" y="19959"/>
                  </a:cubicBezTo>
                  <a:cubicBezTo>
                    <a:pt x="16336" y="20506"/>
                    <a:pt x="13976" y="20916"/>
                    <a:pt x="11616" y="21463"/>
                  </a:cubicBezTo>
                </a:path>
              </a:pathLst>
            </a:custGeom>
            <a:solidFill>
              <a:srgbClr val="458A62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29" name="図形 2133"/>
            <p:cNvSpPr/>
            <p:nvPr/>
          </p:nvSpPr>
          <p:spPr>
            <a:xfrm>
              <a:off x="3024662" y="5338515"/>
              <a:ext cx="557137" cy="116450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730" y="21600"/>
                  </a:moveTo>
                  <a:cubicBezTo>
                    <a:pt x="4848" y="17203"/>
                    <a:pt x="8375" y="12042"/>
                    <a:pt x="1322" y="8410"/>
                  </a:cubicBezTo>
                  <a:cubicBezTo>
                    <a:pt x="-2204" y="5734"/>
                    <a:pt x="4848" y="7646"/>
                    <a:pt x="7053" y="8601"/>
                  </a:cubicBezTo>
                  <a:cubicBezTo>
                    <a:pt x="7053" y="6881"/>
                    <a:pt x="5730" y="764"/>
                    <a:pt x="10579" y="191"/>
                  </a:cubicBezTo>
                  <a:cubicBezTo>
                    <a:pt x="10579" y="3058"/>
                    <a:pt x="10138" y="5925"/>
                    <a:pt x="10579" y="8601"/>
                  </a:cubicBezTo>
                  <a:cubicBezTo>
                    <a:pt x="13224" y="7454"/>
                    <a:pt x="18073" y="5161"/>
                    <a:pt x="21159" y="7263"/>
                  </a:cubicBezTo>
                  <a:cubicBezTo>
                    <a:pt x="21600" y="8028"/>
                    <a:pt x="21159" y="8601"/>
                    <a:pt x="19395" y="8984"/>
                  </a:cubicBezTo>
                  <a:cubicBezTo>
                    <a:pt x="5289" y="9939"/>
                    <a:pt x="11902" y="17585"/>
                    <a:pt x="12342" y="21408"/>
                  </a:cubicBezTo>
                  <a:cubicBezTo>
                    <a:pt x="10138" y="21982"/>
                    <a:pt x="7934" y="21408"/>
                    <a:pt x="5730" y="21408"/>
                  </a:cubicBezTo>
                  <a:close/>
                </a:path>
              </a:pathLst>
            </a:custGeom>
            <a:solidFill>
              <a:srgbClr val="806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30" name="図形 2108"/>
            <p:cNvSpPr/>
            <p:nvPr/>
          </p:nvSpPr>
          <p:spPr>
            <a:xfrm>
              <a:off x="5150769" y="5724860"/>
              <a:ext cx="965105" cy="114992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676" y="21600"/>
                  </a:moveTo>
                  <a:lnTo>
                    <a:pt x="0" y="4168"/>
                  </a:lnTo>
                  <a:lnTo>
                    <a:pt x="20487" y="0"/>
                  </a:lnTo>
                  <a:lnTo>
                    <a:pt x="21600" y="10421"/>
                  </a:lnTo>
                </a:path>
              </a:pathLst>
            </a:custGeom>
            <a:solidFill>
              <a:srgbClr val="44546A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31" name="図形 2860"/>
            <p:cNvSpPr/>
            <p:nvPr/>
          </p:nvSpPr>
          <p:spPr>
            <a:xfrm>
              <a:off x="5210060" y="4016566"/>
              <a:ext cx="1138987" cy="144335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72" y="9428"/>
                  </a:moveTo>
                  <a:cubicBezTo>
                    <a:pt x="2618" y="8914"/>
                    <a:pt x="4363" y="8400"/>
                    <a:pt x="4363" y="7542"/>
                  </a:cubicBezTo>
                  <a:cubicBezTo>
                    <a:pt x="4363" y="6685"/>
                    <a:pt x="872" y="4628"/>
                    <a:pt x="1527" y="3428"/>
                  </a:cubicBezTo>
                  <a:cubicBezTo>
                    <a:pt x="2181" y="2228"/>
                    <a:pt x="6327" y="342"/>
                    <a:pt x="8945" y="171"/>
                  </a:cubicBezTo>
                  <a:cubicBezTo>
                    <a:pt x="11563" y="0"/>
                    <a:pt x="17454" y="1028"/>
                    <a:pt x="17672" y="2057"/>
                  </a:cubicBezTo>
                  <a:cubicBezTo>
                    <a:pt x="17890" y="3085"/>
                    <a:pt x="11127" y="5485"/>
                    <a:pt x="11127" y="6514"/>
                  </a:cubicBezTo>
                  <a:cubicBezTo>
                    <a:pt x="11127" y="7542"/>
                    <a:pt x="17454" y="7542"/>
                    <a:pt x="17454" y="8571"/>
                  </a:cubicBezTo>
                  <a:cubicBezTo>
                    <a:pt x="17454" y="9600"/>
                    <a:pt x="10254" y="11828"/>
                    <a:pt x="10909" y="13028"/>
                  </a:cubicBezTo>
                  <a:cubicBezTo>
                    <a:pt x="11563" y="14228"/>
                    <a:pt x="20727" y="14914"/>
                    <a:pt x="21381" y="15942"/>
                  </a:cubicBezTo>
                  <a:cubicBezTo>
                    <a:pt x="22036" y="16971"/>
                    <a:pt x="17890" y="18685"/>
                    <a:pt x="15709" y="19542"/>
                  </a:cubicBezTo>
                  <a:cubicBezTo>
                    <a:pt x="13527" y="20400"/>
                    <a:pt x="10909" y="22457"/>
                    <a:pt x="8290" y="21085"/>
                  </a:cubicBezTo>
                  <a:cubicBezTo>
                    <a:pt x="5672" y="19714"/>
                    <a:pt x="2836" y="15428"/>
                    <a:pt x="0" y="10971"/>
                  </a:cubicBezTo>
                </a:path>
              </a:pathLst>
            </a:cu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32" name="図形 2109"/>
            <p:cNvSpPr/>
            <p:nvPr/>
          </p:nvSpPr>
          <p:spPr>
            <a:xfrm>
              <a:off x="2967151" y="4729840"/>
              <a:ext cx="1272429" cy="120459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887" y="0"/>
                  </a:moveTo>
                  <a:lnTo>
                    <a:pt x="0" y="21600"/>
                  </a:lnTo>
                  <a:lnTo>
                    <a:pt x="7931" y="19978"/>
                  </a:lnTo>
                  <a:lnTo>
                    <a:pt x="21600" y="2863"/>
                  </a:lnTo>
                  <a:lnTo>
                    <a:pt x="16887" y="0"/>
                  </a:lnTo>
                  <a:close/>
                </a:path>
              </a:pathLst>
            </a:custGeom>
            <a:solidFill>
              <a:srgbClr val="44546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33" name="図形 2861"/>
            <p:cNvSpPr/>
            <p:nvPr/>
          </p:nvSpPr>
          <p:spPr>
            <a:xfrm>
              <a:off x="3477199" y="4291988"/>
              <a:ext cx="749975" cy="97450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984" y="21600"/>
                  </a:moveTo>
                  <a:cubicBezTo>
                    <a:pt x="2326" y="20075"/>
                    <a:pt x="0" y="18550"/>
                    <a:pt x="332" y="17025"/>
                  </a:cubicBezTo>
                  <a:cubicBezTo>
                    <a:pt x="664" y="15501"/>
                    <a:pt x="7310" y="13214"/>
                    <a:pt x="8640" y="11435"/>
                  </a:cubicBezTo>
                  <a:cubicBezTo>
                    <a:pt x="9969" y="9656"/>
                    <a:pt x="8972" y="7877"/>
                    <a:pt x="9969" y="6098"/>
                  </a:cubicBezTo>
                  <a:cubicBezTo>
                    <a:pt x="10966" y="4320"/>
                    <a:pt x="14953" y="254"/>
                    <a:pt x="15286" y="254"/>
                  </a:cubicBezTo>
                  <a:cubicBezTo>
                    <a:pt x="15618" y="254"/>
                    <a:pt x="12295" y="4065"/>
                    <a:pt x="13292" y="6352"/>
                  </a:cubicBezTo>
                  <a:cubicBezTo>
                    <a:pt x="14289" y="8640"/>
                    <a:pt x="22596" y="12197"/>
                    <a:pt x="21600" y="14484"/>
                  </a:cubicBezTo>
                  <a:cubicBezTo>
                    <a:pt x="20603" y="16771"/>
                    <a:pt x="13956" y="18550"/>
                    <a:pt x="7310" y="20329"/>
                  </a:cubicBezTo>
                </a:path>
              </a:pathLst>
            </a:custGeom>
            <a:solidFill>
              <a:srgbClr val="E4864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34" name="図形 2757"/>
            <p:cNvSpPr/>
            <p:nvPr/>
          </p:nvSpPr>
          <p:spPr>
            <a:xfrm>
              <a:off x="3209957" y="4804976"/>
              <a:ext cx="2177863" cy="208362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46" y="10337"/>
                  </a:moveTo>
                  <a:lnTo>
                    <a:pt x="8512" y="51"/>
                  </a:lnTo>
                  <a:lnTo>
                    <a:pt x="21600" y="13474"/>
                  </a:lnTo>
                  <a:lnTo>
                    <a:pt x="21600" y="21600"/>
                  </a:lnTo>
                  <a:lnTo>
                    <a:pt x="49" y="21600"/>
                  </a:lnTo>
                  <a:lnTo>
                    <a:pt x="246" y="10337"/>
                  </a:lnTo>
                  <a:close/>
                </a:path>
              </a:pathLst>
            </a:custGeom>
            <a:solidFill>
              <a:srgbClr val="D6DCE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35" name="図形 2111"/>
            <p:cNvSpPr/>
            <p:nvPr/>
          </p:nvSpPr>
          <p:spPr>
            <a:xfrm>
              <a:off x="3939445" y="4401811"/>
              <a:ext cx="2291451" cy="174584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280" y="6978"/>
                  </a:moveTo>
                  <a:lnTo>
                    <a:pt x="12840" y="21600"/>
                  </a:lnTo>
                  <a:lnTo>
                    <a:pt x="21600" y="16449"/>
                  </a:lnTo>
                  <a:lnTo>
                    <a:pt x="10680" y="0"/>
                  </a:lnTo>
                  <a:lnTo>
                    <a:pt x="0" y="4319"/>
                  </a:lnTo>
                  <a:lnTo>
                    <a:pt x="2280" y="6978"/>
                  </a:lnTo>
                  <a:close/>
                </a:path>
              </a:pathLst>
            </a:custGeom>
            <a:solidFill>
              <a:srgbClr val="44546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36" name="四角形 2112"/>
            <p:cNvSpPr/>
            <p:nvPr/>
          </p:nvSpPr>
          <p:spPr>
            <a:xfrm>
              <a:off x="4462435" y="5668366"/>
              <a:ext cx="363038" cy="267890"/>
            </a:xfrm>
            <a:prstGeom prst="rect">
              <a:avLst/>
            </a:prstGeom>
            <a:solidFill>
              <a:srgbClr val="C7766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37" name="四角形 2113"/>
            <p:cNvSpPr/>
            <p:nvPr/>
          </p:nvSpPr>
          <p:spPr>
            <a:xfrm>
              <a:off x="3935850" y="5668366"/>
              <a:ext cx="363038" cy="267890"/>
            </a:xfrm>
            <a:prstGeom prst="rect">
              <a:avLst/>
            </a:prstGeom>
            <a:solidFill>
              <a:srgbClr val="C7766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38" name="四角形 2114"/>
            <p:cNvSpPr/>
            <p:nvPr/>
          </p:nvSpPr>
          <p:spPr>
            <a:xfrm>
              <a:off x="3407469" y="5668366"/>
              <a:ext cx="363038" cy="267890"/>
            </a:xfrm>
            <a:prstGeom prst="rect">
              <a:avLst/>
            </a:prstGeom>
            <a:solidFill>
              <a:srgbClr val="C7766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39" name="四角形 2115"/>
            <p:cNvSpPr/>
            <p:nvPr/>
          </p:nvSpPr>
          <p:spPr>
            <a:xfrm>
              <a:off x="3436224" y="6260640"/>
              <a:ext cx="416954" cy="652412"/>
            </a:xfrm>
            <a:prstGeom prst="rect">
              <a:avLst/>
            </a:prstGeom>
            <a:solidFill>
              <a:srgbClr val="C7766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40" name="四角形 2116"/>
            <p:cNvSpPr/>
            <p:nvPr/>
          </p:nvSpPr>
          <p:spPr>
            <a:xfrm>
              <a:off x="3889123" y="6260640"/>
              <a:ext cx="416954" cy="652412"/>
            </a:xfrm>
            <a:prstGeom prst="rect">
              <a:avLst/>
            </a:prstGeom>
            <a:solidFill>
              <a:srgbClr val="C7766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41" name="四角形 2117"/>
            <p:cNvSpPr/>
            <p:nvPr/>
          </p:nvSpPr>
          <p:spPr>
            <a:xfrm>
              <a:off x="4643954" y="6366338"/>
              <a:ext cx="177924" cy="267890"/>
            </a:xfrm>
            <a:prstGeom prst="rect">
              <a:avLst/>
            </a:prstGeom>
            <a:solidFill>
              <a:srgbClr val="C7766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42" name="四角形 2118"/>
            <p:cNvSpPr/>
            <p:nvPr/>
          </p:nvSpPr>
          <p:spPr>
            <a:xfrm>
              <a:off x="4911739" y="6366338"/>
              <a:ext cx="177924" cy="267890"/>
            </a:xfrm>
            <a:prstGeom prst="rect">
              <a:avLst/>
            </a:prstGeom>
            <a:solidFill>
              <a:srgbClr val="C7766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43" name="図形 2817"/>
            <p:cNvSpPr/>
            <p:nvPr/>
          </p:nvSpPr>
          <p:spPr>
            <a:xfrm>
              <a:off x="2188569" y="5038798"/>
              <a:ext cx="879800" cy="109788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568" y="21170"/>
                  </a:moveTo>
                  <a:cubicBezTo>
                    <a:pt x="6783" y="20455"/>
                    <a:pt x="4998" y="19740"/>
                    <a:pt x="4284" y="19025"/>
                  </a:cubicBezTo>
                  <a:cubicBezTo>
                    <a:pt x="3570" y="18309"/>
                    <a:pt x="4998" y="17737"/>
                    <a:pt x="4284" y="16879"/>
                  </a:cubicBezTo>
                  <a:cubicBezTo>
                    <a:pt x="3570" y="16021"/>
                    <a:pt x="178" y="14733"/>
                    <a:pt x="0" y="13446"/>
                  </a:cubicBezTo>
                  <a:cubicBezTo>
                    <a:pt x="-178" y="12158"/>
                    <a:pt x="2677" y="10871"/>
                    <a:pt x="2856" y="9154"/>
                  </a:cubicBezTo>
                  <a:cubicBezTo>
                    <a:pt x="3034" y="7438"/>
                    <a:pt x="1428" y="4005"/>
                    <a:pt x="1785" y="2574"/>
                  </a:cubicBezTo>
                  <a:cubicBezTo>
                    <a:pt x="2142" y="1144"/>
                    <a:pt x="4105" y="0"/>
                    <a:pt x="5890" y="0"/>
                  </a:cubicBezTo>
                  <a:cubicBezTo>
                    <a:pt x="7676" y="0"/>
                    <a:pt x="10710" y="2002"/>
                    <a:pt x="12674" y="2288"/>
                  </a:cubicBezTo>
                  <a:cubicBezTo>
                    <a:pt x="14638" y="2574"/>
                    <a:pt x="17851" y="1144"/>
                    <a:pt x="18565" y="2002"/>
                  </a:cubicBezTo>
                  <a:cubicBezTo>
                    <a:pt x="19279" y="2860"/>
                    <a:pt x="17315" y="6294"/>
                    <a:pt x="17672" y="7724"/>
                  </a:cubicBezTo>
                  <a:cubicBezTo>
                    <a:pt x="18029" y="9154"/>
                    <a:pt x="21421" y="9298"/>
                    <a:pt x="21421" y="10728"/>
                  </a:cubicBezTo>
                  <a:cubicBezTo>
                    <a:pt x="21421" y="12158"/>
                    <a:pt x="18029" y="14733"/>
                    <a:pt x="17137" y="16307"/>
                  </a:cubicBezTo>
                  <a:cubicBezTo>
                    <a:pt x="16244" y="17880"/>
                    <a:pt x="16958" y="19311"/>
                    <a:pt x="15887" y="20169"/>
                  </a:cubicBezTo>
                  <a:cubicBezTo>
                    <a:pt x="14816" y="21027"/>
                    <a:pt x="12317" y="21170"/>
                    <a:pt x="9818" y="21456"/>
                  </a:cubicBezTo>
                </a:path>
              </a:pathLst>
            </a:custGeom>
            <a:solidFill>
              <a:srgbClr val="458A62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44" name="図形 2816"/>
            <p:cNvSpPr/>
            <p:nvPr/>
          </p:nvSpPr>
          <p:spPr>
            <a:xfrm>
              <a:off x="2392157" y="5322367"/>
              <a:ext cx="552595" cy="142738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832" y="21346"/>
                  </a:moveTo>
                  <a:cubicBezTo>
                    <a:pt x="4549" y="19363"/>
                    <a:pt x="5619" y="11652"/>
                    <a:pt x="5619" y="9009"/>
                  </a:cubicBezTo>
                  <a:cubicBezTo>
                    <a:pt x="5619" y="6368"/>
                    <a:pt x="-2573" y="5939"/>
                    <a:pt x="809" y="5265"/>
                  </a:cubicBezTo>
                  <a:cubicBezTo>
                    <a:pt x="3629" y="4398"/>
                    <a:pt x="6467" y="7137"/>
                    <a:pt x="7599" y="6478"/>
                  </a:cubicBezTo>
                  <a:cubicBezTo>
                    <a:pt x="8731" y="5817"/>
                    <a:pt x="8166" y="1632"/>
                    <a:pt x="8448" y="750"/>
                  </a:cubicBezTo>
                  <a:cubicBezTo>
                    <a:pt x="8731" y="-130"/>
                    <a:pt x="10429" y="-351"/>
                    <a:pt x="10712" y="640"/>
                  </a:cubicBezTo>
                  <a:cubicBezTo>
                    <a:pt x="10994" y="1632"/>
                    <a:pt x="9818" y="6158"/>
                    <a:pt x="10950" y="6707"/>
                  </a:cubicBezTo>
                  <a:cubicBezTo>
                    <a:pt x="12080" y="7258"/>
                    <a:pt x="18570" y="4620"/>
                    <a:pt x="19983" y="4398"/>
                  </a:cubicBezTo>
                  <a:cubicBezTo>
                    <a:pt x="21397" y="4179"/>
                    <a:pt x="22308" y="4714"/>
                    <a:pt x="20894" y="5485"/>
                  </a:cubicBezTo>
                  <a:cubicBezTo>
                    <a:pt x="19479" y="6256"/>
                    <a:pt x="12124" y="6478"/>
                    <a:pt x="10146" y="9119"/>
                  </a:cubicBezTo>
                  <a:cubicBezTo>
                    <a:pt x="8166" y="11763"/>
                    <a:pt x="9380" y="19936"/>
                    <a:pt x="9379" y="21146"/>
                  </a:cubicBezTo>
                  <a:cubicBezTo>
                    <a:pt x="9271" y="21609"/>
                    <a:pt x="7105" y="21786"/>
                    <a:pt x="4832" y="21346"/>
                  </a:cubicBezTo>
                  <a:close/>
                </a:path>
              </a:pathLst>
            </a:custGeom>
            <a:solidFill>
              <a:srgbClr val="80600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45" name="図形 2819"/>
            <p:cNvSpPr/>
            <p:nvPr/>
          </p:nvSpPr>
          <p:spPr>
            <a:xfrm>
              <a:off x="2738487" y="4557799"/>
              <a:ext cx="564743" cy="116706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818" y="21442"/>
                  </a:moveTo>
                  <a:cubicBezTo>
                    <a:pt x="6218" y="21442"/>
                    <a:pt x="-1636" y="20023"/>
                    <a:pt x="4909" y="18446"/>
                  </a:cubicBezTo>
                  <a:cubicBezTo>
                    <a:pt x="1309" y="18446"/>
                    <a:pt x="-1309" y="15135"/>
                    <a:pt x="3927" y="15293"/>
                  </a:cubicBezTo>
                  <a:cubicBezTo>
                    <a:pt x="3927" y="14978"/>
                    <a:pt x="5236" y="14978"/>
                    <a:pt x="5236" y="14662"/>
                  </a:cubicBezTo>
                  <a:cubicBezTo>
                    <a:pt x="2945" y="14032"/>
                    <a:pt x="327" y="12770"/>
                    <a:pt x="327" y="11351"/>
                  </a:cubicBezTo>
                  <a:cubicBezTo>
                    <a:pt x="10800" y="10721"/>
                    <a:pt x="7527" y="3941"/>
                    <a:pt x="5236" y="788"/>
                  </a:cubicBezTo>
                  <a:cubicBezTo>
                    <a:pt x="5236" y="630"/>
                    <a:pt x="4581" y="315"/>
                    <a:pt x="5236" y="157"/>
                  </a:cubicBezTo>
                  <a:cubicBezTo>
                    <a:pt x="12109" y="1891"/>
                    <a:pt x="14400" y="6937"/>
                    <a:pt x="10800" y="10248"/>
                  </a:cubicBezTo>
                  <a:cubicBezTo>
                    <a:pt x="17018" y="9932"/>
                    <a:pt x="12436" y="13086"/>
                    <a:pt x="10472" y="14347"/>
                  </a:cubicBezTo>
                  <a:cubicBezTo>
                    <a:pt x="20945" y="11667"/>
                    <a:pt x="28800" y="15766"/>
                    <a:pt x="11781" y="16870"/>
                  </a:cubicBezTo>
                  <a:cubicBezTo>
                    <a:pt x="12109" y="17658"/>
                    <a:pt x="19963" y="16397"/>
                    <a:pt x="18000" y="18762"/>
                  </a:cubicBezTo>
                  <a:cubicBezTo>
                    <a:pt x="16036" y="19392"/>
                    <a:pt x="13745" y="19865"/>
                    <a:pt x="13745" y="21127"/>
                  </a:cubicBezTo>
                  <a:cubicBezTo>
                    <a:pt x="12436" y="21284"/>
                    <a:pt x="11127" y="21600"/>
                    <a:pt x="9818" y="21600"/>
                  </a:cubicBezTo>
                  <a:close/>
                </a:path>
              </a:pathLst>
            </a:custGeom>
            <a:solidFill>
              <a:srgbClr val="E4864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46" name="図形 2820"/>
            <p:cNvSpPr/>
            <p:nvPr/>
          </p:nvSpPr>
          <p:spPr>
            <a:xfrm>
              <a:off x="2200745" y="4773984"/>
              <a:ext cx="382823" cy="43461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335" y="20690"/>
                  </a:moveTo>
                  <a:cubicBezTo>
                    <a:pt x="2852" y="21145"/>
                    <a:pt x="-2037" y="17507"/>
                    <a:pt x="4483" y="16825"/>
                  </a:cubicBezTo>
                  <a:cubicBezTo>
                    <a:pt x="-4483" y="16597"/>
                    <a:pt x="2445" y="11368"/>
                    <a:pt x="8150" y="11595"/>
                  </a:cubicBezTo>
                  <a:cubicBezTo>
                    <a:pt x="9373" y="10458"/>
                    <a:pt x="8150" y="9094"/>
                    <a:pt x="8150" y="7957"/>
                  </a:cubicBezTo>
                  <a:cubicBezTo>
                    <a:pt x="8150" y="7275"/>
                    <a:pt x="7743" y="6366"/>
                    <a:pt x="8558" y="5684"/>
                  </a:cubicBezTo>
                  <a:cubicBezTo>
                    <a:pt x="13449" y="4092"/>
                    <a:pt x="22007" y="3637"/>
                    <a:pt x="19562" y="227"/>
                  </a:cubicBezTo>
                  <a:cubicBezTo>
                    <a:pt x="22822" y="3865"/>
                    <a:pt x="17116" y="7275"/>
                    <a:pt x="14671" y="10004"/>
                  </a:cubicBezTo>
                  <a:cubicBezTo>
                    <a:pt x="26898" y="12050"/>
                    <a:pt x="19562" y="13414"/>
                    <a:pt x="12633" y="13869"/>
                  </a:cubicBezTo>
                  <a:cubicBezTo>
                    <a:pt x="12633" y="14324"/>
                    <a:pt x="12633" y="14551"/>
                    <a:pt x="12633" y="15006"/>
                  </a:cubicBezTo>
                  <a:cubicBezTo>
                    <a:pt x="23230" y="17507"/>
                    <a:pt x="16709" y="24783"/>
                    <a:pt x="7335" y="20008"/>
                  </a:cubicBezTo>
                  <a:close/>
                </a:path>
              </a:pathLst>
            </a:custGeom>
            <a:solidFill>
              <a:srgbClr val="E4864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47" name="図形 2852"/>
            <p:cNvSpPr/>
            <p:nvPr/>
          </p:nvSpPr>
          <p:spPr>
            <a:xfrm>
              <a:off x="4732916" y="5596094"/>
              <a:ext cx="1220839" cy="145312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800" y="20919"/>
                  </a:moveTo>
                  <a:cubicBezTo>
                    <a:pt x="8558" y="20579"/>
                    <a:pt x="1630" y="19899"/>
                    <a:pt x="407" y="19048"/>
                  </a:cubicBezTo>
                  <a:cubicBezTo>
                    <a:pt x="-815" y="18198"/>
                    <a:pt x="3056" y="16157"/>
                    <a:pt x="3056" y="15477"/>
                  </a:cubicBezTo>
                  <a:cubicBezTo>
                    <a:pt x="3056" y="14796"/>
                    <a:pt x="-815" y="14626"/>
                    <a:pt x="203" y="14286"/>
                  </a:cubicBezTo>
                  <a:cubicBezTo>
                    <a:pt x="1222" y="13946"/>
                    <a:pt x="9169" y="13436"/>
                    <a:pt x="9781" y="12585"/>
                  </a:cubicBezTo>
                  <a:cubicBezTo>
                    <a:pt x="10392" y="11735"/>
                    <a:pt x="3871" y="9694"/>
                    <a:pt x="4075" y="9184"/>
                  </a:cubicBezTo>
                  <a:cubicBezTo>
                    <a:pt x="4279" y="8674"/>
                    <a:pt x="11003" y="10204"/>
                    <a:pt x="11615" y="9354"/>
                  </a:cubicBezTo>
                  <a:cubicBezTo>
                    <a:pt x="12226" y="8503"/>
                    <a:pt x="6928" y="5442"/>
                    <a:pt x="8558" y="3911"/>
                  </a:cubicBezTo>
                  <a:cubicBezTo>
                    <a:pt x="10188" y="2381"/>
                    <a:pt x="20377" y="-340"/>
                    <a:pt x="21396" y="170"/>
                  </a:cubicBezTo>
                  <a:cubicBezTo>
                    <a:pt x="22415" y="680"/>
                    <a:pt x="15894" y="5952"/>
                    <a:pt x="15283" y="7823"/>
                  </a:cubicBezTo>
                  <a:cubicBezTo>
                    <a:pt x="14671" y="9694"/>
                    <a:pt x="17932" y="10885"/>
                    <a:pt x="17524" y="11735"/>
                  </a:cubicBezTo>
                  <a:cubicBezTo>
                    <a:pt x="17116" y="12585"/>
                    <a:pt x="12430" y="12415"/>
                    <a:pt x="12837" y="13266"/>
                  </a:cubicBezTo>
                  <a:cubicBezTo>
                    <a:pt x="13245" y="14116"/>
                    <a:pt x="20377" y="16667"/>
                    <a:pt x="20581" y="17688"/>
                  </a:cubicBezTo>
                  <a:cubicBezTo>
                    <a:pt x="20784" y="18708"/>
                    <a:pt x="15690" y="19218"/>
                    <a:pt x="14875" y="19729"/>
                  </a:cubicBezTo>
                  <a:cubicBezTo>
                    <a:pt x="14060" y="20239"/>
                    <a:pt x="15486" y="21259"/>
                    <a:pt x="14875" y="21429"/>
                  </a:cubicBezTo>
                  <a:cubicBezTo>
                    <a:pt x="14264" y="21600"/>
                    <a:pt x="13041" y="21259"/>
                    <a:pt x="10800" y="20919"/>
                  </a:cubicBezTo>
                  <a:close/>
                </a:path>
              </a:pathLst>
            </a:custGeom>
            <a:solidFill>
              <a:srgbClr val="E4864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48" name="図形 2853"/>
            <p:cNvSpPr/>
            <p:nvPr/>
          </p:nvSpPr>
          <p:spPr>
            <a:xfrm>
              <a:off x="4992018" y="6552741"/>
              <a:ext cx="473168" cy="41319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751" y="21600"/>
                  </a:moveTo>
                  <a:cubicBezTo>
                    <a:pt x="12643" y="21600"/>
                    <a:pt x="1580" y="20400"/>
                    <a:pt x="526" y="19200"/>
                  </a:cubicBezTo>
                  <a:cubicBezTo>
                    <a:pt x="-526" y="18000"/>
                    <a:pt x="6848" y="14400"/>
                    <a:pt x="6848" y="13200"/>
                  </a:cubicBezTo>
                  <a:cubicBezTo>
                    <a:pt x="6848" y="12000"/>
                    <a:pt x="526" y="10800"/>
                    <a:pt x="2634" y="9000"/>
                  </a:cubicBezTo>
                  <a:cubicBezTo>
                    <a:pt x="4741" y="7200"/>
                    <a:pt x="18965" y="600"/>
                    <a:pt x="20546" y="600"/>
                  </a:cubicBezTo>
                  <a:cubicBezTo>
                    <a:pt x="22126" y="600"/>
                    <a:pt x="12643" y="7200"/>
                    <a:pt x="12643" y="9000"/>
                  </a:cubicBezTo>
                  <a:cubicBezTo>
                    <a:pt x="12643" y="10800"/>
                    <a:pt x="21600" y="11400"/>
                    <a:pt x="21600" y="12600"/>
                  </a:cubicBezTo>
                  <a:cubicBezTo>
                    <a:pt x="21600" y="13800"/>
                    <a:pt x="15278" y="16200"/>
                    <a:pt x="14224" y="17400"/>
                  </a:cubicBezTo>
                  <a:cubicBezTo>
                    <a:pt x="13170" y="18600"/>
                    <a:pt x="16858" y="21600"/>
                    <a:pt x="14751" y="21600"/>
                  </a:cubicBezTo>
                  <a:close/>
                </a:path>
              </a:pathLst>
            </a:custGeom>
            <a:solidFill>
              <a:srgbClr val="F4D46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49" name="図形 2854"/>
            <p:cNvSpPr/>
            <p:nvPr/>
          </p:nvSpPr>
          <p:spPr>
            <a:xfrm>
              <a:off x="2778837" y="5322367"/>
              <a:ext cx="242021" cy="35638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514" y="21600"/>
                  </a:moveTo>
                  <a:cubicBezTo>
                    <a:pt x="19542" y="21600"/>
                    <a:pt x="8228" y="18812"/>
                    <a:pt x="8228" y="18116"/>
                  </a:cubicBezTo>
                  <a:cubicBezTo>
                    <a:pt x="8228" y="17419"/>
                    <a:pt x="21600" y="17419"/>
                    <a:pt x="21600" y="14632"/>
                  </a:cubicBezTo>
                  <a:cubicBezTo>
                    <a:pt x="21600" y="11845"/>
                    <a:pt x="11314" y="696"/>
                    <a:pt x="10285" y="696"/>
                  </a:cubicBezTo>
                  <a:cubicBezTo>
                    <a:pt x="9257" y="696"/>
                    <a:pt x="12342" y="9754"/>
                    <a:pt x="11314" y="12541"/>
                  </a:cubicBezTo>
                  <a:cubicBezTo>
                    <a:pt x="10285" y="15329"/>
                    <a:pt x="0" y="16722"/>
                    <a:pt x="1028" y="18116"/>
                  </a:cubicBezTo>
                  <a:cubicBezTo>
                    <a:pt x="2057" y="19509"/>
                    <a:pt x="17485" y="21600"/>
                    <a:pt x="18514" y="21600"/>
                  </a:cubicBezTo>
                  <a:close/>
                </a:path>
              </a:pathLst>
            </a:custGeom>
            <a:solidFill>
              <a:srgbClr val="F4D46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50" name="図形 2855"/>
            <p:cNvSpPr/>
            <p:nvPr/>
          </p:nvSpPr>
          <p:spPr>
            <a:xfrm>
              <a:off x="4464127" y="4555934"/>
              <a:ext cx="853059" cy="137310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91" y="21240"/>
                  </a:moveTo>
                  <a:cubicBezTo>
                    <a:pt x="0" y="20700"/>
                    <a:pt x="4962" y="19440"/>
                    <a:pt x="5254" y="18180"/>
                  </a:cubicBezTo>
                  <a:cubicBezTo>
                    <a:pt x="5545" y="16920"/>
                    <a:pt x="1751" y="14580"/>
                    <a:pt x="2043" y="13320"/>
                  </a:cubicBezTo>
                  <a:cubicBezTo>
                    <a:pt x="2335" y="12060"/>
                    <a:pt x="7297" y="12060"/>
                    <a:pt x="7297" y="10620"/>
                  </a:cubicBezTo>
                  <a:cubicBezTo>
                    <a:pt x="7297" y="9180"/>
                    <a:pt x="1751" y="5400"/>
                    <a:pt x="2335" y="3780"/>
                  </a:cubicBezTo>
                  <a:cubicBezTo>
                    <a:pt x="2918" y="2160"/>
                    <a:pt x="8756" y="180"/>
                    <a:pt x="11383" y="180"/>
                  </a:cubicBezTo>
                  <a:cubicBezTo>
                    <a:pt x="14010" y="180"/>
                    <a:pt x="17513" y="3060"/>
                    <a:pt x="18389" y="4320"/>
                  </a:cubicBezTo>
                  <a:cubicBezTo>
                    <a:pt x="19264" y="5580"/>
                    <a:pt x="16929" y="6840"/>
                    <a:pt x="17221" y="7740"/>
                  </a:cubicBezTo>
                  <a:cubicBezTo>
                    <a:pt x="17513" y="8640"/>
                    <a:pt x="22475" y="9900"/>
                    <a:pt x="21600" y="10620"/>
                  </a:cubicBezTo>
                  <a:cubicBezTo>
                    <a:pt x="20724" y="11340"/>
                    <a:pt x="12551" y="11700"/>
                    <a:pt x="11967" y="12420"/>
                  </a:cubicBezTo>
                  <a:cubicBezTo>
                    <a:pt x="11383" y="13140"/>
                    <a:pt x="17221" y="14580"/>
                    <a:pt x="17221" y="15480"/>
                  </a:cubicBezTo>
                  <a:cubicBezTo>
                    <a:pt x="17221" y="16380"/>
                    <a:pt x="12551" y="17100"/>
                    <a:pt x="11967" y="17820"/>
                  </a:cubicBezTo>
                  <a:cubicBezTo>
                    <a:pt x="11383" y="18540"/>
                    <a:pt x="13718" y="19800"/>
                    <a:pt x="13135" y="20340"/>
                  </a:cubicBezTo>
                  <a:cubicBezTo>
                    <a:pt x="12551" y="20880"/>
                    <a:pt x="10508" y="21420"/>
                    <a:pt x="8464" y="21420"/>
                  </a:cubicBezTo>
                  <a:cubicBezTo>
                    <a:pt x="6421" y="21420"/>
                    <a:pt x="583" y="21780"/>
                    <a:pt x="291" y="21240"/>
                  </a:cubicBezTo>
                  <a:close/>
                </a:path>
              </a:pathLst>
            </a:cu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51" name="図形 2856"/>
            <p:cNvSpPr/>
            <p:nvPr/>
          </p:nvSpPr>
          <p:spPr>
            <a:xfrm>
              <a:off x="3109970" y="4085422"/>
              <a:ext cx="770880" cy="184503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408" y="21197"/>
                  </a:moveTo>
                  <a:cubicBezTo>
                    <a:pt x="17731" y="20929"/>
                    <a:pt x="14185" y="20124"/>
                    <a:pt x="14507" y="19453"/>
                  </a:cubicBezTo>
                  <a:cubicBezTo>
                    <a:pt x="14829" y="18782"/>
                    <a:pt x="19988" y="17843"/>
                    <a:pt x="19988" y="17172"/>
                  </a:cubicBezTo>
                  <a:cubicBezTo>
                    <a:pt x="19988" y="16501"/>
                    <a:pt x="15797" y="15831"/>
                    <a:pt x="15797" y="14891"/>
                  </a:cubicBezTo>
                  <a:cubicBezTo>
                    <a:pt x="15797" y="13952"/>
                    <a:pt x="21600" y="12208"/>
                    <a:pt x="21600" y="11135"/>
                  </a:cubicBezTo>
                  <a:cubicBezTo>
                    <a:pt x="21600" y="10062"/>
                    <a:pt x="16441" y="9927"/>
                    <a:pt x="16119" y="8183"/>
                  </a:cubicBezTo>
                  <a:cubicBezTo>
                    <a:pt x="15797" y="6439"/>
                    <a:pt x="20310" y="1878"/>
                    <a:pt x="18376" y="670"/>
                  </a:cubicBezTo>
                  <a:cubicBezTo>
                    <a:pt x="16441" y="-536"/>
                    <a:pt x="6770" y="402"/>
                    <a:pt x="4513" y="939"/>
                  </a:cubicBezTo>
                  <a:cubicBezTo>
                    <a:pt x="2256" y="1475"/>
                    <a:pt x="3223" y="3890"/>
                    <a:pt x="4191" y="4561"/>
                  </a:cubicBezTo>
                  <a:cubicBezTo>
                    <a:pt x="5158" y="5232"/>
                    <a:pt x="11605" y="4695"/>
                    <a:pt x="11283" y="5232"/>
                  </a:cubicBezTo>
                  <a:cubicBezTo>
                    <a:pt x="10961" y="5768"/>
                    <a:pt x="1934" y="7244"/>
                    <a:pt x="644" y="8318"/>
                  </a:cubicBezTo>
                  <a:cubicBezTo>
                    <a:pt x="-644" y="9391"/>
                    <a:pt x="1611" y="11135"/>
                    <a:pt x="3223" y="11672"/>
                  </a:cubicBezTo>
                  <a:cubicBezTo>
                    <a:pt x="4835" y="12208"/>
                    <a:pt x="11283" y="11135"/>
                    <a:pt x="11283" y="11806"/>
                  </a:cubicBezTo>
                  <a:cubicBezTo>
                    <a:pt x="11283" y="12477"/>
                    <a:pt x="3223" y="15026"/>
                    <a:pt x="3223" y="15831"/>
                  </a:cubicBezTo>
                  <a:cubicBezTo>
                    <a:pt x="3223" y="16636"/>
                    <a:pt x="11928" y="16233"/>
                    <a:pt x="12250" y="16904"/>
                  </a:cubicBezTo>
                  <a:cubicBezTo>
                    <a:pt x="12573" y="17575"/>
                    <a:pt x="5158" y="19319"/>
                    <a:pt x="5158" y="19990"/>
                  </a:cubicBezTo>
                  <a:cubicBezTo>
                    <a:pt x="5158" y="20660"/>
                    <a:pt x="9026" y="21331"/>
                    <a:pt x="10961" y="21465"/>
                  </a:cubicBezTo>
                  <a:cubicBezTo>
                    <a:pt x="12895" y="21600"/>
                    <a:pt x="17086" y="21465"/>
                    <a:pt x="17408" y="21197"/>
                  </a:cubicBezTo>
                  <a:close/>
                </a:path>
              </a:pathLst>
            </a:cu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52" name="図形 2857"/>
            <p:cNvSpPr/>
            <p:nvPr/>
          </p:nvSpPr>
          <p:spPr>
            <a:xfrm>
              <a:off x="3236205" y="5945235"/>
              <a:ext cx="771037" cy="97545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897" y="21076"/>
                  </a:moveTo>
                  <a:cubicBezTo>
                    <a:pt x="23469" y="20047"/>
                    <a:pt x="18324" y="14903"/>
                    <a:pt x="17360" y="13875"/>
                  </a:cubicBezTo>
                  <a:cubicBezTo>
                    <a:pt x="16395" y="12846"/>
                    <a:pt x="12860" y="13875"/>
                    <a:pt x="12538" y="12846"/>
                  </a:cubicBezTo>
                  <a:cubicBezTo>
                    <a:pt x="12217" y="11817"/>
                    <a:pt x="16074" y="9245"/>
                    <a:pt x="14145" y="7187"/>
                  </a:cubicBezTo>
                  <a:cubicBezTo>
                    <a:pt x="12217" y="5131"/>
                    <a:pt x="1286" y="-13"/>
                    <a:pt x="321" y="-13"/>
                  </a:cubicBezTo>
                  <a:cubicBezTo>
                    <a:pt x="-643" y="-13"/>
                    <a:pt x="7716" y="5902"/>
                    <a:pt x="7716" y="7959"/>
                  </a:cubicBezTo>
                  <a:cubicBezTo>
                    <a:pt x="7716" y="10017"/>
                    <a:pt x="321" y="10788"/>
                    <a:pt x="0" y="12331"/>
                  </a:cubicBezTo>
                  <a:cubicBezTo>
                    <a:pt x="-321" y="13875"/>
                    <a:pt x="4822" y="15932"/>
                    <a:pt x="5144" y="17218"/>
                  </a:cubicBezTo>
                  <a:cubicBezTo>
                    <a:pt x="5465" y="18504"/>
                    <a:pt x="-321" y="20818"/>
                    <a:pt x="1929" y="21076"/>
                  </a:cubicBezTo>
                  <a:cubicBezTo>
                    <a:pt x="4179" y="21333"/>
                    <a:pt x="18325" y="22105"/>
                    <a:pt x="20897" y="21076"/>
                  </a:cubicBezTo>
                  <a:close/>
                </a:path>
              </a:pathLst>
            </a:custGeom>
            <a:solidFill>
              <a:srgbClr val="E4864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53" name="図形 2858"/>
            <p:cNvSpPr/>
            <p:nvPr/>
          </p:nvSpPr>
          <p:spPr>
            <a:xfrm>
              <a:off x="3362440" y="6415030"/>
              <a:ext cx="551004" cy="51652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0160"/>
                  </a:moveTo>
                  <a:cubicBezTo>
                    <a:pt x="21600" y="19200"/>
                    <a:pt x="19800" y="15360"/>
                    <a:pt x="18450" y="14400"/>
                  </a:cubicBezTo>
                  <a:cubicBezTo>
                    <a:pt x="17100" y="13440"/>
                    <a:pt x="13050" y="13920"/>
                    <a:pt x="12600" y="13440"/>
                  </a:cubicBezTo>
                  <a:cubicBezTo>
                    <a:pt x="12150" y="12960"/>
                    <a:pt x="16200" y="11040"/>
                    <a:pt x="15300" y="10080"/>
                  </a:cubicBezTo>
                  <a:cubicBezTo>
                    <a:pt x="14400" y="9120"/>
                    <a:pt x="6750" y="7680"/>
                    <a:pt x="5850" y="6240"/>
                  </a:cubicBezTo>
                  <a:cubicBezTo>
                    <a:pt x="4950" y="4800"/>
                    <a:pt x="9450" y="480"/>
                    <a:pt x="8550" y="480"/>
                  </a:cubicBezTo>
                  <a:cubicBezTo>
                    <a:pt x="7650" y="480"/>
                    <a:pt x="450" y="6240"/>
                    <a:pt x="450" y="8160"/>
                  </a:cubicBezTo>
                  <a:cubicBezTo>
                    <a:pt x="450" y="10080"/>
                    <a:pt x="8550" y="10560"/>
                    <a:pt x="9000" y="12000"/>
                  </a:cubicBezTo>
                  <a:cubicBezTo>
                    <a:pt x="9450" y="13440"/>
                    <a:pt x="3600" y="16320"/>
                    <a:pt x="4500" y="17760"/>
                  </a:cubicBezTo>
                  <a:cubicBezTo>
                    <a:pt x="5400" y="19200"/>
                    <a:pt x="13500" y="21600"/>
                    <a:pt x="16200" y="21600"/>
                  </a:cubicBezTo>
                  <a:cubicBezTo>
                    <a:pt x="18900" y="21600"/>
                    <a:pt x="21600" y="21120"/>
                    <a:pt x="21600" y="20160"/>
                  </a:cubicBezTo>
                  <a:close/>
                </a:path>
              </a:pathLst>
            </a:custGeom>
            <a:solidFill>
              <a:srgbClr val="F4D46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554" name="グループ 3102"/>
          <p:cNvGrpSpPr/>
          <p:nvPr/>
        </p:nvGrpSpPr>
        <p:grpSpPr>
          <a:xfrm>
            <a:off x="3878955" y="7287746"/>
            <a:ext cx="736346" cy="415239"/>
            <a:chOff x="33678" y="408235"/>
            <a:chExt cx="788743" cy="444786"/>
          </a:xfrm>
        </p:grpSpPr>
        <p:sp>
          <p:nvSpPr>
            <p:cNvPr id="3555" name="図形 2193"/>
            <p:cNvSpPr/>
            <p:nvPr/>
          </p:nvSpPr>
          <p:spPr>
            <a:xfrm>
              <a:off x="131802" y="573979"/>
              <a:ext cx="44703" cy="5322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592"/>
                  </a:moveTo>
                  <a:lnTo>
                    <a:pt x="2057" y="864"/>
                  </a:lnTo>
                  <a:lnTo>
                    <a:pt x="1028" y="12960"/>
                  </a:lnTo>
                  <a:lnTo>
                    <a:pt x="17485" y="21600"/>
                  </a:lnTo>
                  <a:lnTo>
                    <a:pt x="21600" y="2592"/>
                  </a:lnTo>
                  <a:close/>
                </a:path>
              </a:pathLst>
            </a:custGeom>
            <a:solidFill>
              <a:srgbClr val="95AD7B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556" name="グループ 3976"/>
            <p:cNvGrpSpPr/>
            <p:nvPr/>
          </p:nvGrpSpPr>
          <p:grpSpPr>
            <a:xfrm>
              <a:off x="33678" y="408235"/>
              <a:ext cx="788743" cy="444786"/>
              <a:chOff x="72307" y="60131"/>
              <a:chExt cx="39465" cy="22255"/>
            </a:xfrm>
          </p:grpSpPr>
          <p:sp>
            <p:nvSpPr>
              <p:cNvPr id="3557" name="図形 3959"/>
              <p:cNvSpPr/>
              <p:nvPr/>
            </p:nvSpPr>
            <p:spPr>
              <a:xfrm>
                <a:off x="81040" y="61284"/>
                <a:ext cx="26676" cy="1341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503" y="11148"/>
                    </a:moveTo>
                    <a:lnTo>
                      <a:pt x="6538" y="0"/>
                    </a:lnTo>
                    <a:lnTo>
                      <a:pt x="7356" y="232"/>
                    </a:lnTo>
                    <a:cubicBezTo>
                      <a:pt x="2919" y="15561"/>
                      <a:pt x="9535" y="6425"/>
                      <a:pt x="10625" y="9522"/>
                    </a:cubicBezTo>
                    <a:lnTo>
                      <a:pt x="12727" y="2090"/>
                    </a:lnTo>
                    <a:lnTo>
                      <a:pt x="14244" y="2090"/>
                    </a:lnTo>
                    <a:lnTo>
                      <a:pt x="13778" y="9058"/>
                    </a:lnTo>
                    <a:lnTo>
                      <a:pt x="20433" y="9987"/>
                    </a:lnTo>
                    <a:lnTo>
                      <a:pt x="21600" y="19046"/>
                    </a:lnTo>
                    <a:lnTo>
                      <a:pt x="9807" y="21600"/>
                    </a:lnTo>
                    <a:lnTo>
                      <a:pt x="0" y="18116"/>
                    </a:lnTo>
                  </a:path>
                </a:pathLst>
              </a:custGeom>
              <a:solidFill>
                <a:srgbClr val="A5A5A5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58" name="図形 3958"/>
              <p:cNvSpPr/>
              <p:nvPr/>
            </p:nvSpPr>
            <p:spPr>
              <a:xfrm>
                <a:off x="78877" y="65034"/>
                <a:ext cx="20908" cy="720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42" y="12096"/>
                    </a:moveTo>
                    <a:lnTo>
                      <a:pt x="4916" y="10799"/>
                    </a:lnTo>
                    <a:lnTo>
                      <a:pt x="6405" y="0"/>
                    </a:lnTo>
                    <a:lnTo>
                      <a:pt x="13258" y="1729"/>
                    </a:lnTo>
                    <a:lnTo>
                      <a:pt x="12513" y="12528"/>
                    </a:lnTo>
                    <a:lnTo>
                      <a:pt x="13704" y="11663"/>
                    </a:lnTo>
                    <a:lnTo>
                      <a:pt x="14598" y="2160"/>
                    </a:lnTo>
                    <a:lnTo>
                      <a:pt x="21600" y="3024"/>
                    </a:lnTo>
                    <a:lnTo>
                      <a:pt x="20706" y="21600"/>
                    </a:lnTo>
                    <a:lnTo>
                      <a:pt x="1638" y="21168"/>
                    </a:lnTo>
                    <a:lnTo>
                      <a:pt x="0" y="14688"/>
                    </a:lnTo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59" name="楕円 3955"/>
              <p:cNvSpPr/>
              <p:nvPr/>
            </p:nvSpPr>
            <p:spPr>
              <a:xfrm>
                <a:off x="79701" y="75853"/>
                <a:ext cx="4285" cy="5596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60" name="楕円 3956"/>
              <p:cNvSpPr/>
              <p:nvPr/>
            </p:nvSpPr>
            <p:spPr>
              <a:xfrm>
                <a:off x="89063" y="76030"/>
                <a:ext cx="4285" cy="5596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61" name="図形 3968"/>
              <p:cNvSpPr/>
              <p:nvPr/>
            </p:nvSpPr>
            <p:spPr>
              <a:xfrm>
                <a:off x="81844" y="68639"/>
                <a:ext cx="4558" cy="3749"/>
              </a:xfrm>
              <a:prstGeom prst="donut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62" name="図形 3964"/>
              <p:cNvSpPr/>
              <p:nvPr/>
            </p:nvSpPr>
            <p:spPr>
              <a:xfrm>
                <a:off x="72974" y="77040"/>
                <a:ext cx="38493" cy="382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4800"/>
                    </a:moveTo>
                    <a:lnTo>
                      <a:pt x="405" y="16000"/>
                    </a:lnTo>
                    <a:lnTo>
                      <a:pt x="7443" y="21600"/>
                    </a:lnTo>
                    <a:lnTo>
                      <a:pt x="21195" y="14400"/>
                    </a:lnTo>
                    <a:lnTo>
                      <a:pt x="21600" y="1600"/>
                    </a:lnTo>
                    <a:lnTo>
                      <a:pt x="7847" y="0"/>
                    </a:lnTo>
                    <a:lnTo>
                      <a:pt x="411" y="3600"/>
                    </a:lnTo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63" name="図形 3949"/>
              <p:cNvSpPr/>
              <p:nvPr/>
            </p:nvSpPr>
            <p:spPr>
              <a:xfrm>
                <a:off x="72980" y="69913"/>
                <a:ext cx="19867" cy="844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635" y="0"/>
                    </a:moveTo>
                    <a:lnTo>
                      <a:pt x="21600" y="1754"/>
                    </a:lnTo>
                    <a:cubicBezTo>
                      <a:pt x="19357" y="3832"/>
                      <a:pt x="18783" y="12341"/>
                      <a:pt x="14870" y="7987"/>
                    </a:cubicBezTo>
                    <a:lnTo>
                      <a:pt x="7290" y="21600"/>
                    </a:lnTo>
                    <a:lnTo>
                      <a:pt x="0" y="6256"/>
                    </a:lnTo>
                    <a:lnTo>
                      <a:pt x="5635" y="0"/>
                    </a:lnTo>
                    <a:close/>
                  </a:path>
                </a:pathLst>
              </a:custGeom>
              <a:solidFill>
                <a:srgbClr val="B3C4A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64" name="図形 3950"/>
              <p:cNvSpPr/>
              <p:nvPr/>
            </p:nvSpPr>
            <p:spPr>
              <a:xfrm>
                <a:off x="78300" y="60131"/>
                <a:ext cx="29849" cy="1139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44" y="18897"/>
                    </a:moveTo>
                    <a:lnTo>
                      <a:pt x="2817" y="6015"/>
                    </a:lnTo>
                    <a:cubicBezTo>
                      <a:pt x="3130" y="3008"/>
                      <a:pt x="8661" y="4333"/>
                      <a:pt x="10748" y="6190"/>
                    </a:cubicBezTo>
                    <a:cubicBezTo>
                      <a:pt x="10122" y="9975"/>
                      <a:pt x="9809" y="15382"/>
                      <a:pt x="9704" y="19977"/>
                    </a:cubicBezTo>
                    <a:lnTo>
                      <a:pt x="10852" y="20520"/>
                    </a:lnTo>
                    <a:cubicBezTo>
                      <a:pt x="10643" y="15382"/>
                      <a:pt x="11374" y="9296"/>
                      <a:pt x="11791" y="6289"/>
                    </a:cubicBezTo>
                    <a:cubicBezTo>
                      <a:pt x="15130" y="4125"/>
                      <a:pt x="19200" y="6562"/>
                      <a:pt x="19409" y="9023"/>
                    </a:cubicBezTo>
                    <a:cubicBezTo>
                      <a:pt x="19930" y="13671"/>
                      <a:pt x="20348" y="16998"/>
                      <a:pt x="20452" y="21053"/>
                    </a:cubicBezTo>
                    <a:lnTo>
                      <a:pt x="21600" y="21600"/>
                    </a:lnTo>
                    <a:cubicBezTo>
                      <a:pt x="21600" y="15652"/>
                      <a:pt x="21287" y="8487"/>
                      <a:pt x="19409" y="5155"/>
                    </a:cubicBezTo>
                    <a:cubicBezTo>
                      <a:pt x="15965" y="17"/>
                      <a:pt x="7617" y="-2888"/>
                      <a:pt x="2400" y="4297"/>
                    </a:cubicBezTo>
                    <a:lnTo>
                      <a:pt x="0" y="18626"/>
                    </a:lnTo>
                    <a:lnTo>
                      <a:pt x="1044" y="18897"/>
                    </a:lnTo>
                    <a:close/>
                  </a:path>
                </a:pathLst>
              </a:custGeom>
              <a:solidFill>
                <a:srgbClr val="A5B98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65" name="図形 3951"/>
              <p:cNvSpPr/>
              <p:nvPr/>
            </p:nvSpPr>
            <p:spPr>
              <a:xfrm>
                <a:off x="86664" y="70802"/>
                <a:ext cx="25108" cy="894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854" y="348"/>
                    </a:moveTo>
                    <a:cubicBezTo>
                      <a:pt x="18483" y="348"/>
                      <a:pt x="18235" y="348"/>
                      <a:pt x="17863" y="348"/>
                    </a:cubicBezTo>
                    <a:lnTo>
                      <a:pt x="4465" y="-1"/>
                    </a:lnTo>
                    <a:lnTo>
                      <a:pt x="248" y="5922"/>
                    </a:lnTo>
                    <a:lnTo>
                      <a:pt x="0" y="21251"/>
                    </a:lnTo>
                    <a:lnTo>
                      <a:pt x="6449" y="21600"/>
                    </a:lnTo>
                    <a:lnTo>
                      <a:pt x="21584" y="18813"/>
                    </a:lnTo>
                    <a:cubicBezTo>
                      <a:pt x="21543" y="14981"/>
                      <a:pt x="21709" y="12890"/>
                      <a:pt x="21461" y="7316"/>
                    </a:cubicBezTo>
                    <a:cubicBezTo>
                      <a:pt x="21461" y="4529"/>
                      <a:pt x="20468" y="1394"/>
                      <a:pt x="18854" y="348"/>
                    </a:cubicBezTo>
                    <a:close/>
                  </a:path>
                </a:pathLst>
              </a:custGeom>
              <a:solidFill>
                <a:srgbClr val="A5B98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66" name="図形 3952"/>
              <p:cNvSpPr/>
              <p:nvPr/>
            </p:nvSpPr>
            <p:spPr>
              <a:xfrm>
                <a:off x="72307" y="72388"/>
                <a:ext cx="14789" cy="735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82" y="0"/>
                    </a:moveTo>
                    <a:cubicBezTo>
                      <a:pt x="-303" y="3812"/>
                      <a:pt x="-710" y="20329"/>
                      <a:pt x="1604" y="19905"/>
                    </a:cubicBezTo>
                    <a:lnTo>
                      <a:pt x="21179" y="21600"/>
                    </a:lnTo>
                    <a:lnTo>
                      <a:pt x="21600" y="2117"/>
                    </a:lnTo>
                    <a:lnTo>
                      <a:pt x="1382" y="0"/>
                    </a:lnTo>
                    <a:close/>
                  </a:path>
                </a:pathLst>
              </a:custGeom>
              <a:solidFill>
                <a:srgbClr val="95AD7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67" name="楕円 3953"/>
              <p:cNvSpPr/>
              <p:nvPr/>
            </p:nvSpPr>
            <p:spPr>
              <a:xfrm>
                <a:off x="93157" y="76642"/>
                <a:ext cx="4398" cy="5743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68" name="楕円 3954"/>
              <p:cNvSpPr/>
              <p:nvPr/>
            </p:nvSpPr>
            <p:spPr>
              <a:xfrm>
                <a:off x="104869" y="75883"/>
                <a:ext cx="4398" cy="5743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69" name="図形 3960"/>
              <p:cNvSpPr/>
              <p:nvPr/>
            </p:nvSpPr>
            <p:spPr>
              <a:xfrm>
                <a:off x="75560" y="74695"/>
                <a:ext cx="6921" cy="273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50" y="0"/>
                    </a:moveTo>
                    <a:lnTo>
                      <a:pt x="21600" y="3411"/>
                    </a:lnTo>
                    <a:lnTo>
                      <a:pt x="21274" y="21600"/>
                    </a:lnTo>
                    <a:lnTo>
                      <a:pt x="0" y="18189"/>
                    </a:lnTo>
                    <a:lnTo>
                      <a:pt x="450" y="0"/>
                    </a:lnTo>
                    <a:close/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70" name="図形 3963"/>
              <p:cNvSpPr/>
              <p:nvPr/>
            </p:nvSpPr>
            <p:spPr>
              <a:xfrm>
                <a:off x="76425" y="77002"/>
                <a:ext cx="5191" cy="245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53" y="0"/>
                    </a:moveTo>
                    <a:lnTo>
                      <a:pt x="21600" y="1963"/>
                    </a:lnTo>
                    <a:lnTo>
                      <a:pt x="21600" y="21600"/>
                    </a:lnTo>
                    <a:lnTo>
                      <a:pt x="0" y="20290"/>
                    </a:lnTo>
                    <a:lnTo>
                      <a:pt x="1953" y="0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71" name="図形 3969"/>
              <p:cNvSpPr/>
              <p:nvPr/>
            </p:nvSpPr>
            <p:spPr>
              <a:xfrm>
                <a:off x="100218" y="62294"/>
                <a:ext cx="1732" cy="1009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308"/>
                    </a:moveTo>
                    <a:lnTo>
                      <a:pt x="0" y="21600"/>
                    </a:lnTo>
                    <a:lnTo>
                      <a:pt x="19800" y="21291"/>
                    </a:lnTo>
                    <a:lnTo>
                      <a:pt x="14400" y="925"/>
                    </a:lnTo>
                    <a:lnTo>
                      <a:pt x="0" y="308"/>
                    </a:lnTo>
                    <a:close/>
                  </a:path>
                </a:pathLst>
              </a:custGeom>
              <a:solidFill>
                <a:srgbClr val="A5B98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72" name="図形 3970"/>
              <p:cNvSpPr/>
              <p:nvPr/>
            </p:nvSpPr>
            <p:spPr>
              <a:xfrm>
                <a:off x="83203" y="75128"/>
                <a:ext cx="3606" cy="288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728" y="0"/>
                    </a:moveTo>
                    <a:lnTo>
                      <a:pt x="21600" y="0"/>
                    </a:lnTo>
                    <a:lnTo>
                      <a:pt x="21600" y="15120"/>
                    </a:lnTo>
                    <a:lnTo>
                      <a:pt x="864" y="2052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rgbClr val="F4D46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73" name="図形 3971"/>
              <p:cNvSpPr/>
              <p:nvPr/>
            </p:nvSpPr>
            <p:spPr>
              <a:xfrm>
                <a:off x="72532" y="74118"/>
                <a:ext cx="2451" cy="331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1" y="12209"/>
                    </a:lnTo>
                    <a:lnTo>
                      <a:pt x="21600" y="21600"/>
                    </a:lnTo>
                    <a:lnTo>
                      <a:pt x="21600" y="469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D46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74" name="楕円 3972"/>
              <p:cNvSpPr/>
              <p:nvPr/>
            </p:nvSpPr>
            <p:spPr>
              <a:xfrm>
                <a:off x="94961" y="78228"/>
                <a:ext cx="1475" cy="2244"/>
              </a:xfrm>
              <a:prstGeom prst="ellipse">
                <a:avLst/>
              </a:pr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75" name="楕円 3973"/>
              <p:cNvSpPr/>
              <p:nvPr/>
            </p:nvSpPr>
            <p:spPr>
              <a:xfrm>
                <a:off x="106773" y="77529"/>
                <a:ext cx="1475" cy="2244"/>
              </a:xfrm>
              <a:prstGeom prst="ellipse">
                <a:avLst/>
              </a:pr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576" name="四角形 4000"/>
            <p:cNvSpPr/>
            <p:nvPr/>
          </p:nvSpPr>
          <p:spPr>
            <a:xfrm>
              <a:off x="442176" y="586734"/>
              <a:ext cx="89285" cy="5739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14" y="0"/>
                  </a:moveTo>
                  <a:lnTo>
                    <a:pt x="21600" y="4000"/>
                  </a:lnTo>
                  <a:lnTo>
                    <a:pt x="20057" y="19200"/>
                  </a:lnTo>
                  <a:lnTo>
                    <a:pt x="0" y="21600"/>
                  </a:lnTo>
                  <a:lnTo>
                    <a:pt x="514" y="0"/>
                  </a:lnTo>
                  <a:close/>
                </a:path>
              </a:pathLst>
            </a:custGeom>
            <a:solidFill>
              <a:srgbClr val="95AD7B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577" name="グループ 3142"/>
          <p:cNvGrpSpPr/>
          <p:nvPr/>
        </p:nvGrpSpPr>
        <p:grpSpPr>
          <a:xfrm>
            <a:off x="718817" y="5457000"/>
            <a:ext cx="626907" cy="629842"/>
            <a:chOff x="14251" y="35763"/>
            <a:chExt cx="27675" cy="27805"/>
          </a:xfrm>
        </p:grpSpPr>
        <p:sp>
          <p:nvSpPr>
            <p:cNvPr id="3578" name="図形 955"/>
            <p:cNvSpPr/>
            <p:nvPr/>
          </p:nvSpPr>
          <p:spPr>
            <a:xfrm>
              <a:off x="16039" y="45618"/>
              <a:ext cx="25887" cy="1771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932"/>
                  </a:moveTo>
                  <a:cubicBezTo>
                    <a:pt x="2509" y="-507"/>
                    <a:pt x="2661" y="49"/>
                    <a:pt x="3946" y="48"/>
                  </a:cubicBezTo>
                  <a:lnTo>
                    <a:pt x="19010" y="160"/>
                  </a:lnTo>
                  <a:cubicBezTo>
                    <a:pt x="20611" y="160"/>
                    <a:pt x="21675" y="2051"/>
                    <a:pt x="21448" y="3714"/>
                  </a:cubicBezTo>
                  <a:cubicBezTo>
                    <a:pt x="21498" y="8971"/>
                    <a:pt x="21814" y="17945"/>
                    <a:pt x="21334" y="19477"/>
                  </a:cubicBezTo>
                  <a:cubicBezTo>
                    <a:pt x="20825" y="20613"/>
                    <a:pt x="19512" y="21876"/>
                    <a:pt x="18450" y="21544"/>
                  </a:cubicBezTo>
                  <a:lnTo>
                    <a:pt x="152" y="2818"/>
                  </a:lnTo>
                </a:path>
              </a:pathLst>
            </a:cu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579" name="グループ 937"/>
            <p:cNvGrpSpPr/>
            <p:nvPr/>
          </p:nvGrpSpPr>
          <p:grpSpPr>
            <a:xfrm>
              <a:off x="14251" y="41373"/>
              <a:ext cx="26012" cy="22194"/>
              <a:chOff x="3598" y="1546"/>
              <a:chExt cx="3453" cy="2946"/>
            </a:xfrm>
          </p:grpSpPr>
          <p:sp>
            <p:nvSpPr>
              <p:cNvPr id="3580" name="図形 9642"/>
              <p:cNvSpPr/>
              <p:nvPr/>
            </p:nvSpPr>
            <p:spPr>
              <a:xfrm rot="18600000">
                <a:off x="6021" y="642"/>
                <a:ext cx="127" cy="2016"/>
              </a:xfrm>
              <a:prstGeom prst="roundRect">
                <a:avLst/>
              </a:prstGeom>
              <a:solidFill>
                <a:sysClr val="windowText" lastClr="000000">
                  <a:lumMod val="66000"/>
                  <a:lumOff val="34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81" name="図形 9625"/>
              <p:cNvSpPr/>
              <p:nvPr/>
            </p:nvSpPr>
            <p:spPr>
              <a:xfrm>
                <a:off x="3598" y="2306"/>
                <a:ext cx="3442" cy="2185"/>
              </a:xfrm>
              <a:prstGeom prst="roundRect">
                <a:avLst/>
              </a:pr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82" name="四角形 9627"/>
              <p:cNvSpPr/>
              <p:nvPr/>
            </p:nvSpPr>
            <p:spPr>
              <a:xfrm>
                <a:off x="5552" y="2660"/>
                <a:ext cx="1318" cy="56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83" name="楕円 9628"/>
              <p:cNvSpPr/>
              <p:nvPr/>
            </p:nvSpPr>
            <p:spPr>
              <a:xfrm>
                <a:off x="5552" y="3399"/>
                <a:ext cx="362" cy="341"/>
              </a:xfrm>
              <a:prstGeom prst="ellipse">
                <a:avLst/>
              </a:pr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84" name="楕円 9629"/>
              <p:cNvSpPr/>
              <p:nvPr/>
            </p:nvSpPr>
            <p:spPr>
              <a:xfrm>
                <a:off x="6030" y="3399"/>
                <a:ext cx="362" cy="341"/>
              </a:xfrm>
              <a:prstGeom prst="ellipse">
                <a:avLst/>
              </a:pr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585" name="楕円 9630"/>
              <p:cNvSpPr/>
              <p:nvPr/>
            </p:nvSpPr>
            <p:spPr>
              <a:xfrm>
                <a:off x="6508" y="3399"/>
                <a:ext cx="362" cy="341"/>
              </a:xfrm>
              <a:prstGeom prst="ellipse">
                <a:avLst/>
              </a:pr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586" name="グループ 9640"/>
              <p:cNvGrpSpPr/>
              <p:nvPr/>
            </p:nvGrpSpPr>
            <p:grpSpPr>
              <a:xfrm>
                <a:off x="3730" y="2760"/>
                <a:ext cx="1564" cy="1475"/>
                <a:chOff x="3807" y="2662"/>
                <a:chExt cx="1564" cy="1475"/>
              </a:xfrm>
            </p:grpSpPr>
            <p:grpSp>
              <p:nvGrpSpPr>
                <p:cNvPr id="3587" name="グループ 9637"/>
                <p:cNvGrpSpPr/>
                <p:nvPr/>
              </p:nvGrpSpPr>
              <p:grpSpPr>
                <a:xfrm>
                  <a:off x="3807" y="2662"/>
                  <a:ext cx="1564" cy="1475"/>
                  <a:chOff x="3807" y="2662"/>
                  <a:chExt cx="1564" cy="1475"/>
                </a:xfrm>
              </p:grpSpPr>
              <p:sp>
                <p:nvSpPr>
                  <p:cNvPr id="3588" name="楕円 9626"/>
                  <p:cNvSpPr/>
                  <p:nvPr/>
                </p:nvSpPr>
                <p:spPr>
                  <a:xfrm>
                    <a:off x="3807" y="2662"/>
                    <a:ext cx="1564" cy="1475"/>
                  </a:xfrm>
                  <a:prstGeom prst="ellipse">
                    <a:avLst/>
                  </a:prstGeom>
                  <a:solidFill>
                    <a:sysClr val="windowText" lastClr="000000">
                      <a:lumMod val="66000"/>
                      <a:lumOff val="34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3589" name="楕円 9631"/>
                  <p:cNvSpPr/>
                  <p:nvPr/>
                </p:nvSpPr>
                <p:spPr>
                  <a:xfrm>
                    <a:off x="4495" y="2820"/>
                    <a:ext cx="154" cy="145"/>
                  </a:xfrm>
                  <a:prstGeom prst="ellipse">
                    <a:avLst/>
                  </a:prstGeom>
                  <a:solidFill>
                    <a:sysClr val="windowText" lastClr="000000">
                      <a:lumMod val="50000"/>
                      <a:lumOff val="50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3590" name="楕円 9632"/>
                  <p:cNvSpPr/>
                  <p:nvPr/>
                </p:nvSpPr>
                <p:spPr>
                  <a:xfrm>
                    <a:off x="4943" y="3098"/>
                    <a:ext cx="154" cy="145"/>
                  </a:xfrm>
                  <a:prstGeom prst="ellipse">
                    <a:avLst/>
                  </a:prstGeom>
                  <a:solidFill>
                    <a:sysClr val="windowText" lastClr="000000">
                      <a:lumMod val="50000"/>
                      <a:lumOff val="50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3591" name="楕円 9633"/>
                  <p:cNvSpPr/>
                  <p:nvPr/>
                </p:nvSpPr>
                <p:spPr>
                  <a:xfrm>
                    <a:off x="4943" y="3570"/>
                    <a:ext cx="154" cy="145"/>
                  </a:xfrm>
                  <a:prstGeom prst="ellipse">
                    <a:avLst/>
                  </a:prstGeom>
                  <a:solidFill>
                    <a:sysClr val="windowText" lastClr="000000">
                      <a:lumMod val="50000"/>
                      <a:lumOff val="50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3592" name="楕円 9634"/>
                  <p:cNvSpPr/>
                  <p:nvPr/>
                </p:nvSpPr>
                <p:spPr>
                  <a:xfrm>
                    <a:off x="4512" y="3851"/>
                    <a:ext cx="154" cy="145"/>
                  </a:xfrm>
                  <a:prstGeom prst="ellipse">
                    <a:avLst/>
                  </a:prstGeom>
                  <a:solidFill>
                    <a:sysClr val="windowText" lastClr="000000">
                      <a:lumMod val="50000"/>
                      <a:lumOff val="50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3593" name="楕円 9635"/>
                  <p:cNvSpPr/>
                  <p:nvPr/>
                </p:nvSpPr>
                <p:spPr>
                  <a:xfrm>
                    <a:off x="4056" y="3098"/>
                    <a:ext cx="154" cy="145"/>
                  </a:xfrm>
                  <a:prstGeom prst="ellipse">
                    <a:avLst/>
                  </a:prstGeom>
                  <a:solidFill>
                    <a:sysClr val="windowText" lastClr="000000">
                      <a:lumMod val="50000"/>
                      <a:lumOff val="50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3594" name="楕円 9636"/>
                  <p:cNvSpPr/>
                  <p:nvPr/>
                </p:nvSpPr>
                <p:spPr>
                  <a:xfrm>
                    <a:off x="4056" y="3570"/>
                    <a:ext cx="154" cy="145"/>
                  </a:xfrm>
                  <a:prstGeom prst="ellipse">
                    <a:avLst/>
                  </a:prstGeom>
                  <a:solidFill>
                    <a:sysClr val="windowText" lastClr="000000">
                      <a:lumMod val="50000"/>
                      <a:lumOff val="50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3595" name="楕円 9639"/>
                <p:cNvSpPr/>
                <p:nvPr/>
              </p:nvSpPr>
              <p:spPr>
                <a:xfrm>
                  <a:off x="4495" y="3326"/>
                  <a:ext cx="154" cy="145"/>
                </a:xfrm>
                <a:prstGeom prst="ellipse">
                  <a:avLst/>
                </a:prstGeom>
                <a:solidFill>
                  <a:sysClr val="windowText" lastClr="000000">
                    <a:lumMod val="50000"/>
                    <a:lumOff val="5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sp>
          <p:nvSpPr>
            <p:cNvPr id="3596" name="楕円 954"/>
            <p:cNvSpPr/>
            <p:nvPr/>
          </p:nvSpPr>
          <p:spPr>
            <a:xfrm>
              <a:off x="25675" y="35763"/>
              <a:ext cx="1700" cy="1700"/>
            </a:xfrm>
            <a:prstGeom prst="ellipse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597" name="グループ 3162"/>
          <p:cNvGrpSpPr/>
          <p:nvPr/>
        </p:nvGrpSpPr>
        <p:grpSpPr>
          <a:xfrm>
            <a:off x="5465268" y="1865361"/>
            <a:ext cx="681228" cy="553816"/>
            <a:chOff x="336204" y="84375"/>
            <a:chExt cx="279420" cy="214460"/>
          </a:xfrm>
        </p:grpSpPr>
        <p:sp>
          <p:nvSpPr>
            <p:cNvPr id="3598" name="楕円 1116"/>
            <p:cNvSpPr/>
            <p:nvPr/>
          </p:nvSpPr>
          <p:spPr>
            <a:xfrm>
              <a:off x="336204" y="135851"/>
              <a:ext cx="84586" cy="162984"/>
            </a:xfrm>
            <a:prstGeom prst="ellipse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599" name="楕円 1114"/>
            <p:cNvSpPr/>
            <p:nvPr/>
          </p:nvSpPr>
          <p:spPr>
            <a:xfrm>
              <a:off x="349624" y="141033"/>
              <a:ext cx="84586" cy="155855"/>
            </a:xfrm>
            <a:prstGeom prst="ellipse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00" name="図形 1060"/>
            <p:cNvSpPr/>
            <p:nvPr/>
          </p:nvSpPr>
          <p:spPr>
            <a:xfrm>
              <a:off x="501041" y="192708"/>
              <a:ext cx="114583" cy="9850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728"/>
                  </a:moveTo>
                  <a:cubicBezTo>
                    <a:pt x="6841" y="803"/>
                    <a:pt x="19547" y="-1101"/>
                    <a:pt x="20524" y="958"/>
                  </a:cubicBezTo>
                  <a:cubicBezTo>
                    <a:pt x="22088" y="4581"/>
                    <a:pt x="21551" y="13938"/>
                    <a:pt x="21307" y="19013"/>
                  </a:cubicBezTo>
                  <a:cubicBezTo>
                    <a:pt x="19047" y="23297"/>
                    <a:pt x="11631" y="21445"/>
                    <a:pt x="10015" y="19187"/>
                  </a:cubicBezTo>
                  <a:lnTo>
                    <a:pt x="9577" y="11015"/>
                  </a:lnTo>
                  <a:lnTo>
                    <a:pt x="585" y="11015"/>
                  </a:lnTo>
                  <a:lnTo>
                    <a:pt x="-1" y="728"/>
                  </a:lnTo>
                  <a:close/>
                </a:path>
              </a:pathLst>
            </a:custGeom>
            <a:solidFill>
              <a:sysClr val="window" lastClr="FFFFFF">
                <a:lumMod val="86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01" name="図形 1115"/>
            <p:cNvSpPr/>
            <p:nvPr/>
          </p:nvSpPr>
          <p:spPr>
            <a:xfrm>
              <a:off x="378429" y="187498"/>
              <a:ext cx="48632" cy="6562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469" y="-14"/>
                  </a:moveTo>
                  <a:lnTo>
                    <a:pt x="3928" y="-14"/>
                  </a:lnTo>
                  <a:cubicBezTo>
                    <a:pt x="-2718" y="6769"/>
                    <a:pt x="-145" y="18514"/>
                    <a:pt x="5068" y="21600"/>
                  </a:cubicBezTo>
                  <a:lnTo>
                    <a:pt x="21600" y="21600"/>
                  </a:lnTo>
                  <a:cubicBezTo>
                    <a:pt x="21600" y="20680"/>
                    <a:pt x="21029" y="20220"/>
                    <a:pt x="21029" y="19301"/>
                  </a:cubicBezTo>
                  <a:lnTo>
                    <a:pt x="16469" y="-14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02" name="楕円 1072"/>
            <p:cNvSpPr/>
            <p:nvPr/>
          </p:nvSpPr>
          <p:spPr>
            <a:xfrm>
              <a:off x="402969" y="159515"/>
              <a:ext cx="110178" cy="108790"/>
            </a:xfrm>
            <a:prstGeom prst="ellipse">
              <a:avLst/>
            </a:prstGeom>
            <a:solidFill>
              <a:sysClr val="window" lastClr="FFFFFF">
                <a:lumMod val="86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03" name="図形 1071"/>
            <p:cNvSpPr/>
            <p:nvPr/>
          </p:nvSpPr>
          <p:spPr>
            <a:xfrm>
              <a:off x="478125" y="184375"/>
              <a:ext cx="45311" cy="704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083" y="3494"/>
                  </a:moveTo>
                  <a:cubicBezTo>
                    <a:pt x="16074" y="8576"/>
                    <a:pt x="16576" y="14294"/>
                    <a:pt x="21600" y="18105"/>
                  </a:cubicBezTo>
                  <a:cubicBezTo>
                    <a:pt x="0" y="32400"/>
                    <a:pt x="-10548" y="-5400"/>
                    <a:pt x="16074" y="952"/>
                  </a:cubicBezTo>
                  <a:cubicBezTo>
                    <a:pt x="17079" y="1588"/>
                    <a:pt x="18083" y="2223"/>
                    <a:pt x="17581" y="3176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04" name="図形 1073"/>
            <p:cNvSpPr/>
            <p:nvPr/>
          </p:nvSpPr>
          <p:spPr>
            <a:xfrm>
              <a:off x="435678" y="134400"/>
              <a:ext cx="44759" cy="33796"/>
            </a:xfrm>
            <a:prstGeom prst="roundRect">
              <a:avLst/>
            </a:pr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05" name="図形 1112"/>
            <p:cNvSpPr/>
            <p:nvPr/>
          </p:nvSpPr>
          <p:spPr>
            <a:xfrm>
              <a:off x="384375" y="126041"/>
              <a:ext cx="143782" cy="5042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6" y="450"/>
                  </a:moveTo>
                  <a:lnTo>
                    <a:pt x="939" y="8550"/>
                  </a:lnTo>
                  <a:cubicBezTo>
                    <a:pt x="1252" y="9450"/>
                    <a:pt x="1565" y="10800"/>
                    <a:pt x="1878" y="11700"/>
                  </a:cubicBezTo>
                  <a:cubicBezTo>
                    <a:pt x="4539" y="11700"/>
                    <a:pt x="7200" y="11700"/>
                    <a:pt x="9860" y="11700"/>
                  </a:cubicBezTo>
                  <a:lnTo>
                    <a:pt x="16121" y="20700"/>
                  </a:lnTo>
                  <a:cubicBezTo>
                    <a:pt x="18000" y="22500"/>
                    <a:pt x="21756" y="22950"/>
                    <a:pt x="21600" y="14850"/>
                  </a:cubicBezTo>
                  <a:lnTo>
                    <a:pt x="11426" y="1800"/>
                  </a:lnTo>
                  <a:lnTo>
                    <a:pt x="156" y="45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06" name="図形 1113"/>
            <p:cNvSpPr/>
            <p:nvPr/>
          </p:nvSpPr>
          <p:spPr>
            <a:xfrm>
              <a:off x="477083" y="87500"/>
              <a:ext cx="33592" cy="428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225" y="0"/>
                  </a:moveTo>
                  <a:cubicBezTo>
                    <a:pt x="20925" y="5268"/>
                    <a:pt x="22275" y="10536"/>
                    <a:pt x="21600" y="16331"/>
                  </a:cubicBezTo>
                  <a:cubicBezTo>
                    <a:pt x="14850" y="20019"/>
                    <a:pt x="0" y="26341"/>
                    <a:pt x="675" y="14224"/>
                  </a:cubicBezTo>
                  <a:cubicBezTo>
                    <a:pt x="6075" y="13170"/>
                    <a:pt x="9450" y="10536"/>
                    <a:pt x="13500" y="7902"/>
                  </a:cubicBezTo>
                  <a:cubicBezTo>
                    <a:pt x="14175" y="6848"/>
                    <a:pt x="14175" y="5268"/>
                    <a:pt x="15525" y="4214"/>
                  </a:cubicBezTo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07" name="図形 1109"/>
            <p:cNvSpPr/>
            <p:nvPr/>
          </p:nvSpPr>
          <p:spPr>
            <a:xfrm>
              <a:off x="384621" y="84375"/>
              <a:ext cx="146875" cy="8020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760" y="6433"/>
                  </a:moveTo>
                  <a:cubicBezTo>
                    <a:pt x="11139" y="5540"/>
                    <a:pt x="12328" y="2649"/>
                    <a:pt x="13328" y="1221"/>
                  </a:cubicBezTo>
                  <a:cubicBezTo>
                    <a:pt x="14342" y="-203"/>
                    <a:pt x="15596" y="-294"/>
                    <a:pt x="17617" y="453"/>
                  </a:cubicBezTo>
                  <a:cubicBezTo>
                    <a:pt x="19386" y="6048"/>
                    <a:pt x="17914" y="5954"/>
                    <a:pt x="17157" y="7574"/>
                  </a:cubicBezTo>
                  <a:cubicBezTo>
                    <a:pt x="16270" y="9374"/>
                    <a:pt x="15423" y="9463"/>
                    <a:pt x="15423" y="9463"/>
                  </a:cubicBezTo>
                  <a:cubicBezTo>
                    <a:pt x="15801" y="10352"/>
                    <a:pt x="18827" y="10707"/>
                    <a:pt x="19960" y="12489"/>
                  </a:cubicBezTo>
                  <a:cubicBezTo>
                    <a:pt x="21094" y="14272"/>
                    <a:pt x="21795" y="17900"/>
                    <a:pt x="21543" y="19682"/>
                  </a:cubicBezTo>
                  <a:cubicBezTo>
                    <a:pt x="21290" y="21462"/>
                    <a:pt x="19263" y="21584"/>
                    <a:pt x="17876" y="21584"/>
                  </a:cubicBezTo>
                  <a:cubicBezTo>
                    <a:pt x="16491" y="21584"/>
                    <a:pt x="14720" y="19689"/>
                    <a:pt x="13461" y="18263"/>
                  </a:cubicBezTo>
                  <a:cubicBezTo>
                    <a:pt x="12199" y="16838"/>
                    <a:pt x="12021" y="15873"/>
                    <a:pt x="10256" y="14985"/>
                  </a:cubicBezTo>
                  <a:cubicBezTo>
                    <a:pt x="8492" y="14094"/>
                    <a:pt x="4585" y="15517"/>
                    <a:pt x="2947" y="15158"/>
                  </a:cubicBezTo>
                  <a:cubicBezTo>
                    <a:pt x="1309" y="14804"/>
                    <a:pt x="679" y="13732"/>
                    <a:pt x="301" y="12845"/>
                  </a:cubicBezTo>
                  <a:cubicBezTo>
                    <a:pt x="-77" y="11954"/>
                    <a:pt x="-77" y="10352"/>
                    <a:pt x="175" y="9106"/>
                  </a:cubicBezTo>
                  <a:cubicBezTo>
                    <a:pt x="427" y="7857"/>
                    <a:pt x="427" y="6076"/>
                    <a:pt x="1939" y="5365"/>
                  </a:cubicBezTo>
                  <a:cubicBezTo>
                    <a:pt x="3453" y="4650"/>
                    <a:pt x="4964" y="4651"/>
                    <a:pt x="6351" y="4831"/>
                  </a:cubicBezTo>
                  <a:cubicBezTo>
                    <a:pt x="7736" y="5010"/>
                    <a:pt x="10382" y="7323"/>
                    <a:pt x="10760" y="6433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08" name="楕円 1110"/>
            <p:cNvSpPr/>
            <p:nvPr/>
          </p:nvSpPr>
          <p:spPr>
            <a:xfrm>
              <a:off x="445233" y="112825"/>
              <a:ext cx="25651" cy="142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3710"/>
                  </a:moveTo>
                  <a:cubicBezTo>
                    <a:pt x="0" y="9351"/>
                    <a:pt x="-551" y="2663"/>
                    <a:pt x="5263" y="2663"/>
                  </a:cubicBezTo>
                  <a:cubicBezTo>
                    <a:pt x="5263" y="2663"/>
                    <a:pt x="15462" y="-2071"/>
                    <a:pt x="20175" y="1085"/>
                  </a:cubicBezTo>
                  <a:cubicBezTo>
                    <a:pt x="22806" y="2926"/>
                    <a:pt x="21052" y="13710"/>
                    <a:pt x="21052" y="13710"/>
                  </a:cubicBezTo>
                  <a:cubicBezTo>
                    <a:pt x="21052" y="18068"/>
                    <a:pt x="16339" y="21600"/>
                    <a:pt x="10526" y="21600"/>
                  </a:cubicBezTo>
                  <a:cubicBezTo>
                    <a:pt x="4712" y="21600"/>
                    <a:pt x="0" y="18068"/>
                    <a:pt x="0" y="13710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09" name="楕円 1111"/>
            <p:cNvSpPr/>
            <p:nvPr/>
          </p:nvSpPr>
          <p:spPr>
            <a:xfrm>
              <a:off x="445540" y="109392"/>
              <a:ext cx="25036" cy="10285"/>
            </a:xfrm>
            <a:prstGeom prst="ellipse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10" name="図形 1117"/>
            <p:cNvSpPr/>
            <p:nvPr/>
          </p:nvSpPr>
          <p:spPr>
            <a:xfrm>
              <a:off x="415625" y="233854"/>
              <a:ext cx="59375" cy="3066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4035"/>
                  </a:moveTo>
                  <a:cubicBezTo>
                    <a:pt x="4547" y="16509"/>
                    <a:pt x="9474" y="26782"/>
                    <a:pt x="21600" y="18710"/>
                  </a:cubicBezTo>
                  <a:cubicBezTo>
                    <a:pt x="20842" y="15776"/>
                    <a:pt x="19326" y="15042"/>
                    <a:pt x="18189" y="13574"/>
                  </a:cubicBezTo>
                  <a:cubicBezTo>
                    <a:pt x="10231" y="17976"/>
                    <a:pt x="6063" y="-6970"/>
                    <a:pt x="0" y="1834"/>
                  </a:cubicBezTo>
                  <a:lnTo>
                    <a:pt x="0" y="403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11" name="図形 1118"/>
            <p:cNvSpPr/>
            <p:nvPr/>
          </p:nvSpPr>
          <p:spPr>
            <a:xfrm>
              <a:off x="511875" y="131358"/>
              <a:ext cx="15417" cy="2629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40" y="864"/>
                  </a:moveTo>
                  <a:cubicBezTo>
                    <a:pt x="17280" y="1728"/>
                    <a:pt x="33120" y="24192"/>
                    <a:pt x="8640" y="21600"/>
                  </a:cubicBezTo>
                  <a:cubicBezTo>
                    <a:pt x="18720" y="12960"/>
                    <a:pt x="5760" y="9504"/>
                    <a:pt x="1440" y="2592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12" name="図形 1119"/>
            <p:cNvSpPr/>
            <p:nvPr/>
          </p:nvSpPr>
          <p:spPr>
            <a:xfrm>
              <a:off x="386930" y="106295"/>
              <a:ext cx="11489" cy="2490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200" y="939"/>
                  </a:moveTo>
                  <a:cubicBezTo>
                    <a:pt x="15600" y="2817"/>
                    <a:pt x="10800" y="5634"/>
                    <a:pt x="7200" y="7513"/>
                  </a:cubicBezTo>
                  <a:cubicBezTo>
                    <a:pt x="-10800" y="14086"/>
                    <a:pt x="16800" y="31930"/>
                    <a:pt x="12000" y="13147"/>
                  </a:cubicBezTo>
                  <a:cubicBezTo>
                    <a:pt x="18000" y="11269"/>
                    <a:pt x="25200" y="7513"/>
                    <a:pt x="20400" y="1878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13" name="図形 1120"/>
            <p:cNvSpPr/>
            <p:nvPr/>
          </p:nvSpPr>
          <p:spPr>
            <a:xfrm>
              <a:off x="587500" y="197916"/>
              <a:ext cx="22557" cy="2752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63" y="1661"/>
                  </a:moveTo>
                  <a:cubicBezTo>
                    <a:pt x="28472" y="-6646"/>
                    <a:pt x="24545" y="43200"/>
                    <a:pt x="8836" y="10800"/>
                  </a:cubicBezTo>
                  <a:cubicBezTo>
                    <a:pt x="6872" y="8307"/>
                    <a:pt x="2945" y="6646"/>
                    <a:pt x="981" y="4984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614" name="グループ 3287"/>
          <p:cNvGrpSpPr/>
          <p:nvPr/>
        </p:nvGrpSpPr>
        <p:grpSpPr>
          <a:xfrm>
            <a:off x="5361870" y="3371681"/>
            <a:ext cx="1023686" cy="665700"/>
            <a:chOff x="-178378" y="2876415"/>
            <a:chExt cx="2293443" cy="1491419"/>
          </a:xfrm>
        </p:grpSpPr>
        <p:grpSp>
          <p:nvGrpSpPr>
            <p:cNvPr id="3615" name="グループ 1267"/>
            <p:cNvGrpSpPr/>
            <p:nvPr/>
          </p:nvGrpSpPr>
          <p:grpSpPr>
            <a:xfrm>
              <a:off x="-178378" y="2876415"/>
              <a:ext cx="2293443" cy="1491419"/>
              <a:chOff x="534011" y="3193964"/>
              <a:chExt cx="1019059" cy="662691"/>
            </a:xfrm>
          </p:grpSpPr>
          <p:sp>
            <p:nvSpPr>
              <p:cNvPr id="3616" name="楕円 2457"/>
              <p:cNvSpPr/>
              <p:nvPr/>
            </p:nvSpPr>
            <p:spPr>
              <a:xfrm>
                <a:off x="547405" y="3541142"/>
                <a:ext cx="945828" cy="315513"/>
              </a:xfrm>
              <a:prstGeom prst="ellipse">
                <a:avLst/>
              </a:prstGeom>
              <a:solidFill>
                <a:srgbClr val="A7D0CF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617" name="グループ 3091"/>
              <p:cNvGrpSpPr/>
              <p:nvPr/>
            </p:nvGrpSpPr>
            <p:grpSpPr>
              <a:xfrm>
                <a:off x="900497" y="3349827"/>
                <a:ext cx="348417" cy="368201"/>
                <a:chOff x="3992935" y="952500"/>
                <a:chExt cx="1820754" cy="1924145"/>
              </a:xfrm>
            </p:grpSpPr>
            <p:sp>
              <p:nvSpPr>
                <p:cNvPr id="3618" name="図形 1854"/>
                <p:cNvSpPr/>
                <p:nvPr/>
              </p:nvSpPr>
              <p:spPr>
                <a:xfrm>
                  <a:off x="3992935" y="1956317"/>
                  <a:ext cx="1820754" cy="920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986" y="1422"/>
                      </a:moveTo>
                      <a:lnTo>
                        <a:pt x="7685" y="2846"/>
                      </a:lnTo>
                      <a:cubicBezTo>
                        <a:pt x="2759" y="712"/>
                        <a:pt x="2423" y="13045"/>
                        <a:pt x="-1" y="17077"/>
                      </a:cubicBezTo>
                      <a:cubicBezTo>
                        <a:pt x="6979" y="22585"/>
                        <a:pt x="14290" y="22098"/>
                        <a:pt x="21249" y="20634"/>
                      </a:cubicBezTo>
                      <a:cubicBezTo>
                        <a:pt x="22675" y="13993"/>
                        <a:pt x="19537" y="7115"/>
                        <a:pt x="15829" y="6641"/>
                      </a:cubicBezTo>
                      <a:lnTo>
                        <a:pt x="16258" y="2371"/>
                      </a:lnTo>
                      <a:lnTo>
                        <a:pt x="7415" y="0"/>
                      </a:lnTo>
                    </a:path>
                  </a:pathLst>
                </a:custGeom>
                <a:solidFill>
                  <a:srgbClr val="F8E5B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19" name="楕円 1847"/>
                <p:cNvSpPr/>
                <p:nvPr/>
              </p:nvSpPr>
              <p:spPr>
                <a:xfrm>
                  <a:off x="4458511" y="1074096"/>
                  <a:ext cx="1226090" cy="1187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0311"/>
                      </a:moveTo>
                      <a:cubicBezTo>
                        <a:pt x="0" y="3554"/>
                        <a:pt x="4022" y="0"/>
                        <a:pt x="10977" y="0"/>
                      </a:cubicBezTo>
                      <a:cubicBezTo>
                        <a:pt x="17926" y="0"/>
                        <a:pt x="21599" y="1362"/>
                        <a:pt x="21599" y="8119"/>
                      </a:cubicBezTo>
                      <a:cubicBezTo>
                        <a:pt x="21599" y="14874"/>
                        <a:pt x="17830" y="20562"/>
                        <a:pt x="16780" y="20644"/>
                      </a:cubicBezTo>
                      <a:cubicBezTo>
                        <a:pt x="15694" y="20562"/>
                        <a:pt x="5711" y="24489"/>
                        <a:pt x="1438" y="16957"/>
                      </a:cubicBezTo>
                      <a:cubicBezTo>
                        <a:pt x="-178" y="14178"/>
                        <a:pt x="299" y="13748"/>
                        <a:pt x="0" y="10311"/>
                      </a:cubicBez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20" name="楕円 1848"/>
                <p:cNvSpPr/>
                <p:nvPr/>
              </p:nvSpPr>
              <p:spPr>
                <a:xfrm>
                  <a:off x="4788074" y="1946633"/>
                  <a:ext cx="309447" cy="121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6617"/>
                      </a:moveTo>
                      <a:cubicBezTo>
                        <a:pt x="0" y="-1659"/>
                        <a:pt x="6553" y="-328"/>
                        <a:pt x="10315" y="1724"/>
                      </a:cubicBezTo>
                      <a:cubicBezTo>
                        <a:pt x="16503" y="-806"/>
                        <a:pt x="21600" y="-1659"/>
                        <a:pt x="21600" y="6617"/>
                      </a:cubicBezTo>
                      <a:cubicBezTo>
                        <a:pt x="21600" y="14892"/>
                        <a:pt x="16765" y="21600"/>
                        <a:pt x="10800" y="21600"/>
                      </a:cubicBezTo>
                      <a:cubicBezTo>
                        <a:pt x="4835" y="21600"/>
                        <a:pt x="0" y="14892"/>
                        <a:pt x="0" y="6617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21" name="図形 1849"/>
                <p:cNvSpPr/>
                <p:nvPr/>
              </p:nvSpPr>
              <p:spPr>
                <a:xfrm>
                  <a:off x="4604567" y="1468081"/>
                  <a:ext cx="233542" cy="2944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744"/>
                      </a:moveTo>
                      <a:lnTo>
                        <a:pt x="939" y="14896"/>
                      </a:lnTo>
                      <a:lnTo>
                        <a:pt x="15965" y="21600"/>
                      </a:lnTo>
                      <a:lnTo>
                        <a:pt x="21600" y="744"/>
                      </a:lnTo>
                      <a:close/>
                    </a:path>
                  </a:pathLst>
                </a:cu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22" name="楕円 1850"/>
                <p:cNvSpPr/>
                <p:nvPr/>
              </p:nvSpPr>
              <p:spPr>
                <a:xfrm rot="2520000">
                  <a:off x="5103630" y="1599537"/>
                  <a:ext cx="133773" cy="6961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23" name="楕円 1851"/>
                <p:cNvSpPr/>
                <p:nvPr/>
              </p:nvSpPr>
              <p:spPr>
                <a:xfrm rot="21240000">
                  <a:off x="4537681" y="1520442"/>
                  <a:ext cx="133773" cy="6961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24" name="図形 1853"/>
                <p:cNvSpPr/>
                <p:nvPr/>
              </p:nvSpPr>
              <p:spPr>
                <a:xfrm>
                  <a:off x="4438245" y="952500"/>
                  <a:ext cx="1347686" cy="1286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4668" y="6338"/>
                      </a:moveTo>
                      <a:cubicBezTo>
                        <a:pt x="15973" y="8543"/>
                        <a:pt x="15973" y="9561"/>
                        <a:pt x="16137" y="12104"/>
                      </a:cubicBezTo>
                      <a:cubicBezTo>
                        <a:pt x="19841" y="9531"/>
                        <a:pt x="19887" y="17870"/>
                        <a:pt x="15646" y="16514"/>
                      </a:cubicBezTo>
                      <a:cubicBezTo>
                        <a:pt x="15646" y="17022"/>
                        <a:pt x="15484" y="17531"/>
                        <a:pt x="15484" y="18041"/>
                      </a:cubicBezTo>
                      <a:cubicBezTo>
                        <a:pt x="15321" y="20075"/>
                        <a:pt x="13830" y="20751"/>
                        <a:pt x="13015" y="21600"/>
                      </a:cubicBezTo>
                      <a:cubicBezTo>
                        <a:pt x="26064" y="21769"/>
                        <a:pt x="23640" y="-2649"/>
                        <a:pt x="9773" y="233"/>
                      </a:cubicBezTo>
                      <a:cubicBezTo>
                        <a:pt x="7327" y="233"/>
                        <a:pt x="812" y="-1361"/>
                        <a:pt x="0" y="6973"/>
                      </a:cubicBezTo>
                      <a:cubicBezTo>
                        <a:pt x="0" y="6803"/>
                        <a:pt x="2436" y="10205"/>
                        <a:pt x="6496" y="5953"/>
                      </a:cubicBezTo>
                      <a:cubicBezTo>
                        <a:pt x="8932" y="4082"/>
                        <a:pt x="9068" y="5732"/>
                        <a:pt x="8932" y="7313"/>
                      </a:cubicBezTo>
                      <a:cubicBezTo>
                        <a:pt x="9230" y="10325"/>
                        <a:pt x="13155" y="10205"/>
                        <a:pt x="14617" y="8334"/>
                      </a:cubicBezTo>
                      <a:lnTo>
                        <a:pt x="14668" y="6338"/>
                      </a:lnTo>
                      <a:close/>
                    </a:path>
                  </a:pathLst>
                </a:custGeom>
                <a:solidFill>
                  <a:srgbClr val="735B3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3625" name="グループ 2461"/>
              <p:cNvGrpSpPr/>
              <p:nvPr/>
            </p:nvGrpSpPr>
            <p:grpSpPr>
              <a:xfrm>
                <a:off x="1011493" y="3320539"/>
                <a:ext cx="193202" cy="87387"/>
                <a:chOff x="3966882" y="5804647"/>
                <a:chExt cx="7540858" cy="3410790"/>
              </a:xfrm>
            </p:grpSpPr>
          </p:grpSp>
          <p:sp>
            <p:nvSpPr>
              <p:cNvPr id="3626" name="図形 2463"/>
              <p:cNvSpPr/>
              <p:nvPr/>
            </p:nvSpPr>
            <p:spPr>
              <a:xfrm>
                <a:off x="534011" y="3250239"/>
                <a:ext cx="304232" cy="39649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191" y="18345"/>
                    </a:moveTo>
                    <a:cubicBezTo>
                      <a:pt x="21721" y="16445"/>
                      <a:pt x="22250" y="14546"/>
                      <a:pt x="19250" y="14682"/>
                    </a:cubicBezTo>
                    <a:cubicBezTo>
                      <a:pt x="16426" y="13462"/>
                      <a:pt x="12542" y="13462"/>
                      <a:pt x="10424" y="11562"/>
                    </a:cubicBezTo>
                    <a:cubicBezTo>
                      <a:pt x="9895" y="10342"/>
                      <a:pt x="10072" y="9122"/>
                      <a:pt x="10072" y="7900"/>
                    </a:cubicBezTo>
                    <a:cubicBezTo>
                      <a:pt x="10424" y="7494"/>
                      <a:pt x="10601" y="6951"/>
                      <a:pt x="10777" y="6544"/>
                    </a:cubicBezTo>
                    <a:cubicBezTo>
                      <a:pt x="18720" y="576"/>
                      <a:pt x="3364" y="-2814"/>
                      <a:pt x="187" y="3017"/>
                    </a:cubicBezTo>
                    <a:cubicBezTo>
                      <a:pt x="187" y="3696"/>
                      <a:pt x="-341" y="4374"/>
                      <a:pt x="363" y="4781"/>
                    </a:cubicBezTo>
                    <a:cubicBezTo>
                      <a:pt x="893" y="5052"/>
                      <a:pt x="1423" y="5052"/>
                      <a:pt x="1952" y="5188"/>
                    </a:cubicBezTo>
                    <a:cubicBezTo>
                      <a:pt x="7600" y="4238"/>
                      <a:pt x="5835" y="9664"/>
                      <a:pt x="3364" y="11427"/>
                    </a:cubicBezTo>
                    <a:cubicBezTo>
                      <a:pt x="1952" y="15903"/>
                      <a:pt x="8482" y="16581"/>
                      <a:pt x="12542" y="16039"/>
                    </a:cubicBezTo>
                    <a:cubicBezTo>
                      <a:pt x="15543" y="16174"/>
                      <a:pt x="17882" y="17117"/>
                      <a:pt x="18191" y="21600"/>
                    </a:cubicBezTo>
                    <a:lnTo>
                      <a:pt x="21191" y="18345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27" name="図形 2464"/>
              <p:cNvSpPr/>
              <p:nvPr/>
            </p:nvSpPr>
            <p:spPr>
              <a:xfrm>
                <a:off x="1243603" y="3193964"/>
                <a:ext cx="309467" cy="45938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354" y="21388"/>
                    </a:moveTo>
                    <a:cubicBezTo>
                      <a:pt x="4877" y="19694"/>
                      <a:pt x="8012" y="18211"/>
                      <a:pt x="7838" y="16517"/>
                    </a:cubicBezTo>
                    <a:cubicBezTo>
                      <a:pt x="7664" y="16094"/>
                      <a:pt x="7664" y="15600"/>
                      <a:pt x="7141" y="15176"/>
                    </a:cubicBezTo>
                    <a:cubicBezTo>
                      <a:pt x="6445" y="14823"/>
                      <a:pt x="6096" y="14400"/>
                      <a:pt x="5400" y="14047"/>
                    </a:cubicBezTo>
                    <a:cubicBezTo>
                      <a:pt x="-3135" y="12352"/>
                      <a:pt x="-348" y="9035"/>
                      <a:pt x="6793" y="7411"/>
                    </a:cubicBezTo>
                    <a:cubicBezTo>
                      <a:pt x="7316" y="7129"/>
                      <a:pt x="7838" y="6917"/>
                      <a:pt x="8012" y="6564"/>
                    </a:cubicBezTo>
                    <a:cubicBezTo>
                      <a:pt x="9058" y="5788"/>
                      <a:pt x="8709" y="4870"/>
                      <a:pt x="9058" y="4023"/>
                    </a:cubicBezTo>
                    <a:cubicBezTo>
                      <a:pt x="9232" y="2894"/>
                      <a:pt x="8709" y="1835"/>
                      <a:pt x="9232" y="776"/>
                    </a:cubicBezTo>
                    <a:cubicBezTo>
                      <a:pt x="9580" y="494"/>
                      <a:pt x="10103" y="282"/>
                      <a:pt x="10625" y="70"/>
                    </a:cubicBezTo>
                    <a:cubicBezTo>
                      <a:pt x="25780" y="-564"/>
                      <a:pt x="24038" y="9882"/>
                      <a:pt x="12367" y="11364"/>
                    </a:cubicBezTo>
                    <a:cubicBezTo>
                      <a:pt x="10974" y="11647"/>
                      <a:pt x="9929" y="12000"/>
                      <a:pt x="8709" y="12352"/>
                    </a:cubicBezTo>
                    <a:cubicBezTo>
                      <a:pt x="8709" y="12705"/>
                      <a:pt x="8709" y="13058"/>
                      <a:pt x="9232" y="13341"/>
                    </a:cubicBezTo>
                    <a:cubicBezTo>
                      <a:pt x="9580" y="13623"/>
                      <a:pt x="10103" y="13835"/>
                      <a:pt x="10800" y="14047"/>
                    </a:cubicBezTo>
                    <a:cubicBezTo>
                      <a:pt x="16896" y="15388"/>
                      <a:pt x="16374" y="18635"/>
                      <a:pt x="13064" y="20752"/>
                    </a:cubicBezTo>
                    <a:cubicBezTo>
                      <a:pt x="10800" y="21388"/>
                      <a:pt x="8012" y="21105"/>
                      <a:pt x="5574" y="21176"/>
                    </a:cubicBezTo>
                    <a:cubicBezTo>
                      <a:pt x="5051" y="21247"/>
                      <a:pt x="4354" y="21317"/>
                      <a:pt x="4354" y="2160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28" name="図形 2466"/>
              <p:cNvSpPr/>
              <p:nvPr/>
            </p:nvSpPr>
            <p:spPr>
              <a:xfrm>
                <a:off x="612784" y="3611320"/>
                <a:ext cx="160229" cy="12597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854" y="0"/>
                    </a:moveTo>
                    <a:cubicBezTo>
                      <a:pt x="-962" y="6256"/>
                      <a:pt x="4374" y="13447"/>
                      <a:pt x="6647" y="15838"/>
                    </a:cubicBezTo>
                    <a:cubicBezTo>
                      <a:pt x="12635" y="19526"/>
                      <a:pt x="14599" y="19516"/>
                      <a:pt x="21600" y="18958"/>
                    </a:cubicBezTo>
                    <a:cubicBezTo>
                      <a:pt x="14497" y="27028"/>
                      <a:pt x="-8411" y="15240"/>
                      <a:pt x="3238" y="2388"/>
                    </a:cubicBezTo>
                    <a:lnTo>
                      <a:pt x="7854" y="0"/>
                    </a:lnTo>
                    <a:close/>
                  </a:path>
                </a:pathLst>
              </a:custGeom>
              <a:solidFill>
                <a:srgbClr val="BFDDD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29" name="図形 2467"/>
              <p:cNvSpPr/>
              <p:nvPr/>
            </p:nvSpPr>
            <p:spPr>
              <a:xfrm>
                <a:off x="1131257" y="3699170"/>
                <a:ext cx="243106" cy="7624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931" y="3757"/>
                    </a:moveTo>
                    <a:cubicBezTo>
                      <a:pt x="20815" y="8139"/>
                      <a:pt x="20919" y="10341"/>
                      <a:pt x="18152" y="14041"/>
                    </a:cubicBezTo>
                    <a:cubicBezTo>
                      <a:pt x="12577" y="19269"/>
                      <a:pt x="6512" y="17730"/>
                      <a:pt x="740" y="15885"/>
                    </a:cubicBezTo>
                    <a:cubicBezTo>
                      <a:pt x="-1704" y="15271"/>
                      <a:pt x="2335" y="20349"/>
                      <a:pt x="5240" y="21114"/>
                    </a:cubicBezTo>
                    <a:cubicBezTo>
                      <a:pt x="18171" y="22747"/>
                      <a:pt x="21477" y="20499"/>
                      <a:pt x="21574" y="8504"/>
                    </a:cubicBezTo>
                    <a:cubicBezTo>
                      <a:pt x="21868" y="3584"/>
                      <a:pt x="19439" y="-595"/>
                      <a:pt x="18267" y="20"/>
                    </a:cubicBezTo>
                    <a:lnTo>
                      <a:pt x="19931" y="3757"/>
                    </a:lnTo>
                    <a:close/>
                  </a:path>
                </a:pathLst>
              </a:custGeom>
              <a:solidFill>
                <a:srgbClr val="BFDDD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630" name="楕円 3279"/>
            <p:cNvSpPr/>
            <p:nvPr/>
          </p:nvSpPr>
          <p:spPr>
            <a:xfrm>
              <a:off x="1136465" y="3560063"/>
              <a:ext cx="99434" cy="9943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31" name="楕円 3280"/>
            <p:cNvSpPr/>
            <p:nvPr/>
          </p:nvSpPr>
          <p:spPr>
            <a:xfrm>
              <a:off x="816648" y="3494011"/>
              <a:ext cx="99434" cy="9943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632" name="グループ 3308"/>
          <p:cNvGrpSpPr/>
          <p:nvPr/>
        </p:nvGrpSpPr>
        <p:grpSpPr>
          <a:xfrm>
            <a:off x="2100056" y="3243514"/>
            <a:ext cx="1012589" cy="516694"/>
            <a:chOff x="2103866" y="3387475"/>
            <a:chExt cx="2644728" cy="1349525"/>
          </a:xfrm>
        </p:grpSpPr>
        <p:grpSp>
          <p:nvGrpSpPr>
            <p:cNvPr id="3633" name="グループ 3221"/>
            <p:cNvGrpSpPr/>
            <p:nvPr/>
          </p:nvGrpSpPr>
          <p:grpSpPr>
            <a:xfrm>
              <a:off x="2103866" y="3387475"/>
              <a:ext cx="2644728" cy="1349525"/>
              <a:chOff x="115957" y="362605"/>
              <a:chExt cx="594133" cy="303170"/>
            </a:xfrm>
          </p:grpSpPr>
          <p:sp>
            <p:nvSpPr>
              <p:cNvPr id="3634" name="図形 2581"/>
              <p:cNvSpPr/>
              <p:nvPr/>
            </p:nvSpPr>
            <p:spPr>
              <a:xfrm>
                <a:off x="236205" y="469331"/>
                <a:ext cx="139767" cy="13964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919" y="217"/>
                    </a:moveTo>
                    <a:lnTo>
                      <a:pt x="3878" y="1526"/>
                    </a:lnTo>
                    <a:cubicBezTo>
                      <a:pt x="2858" y="2617"/>
                      <a:pt x="611" y="5018"/>
                      <a:pt x="815" y="6982"/>
                    </a:cubicBezTo>
                    <a:cubicBezTo>
                      <a:pt x="611" y="13091"/>
                      <a:pt x="-815" y="15491"/>
                      <a:pt x="611" y="20291"/>
                    </a:cubicBezTo>
                    <a:lnTo>
                      <a:pt x="21600" y="21600"/>
                    </a:lnTo>
                    <a:cubicBezTo>
                      <a:pt x="20498" y="19200"/>
                      <a:pt x="21600" y="15273"/>
                      <a:pt x="21396" y="10909"/>
                    </a:cubicBezTo>
                    <a:cubicBezTo>
                      <a:pt x="20988" y="7200"/>
                      <a:pt x="18950" y="2400"/>
                      <a:pt x="17116" y="1091"/>
                    </a:cubicBezTo>
                    <a:lnTo>
                      <a:pt x="16301" y="655"/>
                    </a:lnTo>
                    <a:lnTo>
                      <a:pt x="8367" y="0"/>
                    </a:lnTo>
                  </a:path>
                </a:pathLst>
              </a:cu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35" name="図形 2582"/>
              <p:cNvSpPr/>
              <p:nvPr/>
            </p:nvSpPr>
            <p:spPr>
              <a:xfrm>
                <a:off x="259259" y="460648"/>
                <a:ext cx="113425" cy="15509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023" y="0"/>
                    </a:moveTo>
                    <a:lnTo>
                      <a:pt x="8155" y="7254"/>
                    </a:lnTo>
                    <a:lnTo>
                      <a:pt x="14316" y="6582"/>
                    </a:lnTo>
                    <a:lnTo>
                      <a:pt x="13312" y="412"/>
                    </a:lnTo>
                    <a:lnTo>
                      <a:pt x="16577" y="2058"/>
                    </a:lnTo>
                    <a:lnTo>
                      <a:pt x="21600" y="21600"/>
                    </a:lnTo>
                    <a:lnTo>
                      <a:pt x="0" y="21188"/>
                    </a:lnTo>
                    <a:cubicBezTo>
                      <a:pt x="167" y="14743"/>
                      <a:pt x="4521" y="10983"/>
                      <a:pt x="502" y="1852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7187A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36" name="四角形 2583"/>
              <p:cNvSpPr/>
              <p:nvPr/>
            </p:nvSpPr>
            <p:spPr>
              <a:xfrm>
                <a:off x="115957" y="591847"/>
                <a:ext cx="594133" cy="7392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17391" y="0"/>
                    </a:lnTo>
                    <a:lnTo>
                      <a:pt x="21600" y="21600"/>
                    </a:lnTo>
                    <a:lnTo>
                      <a:pt x="4157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CCB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37" name="図形 2616"/>
              <p:cNvSpPr/>
              <p:nvPr/>
            </p:nvSpPr>
            <p:spPr>
              <a:xfrm>
                <a:off x="288194" y="469907"/>
                <a:ext cx="38272" cy="208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3600"/>
                    </a:moveTo>
                    <a:lnTo>
                      <a:pt x="18981" y="21600"/>
                    </a:lnTo>
                    <a:lnTo>
                      <a:pt x="654" y="1200"/>
                    </a:lnTo>
                    <a:lnTo>
                      <a:pt x="21600" y="3600"/>
                    </a:lnTo>
                    <a:close/>
                  </a:path>
                </a:pathLst>
              </a:custGeom>
              <a:solidFill>
                <a:srgbClr val="F7E4B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638" name="グループ 2623"/>
              <p:cNvGrpSpPr/>
              <p:nvPr/>
            </p:nvGrpSpPr>
            <p:grpSpPr>
              <a:xfrm>
                <a:off x="444164" y="420100"/>
                <a:ext cx="236034" cy="244251"/>
                <a:chOff x="450855" y="402739"/>
                <a:chExt cx="236034" cy="244251"/>
              </a:xfrm>
            </p:grpSpPr>
            <p:sp>
              <p:nvSpPr>
                <p:cNvPr id="3639" name="図形 3700"/>
                <p:cNvSpPr/>
                <p:nvPr/>
              </p:nvSpPr>
              <p:spPr>
                <a:xfrm>
                  <a:off x="554819" y="445664"/>
                  <a:ext cx="17162" cy="264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1080"/>
                      </a:moveTo>
                      <a:lnTo>
                        <a:pt x="1661" y="10800"/>
                      </a:lnTo>
                      <a:lnTo>
                        <a:pt x="19938" y="21600"/>
                      </a:lnTo>
                      <a:lnTo>
                        <a:pt x="21600" y="1080"/>
                      </a:lnTo>
                      <a:close/>
                    </a:path>
                  </a:pathLst>
                </a:cu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40" name="図形 3695"/>
                <p:cNvSpPr/>
                <p:nvPr/>
              </p:nvSpPr>
              <p:spPr>
                <a:xfrm>
                  <a:off x="527565" y="502368"/>
                  <a:ext cx="34629" cy="32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6912"/>
                      </a:moveTo>
                      <a:cubicBezTo>
                        <a:pt x="21600" y="-864"/>
                        <a:pt x="9969" y="-2592"/>
                        <a:pt x="10800" y="5184"/>
                      </a:cubicBezTo>
                      <a:cubicBezTo>
                        <a:pt x="-3323" y="-2592"/>
                        <a:pt x="-830" y="14688"/>
                        <a:pt x="6646" y="20736"/>
                      </a:cubicBezTo>
                      <a:lnTo>
                        <a:pt x="21600" y="6912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41" name="図形 3694"/>
                <p:cNvSpPr/>
                <p:nvPr/>
              </p:nvSpPr>
              <p:spPr>
                <a:xfrm>
                  <a:off x="450855" y="523609"/>
                  <a:ext cx="40051" cy="41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11148"/>
                      </a:moveTo>
                      <a:cubicBezTo>
                        <a:pt x="23760" y="2090"/>
                        <a:pt x="12960" y="-5574"/>
                        <a:pt x="13680" y="6967"/>
                      </a:cubicBezTo>
                      <a:cubicBezTo>
                        <a:pt x="-6480" y="-696"/>
                        <a:pt x="-720" y="20903"/>
                        <a:pt x="14400" y="21600"/>
                      </a:cubicBezTo>
                      <a:lnTo>
                        <a:pt x="21600" y="11148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42" name="図形 3696"/>
                <p:cNvSpPr/>
                <p:nvPr/>
              </p:nvSpPr>
              <p:spPr>
                <a:xfrm>
                  <a:off x="536359" y="510274"/>
                  <a:ext cx="87025" cy="67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891" y="0"/>
                      </a:moveTo>
                      <a:lnTo>
                        <a:pt x="0" y="7199"/>
                      </a:lnTo>
                      <a:lnTo>
                        <a:pt x="12436" y="21600"/>
                      </a:lnTo>
                      <a:lnTo>
                        <a:pt x="21600" y="13977"/>
                      </a:lnTo>
                      <a:lnTo>
                        <a:pt x="5891" y="0"/>
                      </a:lnTo>
                      <a:close/>
                    </a:path>
                  </a:pathLst>
                </a:custGeom>
                <a:solidFill>
                  <a:srgbClr val="888888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43" name="楕円 3692"/>
                <p:cNvSpPr/>
                <p:nvPr/>
              </p:nvSpPr>
              <p:spPr>
                <a:xfrm>
                  <a:off x="566195" y="409922"/>
                  <a:ext cx="111637" cy="107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2" y="11176"/>
                      </a:moveTo>
                      <a:cubicBezTo>
                        <a:pt x="72" y="5003"/>
                        <a:pt x="4891" y="0"/>
                        <a:pt x="10836" y="0"/>
                      </a:cubicBezTo>
                      <a:cubicBezTo>
                        <a:pt x="16781" y="0"/>
                        <a:pt x="21600" y="5003"/>
                        <a:pt x="21600" y="11176"/>
                      </a:cubicBezTo>
                      <a:cubicBezTo>
                        <a:pt x="21600" y="11176"/>
                        <a:pt x="21600" y="11176"/>
                        <a:pt x="21600" y="11176"/>
                      </a:cubicBezTo>
                      <a:cubicBezTo>
                        <a:pt x="21600" y="17349"/>
                        <a:pt x="16888" y="21600"/>
                        <a:pt x="10943" y="21600"/>
                      </a:cubicBezTo>
                      <a:cubicBezTo>
                        <a:pt x="4998" y="21600"/>
                        <a:pt x="-725" y="18816"/>
                        <a:pt x="72" y="11176"/>
                      </a:cubicBez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44" name="図形 3693"/>
                <p:cNvSpPr/>
                <p:nvPr/>
              </p:nvSpPr>
              <p:spPr>
                <a:xfrm>
                  <a:off x="474537" y="508101"/>
                  <a:ext cx="200231" cy="138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9733" y="1020"/>
                      </a:moveTo>
                      <a:lnTo>
                        <a:pt x="21600" y="21600"/>
                      </a:lnTo>
                      <a:lnTo>
                        <a:pt x="10113" y="21600"/>
                      </a:lnTo>
                      <a:lnTo>
                        <a:pt x="10498" y="9181"/>
                      </a:lnTo>
                      <a:cubicBezTo>
                        <a:pt x="9173" y="10131"/>
                        <a:pt x="7804" y="12038"/>
                        <a:pt x="6242" y="12240"/>
                      </a:cubicBezTo>
                      <a:cubicBezTo>
                        <a:pt x="3689" y="12650"/>
                        <a:pt x="425" y="10811"/>
                        <a:pt x="0" y="8568"/>
                      </a:cubicBezTo>
                      <a:lnTo>
                        <a:pt x="2127" y="5099"/>
                      </a:lnTo>
                      <a:lnTo>
                        <a:pt x="6242" y="6324"/>
                      </a:lnTo>
                      <a:lnTo>
                        <a:pt x="13191" y="0"/>
                      </a:lnTo>
                      <a:lnTo>
                        <a:pt x="19733" y="1020"/>
                      </a:lnTo>
                      <a:close/>
                    </a:path>
                  </a:pathLst>
                </a:cu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45" name="楕円 2614"/>
                <p:cNvSpPr/>
                <p:nvPr/>
              </p:nvSpPr>
              <p:spPr>
                <a:xfrm>
                  <a:off x="577443" y="458851"/>
                  <a:ext cx="10033" cy="10033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46" name="図形 3699"/>
                <p:cNvSpPr/>
                <p:nvPr/>
              </p:nvSpPr>
              <p:spPr>
                <a:xfrm>
                  <a:off x="565911" y="402739"/>
                  <a:ext cx="120978" cy="118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019" y="136"/>
                      </a:moveTo>
                      <a:cubicBezTo>
                        <a:pt x="2987" y="-1557"/>
                        <a:pt x="-4076" y="12893"/>
                        <a:pt x="3041" y="6362"/>
                      </a:cubicBezTo>
                      <a:cubicBezTo>
                        <a:pt x="2566" y="12166"/>
                        <a:pt x="3277" y="12409"/>
                        <a:pt x="7784" y="9022"/>
                      </a:cubicBezTo>
                      <a:cubicBezTo>
                        <a:pt x="8020" y="10232"/>
                        <a:pt x="7547" y="11201"/>
                        <a:pt x="6836" y="11925"/>
                      </a:cubicBezTo>
                      <a:cubicBezTo>
                        <a:pt x="12054" y="10716"/>
                        <a:pt x="9445" y="19181"/>
                        <a:pt x="6122" y="15312"/>
                      </a:cubicBezTo>
                      <a:cubicBezTo>
                        <a:pt x="6122" y="16279"/>
                        <a:pt x="5886" y="17730"/>
                        <a:pt x="6599" y="18456"/>
                      </a:cubicBezTo>
                      <a:lnTo>
                        <a:pt x="15611" y="21600"/>
                      </a:lnTo>
                      <a:cubicBezTo>
                        <a:pt x="21983" y="13619"/>
                        <a:pt x="24375" y="9748"/>
                        <a:pt x="17272" y="2492"/>
                      </a:cubicBezTo>
                      <a:cubicBezTo>
                        <a:pt x="14663" y="1042"/>
                        <a:pt x="12921" y="179"/>
                        <a:pt x="9835" y="422"/>
                      </a:cubicBezTo>
                      <a:lnTo>
                        <a:pt x="7019" y="136"/>
                      </a:lnTo>
                      <a:close/>
                    </a:path>
                  </a:pathLst>
                </a:custGeom>
                <a:solidFill>
                  <a:srgbClr val="80600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47" name="図形 3697"/>
                <p:cNvSpPr/>
                <p:nvPr/>
              </p:nvSpPr>
              <p:spPr>
                <a:xfrm>
                  <a:off x="577443" y="497080"/>
                  <a:ext cx="108522" cy="67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07" y="3811"/>
                      </a:moveTo>
                      <a:cubicBezTo>
                        <a:pt x="3951" y="-2117"/>
                        <a:pt x="9219" y="1694"/>
                        <a:pt x="12380" y="2541"/>
                      </a:cubicBezTo>
                      <a:cubicBezTo>
                        <a:pt x="14487" y="3388"/>
                        <a:pt x="15804" y="1694"/>
                        <a:pt x="17385" y="423"/>
                      </a:cubicBezTo>
                      <a:cubicBezTo>
                        <a:pt x="30819" y="13129"/>
                        <a:pt x="8692" y="33882"/>
                        <a:pt x="6585" y="11858"/>
                      </a:cubicBezTo>
                      <a:cubicBezTo>
                        <a:pt x="6321" y="10164"/>
                        <a:pt x="5531" y="9741"/>
                        <a:pt x="5004" y="8470"/>
                      </a:cubicBezTo>
                      <a:cubicBezTo>
                        <a:pt x="3687" y="7623"/>
                        <a:pt x="1580" y="7623"/>
                        <a:pt x="263" y="5929"/>
                      </a:cubicBezTo>
                      <a:lnTo>
                        <a:pt x="2107" y="3811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48" name="図形 3698"/>
                <p:cNvSpPr/>
                <p:nvPr/>
              </p:nvSpPr>
              <p:spPr>
                <a:xfrm>
                  <a:off x="624703" y="501044"/>
                  <a:ext cx="38231" cy="30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44" y="1878"/>
                      </a:moveTo>
                      <a:cubicBezTo>
                        <a:pt x="9682" y="3756"/>
                        <a:pt x="11917" y="13147"/>
                        <a:pt x="15641" y="21600"/>
                      </a:cubicBezTo>
                      <a:cubicBezTo>
                        <a:pt x="21600" y="17843"/>
                        <a:pt x="25324" y="2817"/>
                        <a:pt x="15641" y="939"/>
                      </a:cubicBezTo>
                      <a:lnTo>
                        <a:pt x="744" y="1878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649" name="楕円 2595"/>
              <p:cNvSpPr/>
              <p:nvPr/>
            </p:nvSpPr>
            <p:spPr>
              <a:xfrm>
                <a:off x="252314" y="372685"/>
                <a:ext cx="107638" cy="1041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1280"/>
                    </a:moveTo>
                    <a:cubicBezTo>
                      <a:pt x="0" y="5050"/>
                      <a:pt x="4835" y="0"/>
                      <a:pt x="10800" y="0"/>
                    </a:cubicBezTo>
                    <a:cubicBezTo>
                      <a:pt x="16765" y="0"/>
                      <a:pt x="21600" y="5050"/>
                      <a:pt x="21600" y="11280"/>
                    </a:cubicBezTo>
                    <a:cubicBezTo>
                      <a:pt x="21600" y="11280"/>
                      <a:pt x="21600" y="11280"/>
                      <a:pt x="21600" y="11280"/>
                    </a:cubicBezTo>
                    <a:cubicBezTo>
                      <a:pt x="21600" y="17510"/>
                      <a:pt x="17345" y="21600"/>
                      <a:pt x="11381" y="21600"/>
                    </a:cubicBezTo>
                    <a:cubicBezTo>
                      <a:pt x="5416" y="21600"/>
                      <a:pt x="0" y="17510"/>
                      <a:pt x="0" y="11280"/>
                    </a:cubicBezTo>
                    <a:close/>
                  </a:path>
                </a:pathLst>
              </a:custGeom>
              <a:solidFill>
                <a:srgbClr val="F9E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650" name="グループ 2605"/>
              <p:cNvGrpSpPr/>
              <p:nvPr/>
            </p:nvGrpSpPr>
            <p:grpSpPr>
              <a:xfrm>
                <a:off x="265927" y="495127"/>
                <a:ext cx="57556" cy="33529"/>
                <a:chOff x="120354" y="431804"/>
                <a:chExt cx="73605" cy="42879"/>
              </a:xfrm>
            </p:grpSpPr>
            <p:sp>
              <p:nvSpPr>
                <p:cNvPr id="3651" name="楕円 2603"/>
                <p:cNvSpPr/>
                <p:nvPr/>
              </p:nvSpPr>
              <p:spPr>
                <a:xfrm>
                  <a:off x="120354" y="438010"/>
                  <a:ext cx="73474" cy="36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5291"/>
                      </a:moveTo>
                      <a:cubicBezTo>
                        <a:pt x="0" y="-3717"/>
                        <a:pt x="4835" y="1408"/>
                        <a:pt x="10800" y="1408"/>
                      </a:cubicBezTo>
                      <a:cubicBezTo>
                        <a:pt x="16765" y="1408"/>
                        <a:pt x="21600" y="-3717"/>
                        <a:pt x="21600" y="5291"/>
                      </a:cubicBezTo>
                      <a:cubicBezTo>
                        <a:pt x="21600" y="14298"/>
                        <a:pt x="16765" y="21600"/>
                        <a:pt x="10800" y="21600"/>
                      </a:cubicBezTo>
                      <a:cubicBezTo>
                        <a:pt x="4835" y="21600"/>
                        <a:pt x="0" y="14298"/>
                        <a:pt x="0" y="5291"/>
                      </a:cubicBezTo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52" name="楕円 2604"/>
                <p:cNvSpPr/>
                <p:nvPr/>
              </p:nvSpPr>
              <p:spPr>
                <a:xfrm>
                  <a:off x="120354" y="431804"/>
                  <a:ext cx="73605" cy="14455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653" name="図形 2607"/>
              <p:cNvSpPr/>
              <p:nvPr/>
            </p:nvSpPr>
            <p:spPr>
              <a:xfrm>
                <a:off x="255905" y="509251"/>
                <a:ext cx="57877" cy="3796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492" y="8894"/>
                    </a:moveTo>
                    <a:cubicBezTo>
                      <a:pt x="2492" y="5717"/>
                      <a:pt x="0" y="3176"/>
                      <a:pt x="1661" y="635"/>
                    </a:cubicBezTo>
                    <a:cubicBezTo>
                      <a:pt x="2492" y="635"/>
                      <a:pt x="3738" y="635"/>
                      <a:pt x="4569" y="635"/>
                    </a:cubicBezTo>
                    <a:cubicBezTo>
                      <a:pt x="8723" y="6988"/>
                      <a:pt x="15369" y="635"/>
                      <a:pt x="20769" y="2541"/>
                    </a:cubicBezTo>
                    <a:cubicBezTo>
                      <a:pt x="24092" y="14611"/>
                      <a:pt x="14123" y="15882"/>
                      <a:pt x="8723" y="14611"/>
                    </a:cubicBezTo>
                    <a:lnTo>
                      <a:pt x="5400" y="21600"/>
                    </a:lnTo>
                    <a:cubicBezTo>
                      <a:pt x="2076" y="20964"/>
                      <a:pt x="-2492" y="13341"/>
                      <a:pt x="2492" y="10164"/>
                    </a:cubicBezTo>
                    <a:close/>
                  </a:path>
                </a:pathLst>
              </a:custGeom>
              <a:solidFill>
                <a:srgbClr val="F9E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54" name="図形 2596"/>
              <p:cNvSpPr/>
              <p:nvPr/>
            </p:nvSpPr>
            <p:spPr>
              <a:xfrm>
                <a:off x="246571" y="527426"/>
                <a:ext cx="166139" cy="10103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0" y="16675"/>
                    </a:lnTo>
                    <a:cubicBezTo>
                      <a:pt x="-171" y="23096"/>
                      <a:pt x="21086" y="23397"/>
                      <a:pt x="21600" y="16675"/>
                    </a:cubicBezTo>
                    <a:lnTo>
                      <a:pt x="214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55" name="楕円 2597"/>
              <p:cNvSpPr/>
              <p:nvPr/>
            </p:nvSpPr>
            <p:spPr>
              <a:xfrm>
                <a:off x="248382" y="516989"/>
                <a:ext cx="161893" cy="23336"/>
              </a:xfrm>
              <a:prstGeom prst="ellipse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56" name="図形 2598"/>
              <p:cNvSpPr/>
              <p:nvPr/>
            </p:nvSpPr>
            <p:spPr>
              <a:xfrm>
                <a:off x="226934" y="537974"/>
                <a:ext cx="30362" cy="171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60" y="1661"/>
                    </a:moveTo>
                    <a:lnTo>
                      <a:pt x="2817" y="1661"/>
                    </a:lnTo>
                    <a:lnTo>
                      <a:pt x="939" y="21600"/>
                    </a:lnTo>
                    <a:lnTo>
                      <a:pt x="21600" y="21600"/>
                    </a:lnTo>
                    <a:lnTo>
                      <a:pt x="20660" y="1661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57" name="図形 2599"/>
              <p:cNvSpPr/>
              <p:nvPr/>
            </p:nvSpPr>
            <p:spPr>
              <a:xfrm>
                <a:off x="393104" y="541892"/>
                <a:ext cx="30362" cy="171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60" y="1661"/>
                    </a:moveTo>
                    <a:lnTo>
                      <a:pt x="2817" y="1661"/>
                    </a:lnTo>
                    <a:lnTo>
                      <a:pt x="939" y="21600"/>
                    </a:lnTo>
                    <a:lnTo>
                      <a:pt x="21600" y="21600"/>
                    </a:lnTo>
                    <a:lnTo>
                      <a:pt x="20660" y="1661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58" name="楕円 2600"/>
              <p:cNvSpPr/>
              <p:nvPr/>
            </p:nvSpPr>
            <p:spPr>
              <a:xfrm>
                <a:off x="265008" y="530035"/>
                <a:ext cx="127063" cy="11041"/>
              </a:xfrm>
              <a:prstGeom prst="ellipse">
                <a:avLst/>
              </a:prstGeom>
              <a:solidFill>
                <a:srgbClr val="C0AC7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59" name="図形 2601"/>
              <p:cNvSpPr/>
              <p:nvPr/>
            </p:nvSpPr>
            <p:spPr>
              <a:xfrm>
                <a:off x="348226" y="445664"/>
                <a:ext cx="55493" cy="910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14" y="20973"/>
                    </a:moveTo>
                    <a:lnTo>
                      <a:pt x="18000" y="313"/>
                    </a:lnTo>
                    <a:lnTo>
                      <a:pt x="21600" y="1565"/>
                    </a:lnTo>
                    <a:lnTo>
                      <a:pt x="4114" y="21600"/>
                    </a:lnTo>
                    <a:lnTo>
                      <a:pt x="514" y="20973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60" name="楕円 2602"/>
              <p:cNvSpPr/>
              <p:nvPr/>
            </p:nvSpPr>
            <p:spPr>
              <a:xfrm>
                <a:off x="353778" y="486774"/>
                <a:ext cx="37125" cy="38286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61" name="図形 2611"/>
              <p:cNvSpPr/>
              <p:nvPr/>
            </p:nvSpPr>
            <p:spPr>
              <a:xfrm>
                <a:off x="225474" y="398206"/>
                <a:ext cx="31676" cy="3172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00" y="7200"/>
                    </a:moveTo>
                    <a:lnTo>
                      <a:pt x="19800" y="21600"/>
                    </a:lnTo>
                    <a:lnTo>
                      <a:pt x="21600" y="7200"/>
                    </a:lnTo>
                    <a:lnTo>
                      <a:pt x="9000" y="900"/>
                    </a:lnTo>
                    <a:lnTo>
                      <a:pt x="900" y="7200"/>
                    </a:lnTo>
                    <a:close/>
                  </a:path>
                </a:pathLst>
              </a:custGeom>
              <a:solidFill>
                <a:srgbClr val="617998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62" name="図形 2610"/>
              <p:cNvSpPr/>
              <p:nvPr/>
            </p:nvSpPr>
            <p:spPr>
              <a:xfrm>
                <a:off x="251846" y="388976"/>
                <a:ext cx="48786" cy="8570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0"/>
                    </a:moveTo>
                    <a:lnTo>
                      <a:pt x="21016" y="2991"/>
                    </a:lnTo>
                    <a:cubicBezTo>
                      <a:pt x="13427" y="7314"/>
                      <a:pt x="19264" y="14568"/>
                      <a:pt x="18097" y="14897"/>
                    </a:cubicBezTo>
                    <a:cubicBezTo>
                      <a:pt x="16929" y="13907"/>
                      <a:pt x="16346" y="13191"/>
                      <a:pt x="14595" y="12203"/>
                    </a:cubicBezTo>
                    <a:cubicBezTo>
                      <a:pt x="11092" y="3963"/>
                      <a:pt x="1167" y="12532"/>
                      <a:pt x="5838" y="16817"/>
                    </a:cubicBezTo>
                    <a:cubicBezTo>
                      <a:pt x="8173" y="17806"/>
                      <a:pt x="10509" y="17475"/>
                      <a:pt x="13427" y="17475"/>
                    </a:cubicBezTo>
                    <a:cubicBezTo>
                      <a:pt x="13427" y="18794"/>
                      <a:pt x="15178" y="22854"/>
                      <a:pt x="11092" y="21207"/>
                    </a:cubicBezTo>
                    <a:cubicBezTo>
                      <a:pt x="4668" y="19230"/>
                      <a:pt x="-584" y="15829"/>
                      <a:pt x="0" y="11214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7E6D3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63" name="図形 2608"/>
              <p:cNvSpPr/>
              <p:nvPr/>
            </p:nvSpPr>
            <p:spPr>
              <a:xfrm>
                <a:off x="329655" y="411277"/>
                <a:ext cx="15862" cy="2641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600" y="1080"/>
                    </a:moveTo>
                    <a:lnTo>
                      <a:pt x="21600" y="21600"/>
                    </a:lnTo>
                    <a:lnTo>
                      <a:pt x="1800" y="21600"/>
                    </a:lnTo>
                    <a:lnTo>
                      <a:pt x="3600" y="1080"/>
                    </a:lnTo>
                    <a:close/>
                  </a:path>
                </a:pathLst>
              </a:cu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64" name="図形 2609"/>
              <p:cNvSpPr/>
              <p:nvPr/>
            </p:nvSpPr>
            <p:spPr>
              <a:xfrm>
                <a:off x="222837" y="362605"/>
                <a:ext cx="134493" cy="8397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388" y="11222"/>
                    </a:moveTo>
                    <a:cubicBezTo>
                      <a:pt x="18423" y="8828"/>
                      <a:pt x="13978" y="10547"/>
                      <a:pt x="10800" y="11567"/>
                    </a:cubicBezTo>
                    <a:cubicBezTo>
                      <a:pt x="8895" y="12935"/>
                      <a:pt x="5294" y="17947"/>
                      <a:pt x="5082" y="21367"/>
                    </a:cubicBezTo>
                    <a:cubicBezTo>
                      <a:pt x="2965" y="23078"/>
                      <a:pt x="3811" y="15327"/>
                      <a:pt x="3599" y="12590"/>
                    </a:cubicBezTo>
                    <a:cubicBezTo>
                      <a:pt x="2541" y="11222"/>
                      <a:pt x="1270" y="12249"/>
                      <a:pt x="-1" y="11907"/>
                    </a:cubicBezTo>
                    <a:cubicBezTo>
                      <a:pt x="4659" y="-64"/>
                      <a:pt x="18423" y="-6905"/>
                      <a:pt x="21600" y="10538"/>
                    </a:cubicBezTo>
                    <a:lnTo>
                      <a:pt x="21388" y="11222"/>
                    </a:lnTo>
                    <a:close/>
                  </a:path>
                </a:pathLst>
              </a:custGeom>
              <a:solidFill>
                <a:srgbClr val="7187A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65" name="楕円 2612"/>
              <p:cNvSpPr/>
              <p:nvPr/>
            </p:nvSpPr>
            <p:spPr>
              <a:xfrm>
                <a:off x="304713" y="422812"/>
                <a:ext cx="10033" cy="10033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66" name="楕円 2613"/>
              <p:cNvSpPr/>
              <p:nvPr/>
            </p:nvSpPr>
            <p:spPr>
              <a:xfrm>
                <a:off x="344144" y="418792"/>
                <a:ext cx="10033" cy="10033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67" name="図形 2615"/>
              <p:cNvSpPr/>
              <p:nvPr/>
            </p:nvSpPr>
            <p:spPr>
              <a:xfrm>
                <a:off x="317229" y="452261"/>
                <a:ext cx="21920" cy="723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203" y="0"/>
                    </a:moveTo>
                    <a:cubicBezTo>
                      <a:pt x="4754" y="6261"/>
                      <a:pt x="5374" y="10957"/>
                      <a:pt x="10232" y="11583"/>
                    </a:cubicBezTo>
                    <a:cubicBezTo>
                      <a:pt x="14159" y="10957"/>
                      <a:pt x="16226" y="5948"/>
                      <a:pt x="18189" y="0"/>
                    </a:cubicBezTo>
                    <a:lnTo>
                      <a:pt x="21600" y="626"/>
                    </a:lnTo>
                    <a:cubicBezTo>
                      <a:pt x="19946" y="14400"/>
                      <a:pt x="15606" y="20035"/>
                      <a:pt x="10438" y="21600"/>
                    </a:cubicBezTo>
                    <a:cubicBezTo>
                      <a:pt x="2480" y="20035"/>
                      <a:pt x="1137" y="8765"/>
                      <a:pt x="0" y="939"/>
                    </a:cubicBez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668" name="グループ 2636"/>
              <p:cNvGrpSpPr/>
              <p:nvPr/>
            </p:nvGrpSpPr>
            <p:grpSpPr>
              <a:xfrm>
                <a:off x="157746" y="533164"/>
                <a:ext cx="71708" cy="88232"/>
                <a:chOff x="604392" y="288779"/>
                <a:chExt cx="76470" cy="94091"/>
              </a:xfrm>
            </p:grpSpPr>
            <p:sp>
              <p:nvSpPr>
                <p:cNvPr id="3669" name="楕円 2622"/>
                <p:cNvSpPr/>
                <p:nvPr/>
              </p:nvSpPr>
              <p:spPr>
                <a:xfrm>
                  <a:off x="610247" y="339684"/>
                  <a:ext cx="70252" cy="18510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70" name="楕円 2622"/>
                <p:cNvSpPr/>
                <p:nvPr/>
              </p:nvSpPr>
              <p:spPr>
                <a:xfrm>
                  <a:off x="608422" y="322194"/>
                  <a:ext cx="70252" cy="18510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71" name="楕円 2631"/>
                <p:cNvSpPr/>
                <p:nvPr/>
              </p:nvSpPr>
              <p:spPr>
                <a:xfrm>
                  <a:off x="606216" y="306269"/>
                  <a:ext cx="70252" cy="18510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3672" name="グループ 2632"/>
                <p:cNvGrpSpPr/>
                <p:nvPr/>
              </p:nvGrpSpPr>
              <p:grpSpPr>
                <a:xfrm>
                  <a:off x="604392" y="288779"/>
                  <a:ext cx="70615" cy="43186"/>
                  <a:chOff x="398148" y="249409"/>
                  <a:chExt cx="320798" cy="196188"/>
                </a:xfrm>
              </p:grpSpPr>
              <p:sp>
                <p:nvSpPr>
                  <p:cNvPr id="3673" name="楕円 2622"/>
                  <p:cNvSpPr/>
                  <p:nvPr/>
                </p:nvSpPr>
                <p:spPr>
                  <a:xfrm>
                    <a:off x="398148" y="249409"/>
                    <a:ext cx="319149" cy="84088"/>
                  </a:xfrm>
                  <a:prstGeom prst="ellipse">
                    <a:avLst/>
                  </a:prstGeom>
                  <a:solidFill>
                    <a:sysClr val="window" lastClr="FFFFFF">
                      <a:lumMod val="8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3674" name="図形 2621"/>
                  <p:cNvSpPr/>
                  <p:nvPr/>
                </p:nvSpPr>
                <p:spPr>
                  <a:xfrm>
                    <a:off x="398344" y="288191"/>
                    <a:ext cx="320601" cy="157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0" y="0"/>
                        </a:moveTo>
                        <a:cubicBezTo>
                          <a:pt x="78" y="5876"/>
                          <a:pt x="18793" y="8895"/>
                          <a:pt x="21531" y="476"/>
                        </a:cubicBezTo>
                        <a:cubicBezTo>
                          <a:pt x="22078" y="12865"/>
                          <a:pt x="19737" y="19536"/>
                          <a:pt x="11233" y="21600"/>
                        </a:cubicBezTo>
                        <a:cubicBezTo>
                          <a:pt x="6085" y="20806"/>
                          <a:pt x="156" y="14930"/>
                          <a:pt x="0" y="0"/>
                        </a:cubicBezTo>
                        <a:close/>
                      </a:path>
                    </a:pathLst>
                  </a:custGeom>
                  <a:solidFill>
                    <a:sysClr val="window" lastClr="FFFFFF">
                      <a:lumMod val="9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3675" name="図形 2635"/>
                <p:cNvSpPr/>
                <p:nvPr/>
              </p:nvSpPr>
              <p:spPr>
                <a:xfrm>
                  <a:off x="606259" y="314806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76" name="図形 2621"/>
                <p:cNvSpPr/>
                <p:nvPr/>
              </p:nvSpPr>
              <p:spPr>
                <a:xfrm>
                  <a:off x="608465" y="330731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77" name="図形 2621"/>
                <p:cNvSpPr/>
                <p:nvPr/>
              </p:nvSpPr>
              <p:spPr>
                <a:xfrm>
                  <a:off x="610290" y="348221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3678" name="グループ 2638"/>
              <p:cNvGrpSpPr/>
              <p:nvPr/>
            </p:nvGrpSpPr>
            <p:grpSpPr>
              <a:xfrm>
                <a:off x="192205" y="556313"/>
                <a:ext cx="71708" cy="88232"/>
                <a:chOff x="604392" y="288779"/>
                <a:chExt cx="76470" cy="94091"/>
              </a:xfrm>
            </p:grpSpPr>
            <p:sp>
              <p:nvSpPr>
                <p:cNvPr id="3679" name="楕円 2622"/>
                <p:cNvSpPr/>
                <p:nvPr/>
              </p:nvSpPr>
              <p:spPr>
                <a:xfrm>
                  <a:off x="610247" y="339684"/>
                  <a:ext cx="70252" cy="18510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80" name="楕円 2622"/>
                <p:cNvSpPr/>
                <p:nvPr/>
              </p:nvSpPr>
              <p:spPr>
                <a:xfrm>
                  <a:off x="608422" y="322194"/>
                  <a:ext cx="70252" cy="18510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81" name="楕円 2631"/>
                <p:cNvSpPr/>
                <p:nvPr/>
              </p:nvSpPr>
              <p:spPr>
                <a:xfrm>
                  <a:off x="606216" y="306269"/>
                  <a:ext cx="70252" cy="18510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3682" name="グループ 2632"/>
                <p:cNvGrpSpPr/>
                <p:nvPr/>
              </p:nvGrpSpPr>
              <p:grpSpPr>
                <a:xfrm>
                  <a:off x="604392" y="288779"/>
                  <a:ext cx="70615" cy="43186"/>
                  <a:chOff x="398148" y="249409"/>
                  <a:chExt cx="320798" cy="196188"/>
                </a:xfrm>
              </p:grpSpPr>
              <p:sp>
                <p:nvSpPr>
                  <p:cNvPr id="3683" name="楕円 2622"/>
                  <p:cNvSpPr/>
                  <p:nvPr/>
                </p:nvSpPr>
                <p:spPr>
                  <a:xfrm>
                    <a:off x="398148" y="249409"/>
                    <a:ext cx="319149" cy="84088"/>
                  </a:xfrm>
                  <a:prstGeom prst="ellipse">
                    <a:avLst/>
                  </a:prstGeom>
                  <a:solidFill>
                    <a:srgbClr val="44546A">
                      <a:lumMod val="40000"/>
                      <a:lumOff val="6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3684" name="図形 2621"/>
                  <p:cNvSpPr/>
                  <p:nvPr/>
                </p:nvSpPr>
                <p:spPr>
                  <a:xfrm>
                    <a:off x="398344" y="288191"/>
                    <a:ext cx="320601" cy="157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0" y="0"/>
                        </a:moveTo>
                        <a:cubicBezTo>
                          <a:pt x="78" y="5876"/>
                          <a:pt x="18793" y="8895"/>
                          <a:pt x="21531" y="476"/>
                        </a:cubicBezTo>
                        <a:cubicBezTo>
                          <a:pt x="22078" y="12865"/>
                          <a:pt x="19737" y="19536"/>
                          <a:pt x="11233" y="21600"/>
                        </a:cubicBezTo>
                        <a:cubicBezTo>
                          <a:pt x="6085" y="20806"/>
                          <a:pt x="156" y="1493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44546A">
                      <a:lumMod val="20000"/>
                      <a:lumOff val="8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3685" name="図形 2635"/>
                <p:cNvSpPr/>
                <p:nvPr/>
              </p:nvSpPr>
              <p:spPr>
                <a:xfrm>
                  <a:off x="606259" y="314806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86" name="図形 2621"/>
                <p:cNvSpPr/>
                <p:nvPr/>
              </p:nvSpPr>
              <p:spPr>
                <a:xfrm>
                  <a:off x="608465" y="330731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87" name="図形 2621"/>
                <p:cNvSpPr/>
                <p:nvPr/>
              </p:nvSpPr>
              <p:spPr>
                <a:xfrm>
                  <a:off x="610290" y="348221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sp>
          <p:nvSpPr>
            <p:cNvPr id="3688" name="楕円 3305"/>
            <p:cNvSpPr/>
            <p:nvPr/>
          </p:nvSpPr>
          <p:spPr>
            <a:xfrm>
              <a:off x="4128344" y="3948882"/>
              <a:ext cx="99434" cy="9943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89" name="楕円 3306"/>
            <p:cNvSpPr/>
            <p:nvPr/>
          </p:nvSpPr>
          <p:spPr>
            <a:xfrm>
              <a:off x="2884984" y="3703239"/>
              <a:ext cx="99434" cy="9943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690" name="楕円 3307"/>
            <p:cNvSpPr/>
            <p:nvPr/>
          </p:nvSpPr>
          <p:spPr>
            <a:xfrm>
              <a:off x="3128547" y="3687309"/>
              <a:ext cx="73919" cy="73919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691" name="グループ 3310"/>
          <p:cNvGrpSpPr/>
          <p:nvPr/>
        </p:nvGrpSpPr>
        <p:grpSpPr>
          <a:xfrm>
            <a:off x="445037" y="3539775"/>
            <a:ext cx="894079" cy="456222"/>
            <a:chOff x="2103866" y="3387475"/>
            <a:chExt cx="2644728" cy="1349525"/>
          </a:xfrm>
        </p:grpSpPr>
        <p:grpSp>
          <p:nvGrpSpPr>
            <p:cNvPr id="3692" name="グループ 3221"/>
            <p:cNvGrpSpPr/>
            <p:nvPr/>
          </p:nvGrpSpPr>
          <p:grpSpPr>
            <a:xfrm>
              <a:off x="2103866" y="3387475"/>
              <a:ext cx="2644728" cy="1349525"/>
              <a:chOff x="115957" y="362605"/>
              <a:chExt cx="594133" cy="303170"/>
            </a:xfrm>
          </p:grpSpPr>
          <p:sp>
            <p:nvSpPr>
              <p:cNvPr id="3693" name="図形 2581"/>
              <p:cNvSpPr/>
              <p:nvPr/>
            </p:nvSpPr>
            <p:spPr>
              <a:xfrm>
                <a:off x="236205" y="469331"/>
                <a:ext cx="139767" cy="13964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919" y="217"/>
                    </a:moveTo>
                    <a:lnTo>
                      <a:pt x="3878" y="1526"/>
                    </a:lnTo>
                    <a:cubicBezTo>
                      <a:pt x="2858" y="2617"/>
                      <a:pt x="611" y="5018"/>
                      <a:pt x="815" y="6982"/>
                    </a:cubicBezTo>
                    <a:cubicBezTo>
                      <a:pt x="611" y="13091"/>
                      <a:pt x="-815" y="15491"/>
                      <a:pt x="611" y="20291"/>
                    </a:cubicBezTo>
                    <a:lnTo>
                      <a:pt x="21600" y="21600"/>
                    </a:lnTo>
                    <a:cubicBezTo>
                      <a:pt x="20498" y="19200"/>
                      <a:pt x="21600" y="15273"/>
                      <a:pt x="21396" y="10909"/>
                    </a:cubicBezTo>
                    <a:cubicBezTo>
                      <a:pt x="20988" y="7200"/>
                      <a:pt x="18950" y="2400"/>
                      <a:pt x="17116" y="1091"/>
                    </a:cubicBezTo>
                    <a:lnTo>
                      <a:pt x="16301" y="655"/>
                    </a:lnTo>
                    <a:lnTo>
                      <a:pt x="8367" y="0"/>
                    </a:lnTo>
                  </a:path>
                </a:pathLst>
              </a:cu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94" name="図形 2582"/>
              <p:cNvSpPr/>
              <p:nvPr/>
            </p:nvSpPr>
            <p:spPr>
              <a:xfrm>
                <a:off x="259259" y="460648"/>
                <a:ext cx="113425" cy="15509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023" y="0"/>
                    </a:moveTo>
                    <a:lnTo>
                      <a:pt x="8155" y="7254"/>
                    </a:lnTo>
                    <a:lnTo>
                      <a:pt x="14316" y="6582"/>
                    </a:lnTo>
                    <a:lnTo>
                      <a:pt x="13312" y="412"/>
                    </a:lnTo>
                    <a:lnTo>
                      <a:pt x="16577" y="2058"/>
                    </a:lnTo>
                    <a:lnTo>
                      <a:pt x="21600" y="21600"/>
                    </a:lnTo>
                    <a:lnTo>
                      <a:pt x="0" y="21188"/>
                    </a:lnTo>
                    <a:cubicBezTo>
                      <a:pt x="167" y="14743"/>
                      <a:pt x="4521" y="10983"/>
                      <a:pt x="502" y="1852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7187A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95" name="四角形 2583"/>
              <p:cNvSpPr/>
              <p:nvPr/>
            </p:nvSpPr>
            <p:spPr>
              <a:xfrm>
                <a:off x="115957" y="591847"/>
                <a:ext cx="594133" cy="7392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17391" y="0"/>
                    </a:lnTo>
                    <a:lnTo>
                      <a:pt x="21600" y="21600"/>
                    </a:lnTo>
                    <a:lnTo>
                      <a:pt x="4157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CCB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696" name="図形 2616"/>
              <p:cNvSpPr/>
              <p:nvPr/>
            </p:nvSpPr>
            <p:spPr>
              <a:xfrm>
                <a:off x="288194" y="469907"/>
                <a:ext cx="38272" cy="208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3600"/>
                    </a:moveTo>
                    <a:lnTo>
                      <a:pt x="18981" y="21600"/>
                    </a:lnTo>
                    <a:lnTo>
                      <a:pt x="654" y="1200"/>
                    </a:lnTo>
                    <a:lnTo>
                      <a:pt x="21600" y="3600"/>
                    </a:lnTo>
                    <a:close/>
                  </a:path>
                </a:pathLst>
              </a:custGeom>
              <a:solidFill>
                <a:srgbClr val="F7E4B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697" name="グループ 2623"/>
              <p:cNvGrpSpPr/>
              <p:nvPr/>
            </p:nvGrpSpPr>
            <p:grpSpPr>
              <a:xfrm>
                <a:off x="444164" y="420100"/>
                <a:ext cx="236034" cy="244251"/>
                <a:chOff x="450855" y="402739"/>
                <a:chExt cx="236034" cy="244251"/>
              </a:xfrm>
            </p:grpSpPr>
            <p:sp>
              <p:nvSpPr>
                <p:cNvPr id="3698" name="図形 3700"/>
                <p:cNvSpPr/>
                <p:nvPr/>
              </p:nvSpPr>
              <p:spPr>
                <a:xfrm>
                  <a:off x="554819" y="445664"/>
                  <a:ext cx="17162" cy="264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1080"/>
                      </a:moveTo>
                      <a:lnTo>
                        <a:pt x="1661" y="10800"/>
                      </a:lnTo>
                      <a:lnTo>
                        <a:pt x="19938" y="21600"/>
                      </a:lnTo>
                      <a:lnTo>
                        <a:pt x="21600" y="1080"/>
                      </a:lnTo>
                      <a:close/>
                    </a:path>
                  </a:pathLst>
                </a:cu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699" name="図形 3695"/>
                <p:cNvSpPr/>
                <p:nvPr/>
              </p:nvSpPr>
              <p:spPr>
                <a:xfrm>
                  <a:off x="527565" y="502368"/>
                  <a:ext cx="34629" cy="32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6912"/>
                      </a:moveTo>
                      <a:cubicBezTo>
                        <a:pt x="21600" y="-864"/>
                        <a:pt x="9969" y="-2592"/>
                        <a:pt x="10800" y="5184"/>
                      </a:cubicBezTo>
                      <a:cubicBezTo>
                        <a:pt x="-3323" y="-2592"/>
                        <a:pt x="-830" y="14688"/>
                        <a:pt x="6646" y="20736"/>
                      </a:cubicBezTo>
                      <a:lnTo>
                        <a:pt x="21600" y="6912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00" name="図形 3694"/>
                <p:cNvSpPr/>
                <p:nvPr/>
              </p:nvSpPr>
              <p:spPr>
                <a:xfrm>
                  <a:off x="450855" y="523609"/>
                  <a:ext cx="40051" cy="41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11148"/>
                      </a:moveTo>
                      <a:cubicBezTo>
                        <a:pt x="23760" y="2090"/>
                        <a:pt x="12960" y="-5574"/>
                        <a:pt x="13680" y="6967"/>
                      </a:cubicBezTo>
                      <a:cubicBezTo>
                        <a:pt x="-6480" y="-696"/>
                        <a:pt x="-720" y="20903"/>
                        <a:pt x="14400" y="21600"/>
                      </a:cubicBezTo>
                      <a:lnTo>
                        <a:pt x="21600" y="11148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01" name="図形 3696"/>
                <p:cNvSpPr/>
                <p:nvPr/>
              </p:nvSpPr>
              <p:spPr>
                <a:xfrm>
                  <a:off x="536359" y="510274"/>
                  <a:ext cx="87025" cy="67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891" y="0"/>
                      </a:moveTo>
                      <a:lnTo>
                        <a:pt x="0" y="7199"/>
                      </a:lnTo>
                      <a:lnTo>
                        <a:pt x="12436" y="21600"/>
                      </a:lnTo>
                      <a:lnTo>
                        <a:pt x="21600" y="13977"/>
                      </a:lnTo>
                      <a:lnTo>
                        <a:pt x="5891" y="0"/>
                      </a:lnTo>
                      <a:close/>
                    </a:path>
                  </a:pathLst>
                </a:custGeom>
                <a:solidFill>
                  <a:srgbClr val="888888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02" name="楕円 3692"/>
                <p:cNvSpPr/>
                <p:nvPr/>
              </p:nvSpPr>
              <p:spPr>
                <a:xfrm>
                  <a:off x="566195" y="409922"/>
                  <a:ext cx="111637" cy="107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2" y="11176"/>
                      </a:moveTo>
                      <a:cubicBezTo>
                        <a:pt x="72" y="5003"/>
                        <a:pt x="4891" y="0"/>
                        <a:pt x="10836" y="0"/>
                      </a:cubicBezTo>
                      <a:cubicBezTo>
                        <a:pt x="16781" y="0"/>
                        <a:pt x="21600" y="5003"/>
                        <a:pt x="21600" y="11176"/>
                      </a:cubicBezTo>
                      <a:cubicBezTo>
                        <a:pt x="21600" y="11176"/>
                        <a:pt x="21600" y="11176"/>
                        <a:pt x="21600" y="11176"/>
                      </a:cubicBezTo>
                      <a:cubicBezTo>
                        <a:pt x="21600" y="17349"/>
                        <a:pt x="16888" y="21600"/>
                        <a:pt x="10943" y="21600"/>
                      </a:cubicBezTo>
                      <a:cubicBezTo>
                        <a:pt x="4998" y="21600"/>
                        <a:pt x="-725" y="18816"/>
                        <a:pt x="72" y="11176"/>
                      </a:cubicBez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03" name="図形 3693"/>
                <p:cNvSpPr/>
                <p:nvPr/>
              </p:nvSpPr>
              <p:spPr>
                <a:xfrm>
                  <a:off x="474537" y="508101"/>
                  <a:ext cx="200231" cy="138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9733" y="1020"/>
                      </a:moveTo>
                      <a:lnTo>
                        <a:pt x="21600" y="21600"/>
                      </a:lnTo>
                      <a:lnTo>
                        <a:pt x="10113" y="21600"/>
                      </a:lnTo>
                      <a:lnTo>
                        <a:pt x="10498" y="9181"/>
                      </a:lnTo>
                      <a:cubicBezTo>
                        <a:pt x="9173" y="10131"/>
                        <a:pt x="7804" y="12038"/>
                        <a:pt x="6242" y="12240"/>
                      </a:cubicBezTo>
                      <a:cubicBezTo>
                        <a:pt x="3689" y="12650"/>
                        <a:pt x="425" y="10811"/>
                        <a:pt x="0" y="8568"/>
                      </a:cubicBezTo>
                      <a:lnTo>
                        <a:pt x="2127" y="5099"/>
                      </a:lnTo>
                      <a:lnTo>
                        <a:pt x="6242" y="6324"/>
                      </a:lnTo>
                      <a:lnTo>
                        <a:pt x="13191" y="0"/>
                      </a:lnTo>
                      <a:lnTo>
                        <a:pt x="19733" y="1020"/>
                      </a:lnTo>
                      <a:close/>
                    </a:path>
                  </a:pathLst>
                </a:cu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04" name="楕円 2614"/>
                <p:cNvSpPr/>
                <p:nvPr/>
              </p:nvSpPr>
              <p:spPr>
                <a:xfrm>
                  <a:off x="577443" y="458851"/>
                  <a:ext cx="10033" cy="10033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05" name="図形 3699"/>
                <p:cNvSpPr/>
                <p:nvPr/>
              </p:nvSpPr>
              <p:spPr>
                <a:xfrm>
                  <a:off x="565911" y="402739"/>
                  <a:ext cx="120978" cy="118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019" y="136"/>
                      </a:moveTo>
                      <a:cubicBezTo>
                        <a:pt x="2987" y="-1557"/>
                        <a:pt x="-4076" y="12893"/>
                        <a:pt x="3041" y="6362"/>
                      </a:cubicBezTo>
                      <a:cubicBezTo>
                        <a:pt x="2566" y="12166"/>
                        <a:pt x="3277" y="12409"/>
                        <a:pt x="7784" y="9022"/>
                      </a:cubicBezTo>
                      <a:cubicBezTo>
                        <a:pt x="8020" y="10232"/>
                        <a:pt x="7547" y="11201"/>
                        <a:pt x="6836" y="11925"/>
                      </a:cubicBezTo>
                      <a:cubicBezTo>
                        <a:pt x="12054" y="10716"/>
                        <a:pt x="9445" y="19181"/>
                        <a:pt x="6122" y="15312"/>
                      </a:cubicBezTo>
                      <a:cubicBezTo>
                        <a:pt x="6122" y="16279"/>
                        <a:pt x="5886" y="17730"/>
                        <a:pt x="6599" y="18456"/>
                      </a:cubicBezTo>
                      <a:lnTo>
                        <a:pt x="15611" y="21600"/>
                      </a:lnTo>
                      <a:cubicBezTo>
                        <a:pt x="21983" y="13619"/>
                        <a:pt x="24375" y="9748"/>
                        <a:pt x="17272" y="2492"/>
                      </a:cubicBezTo>
                      <a:cubicBezTo>
                        <a:pt x="14663" y="1042"/>
                        <a:pt x="12921" y="179"/>
                        <a:pt x="9835" y="422"/>
                      </a:cubicBezTo>
                      <a:lnTo>
                        <a:pt x="7019" y="136"/>
                      </a:lnTo>
                      <a:close/>
                    </a:path>
                  </a:pathLst>
                </a:custGeom>
                <a:solidFill>
                  <a:srgbClr val="80600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06" name="図形 3697"/>
                <p:cNvSpPr/>
                <p:nvPr/>
              </p:nvSpPr>
              <p:spPr>
                <a:xfrm>
                  <a:off x="577443" y="497080"/>
                  <a:ext cx="108522" cy="67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07" y="3811"/>
                      </a:moveTo>
                      <a:cubicBezTo>
                        <a:pt x="3951" y="-2117"/>
                        <a:pt x="9219" y="1694"/>
                        <a:pt x="12380" y="2541"/>
                      </a:cubicBezTo>
                      <a:cubicBezTo>
                        <a:pt x="14487" y="3388"/>
                        <a:pt x="15804" y="1694"/>
                        <a:pt x="17385" y="423"/>
                      </a:cubicBezTo>
                      <a:cubicBezTo>
                        <a:pt x="30819" y="13129"/>
                        <a:pt x="8692" y="33882"/>
                        <a:pt x="6585" y="11858"/>
                      </a:cubicBezTo>
                      <a:cubicBezTo>
                        <a:pt x="6321" y="10164"/>
                        <a:pt x="5531" y="9741"/>
                        <a:pt x="5004" y="8470"/>
                      </a:cubicBezTo>
                      <a:cubicBezTo>
                        <a:pt x="3687" y="7623"/>
                        <a:pt x="1580" y="7623"/>
                        <a:pt x="263" y="5929"/>
                      </a:cubicBezTo>
                      <a:lnTo>
                        <a:pt x="2107" y="3811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07" name="図形 3698"/>
                <p:cNvSpPr/>
                <p:nvPr/>
              </p:nvSpPr>
              <p:spPr>
                <a:xfrm>
                  <a:off x="624703" y="501044"/>
                  <a:ext cx="38231" cy="30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44" y="1878"/>
                      </a:moveTo>
                      <a:cubicBezTo>
                        <a:pt x="9682" y="3756"/>
                        <a:pt x="11917" y="13147"/>
                        <a:pt x="15641" y="21600"/>
                      </a:cubicBezTo>
                      <a:cubicBezTo>
                        <a:pt x="21600" y="17843"/>
                        <a:pt x="25324" y="2817"/>
                        <a:pt x="15641" y="939"/>
                      </a:cubicBezTo>
                      <a:lnTo>
                        <a:pt x="744" y="1878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708" name="楕円 2595"/>
              <p:cNvSpPr/>
              <p:nvPr/>
            </p:nvSpPr>
            <p:spPr>
              <a:xfrm>
                <a:off x="252314" y="372685"/>
                <a:ext cx="107638" cy="1041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1280"/>
                    </a:moveTo>
                    <a:cubicBezTo>
                      <a:pt x="0" y="5050"/>
                      <a:pt x="4835" y="0"/>
                      <a:pt x="10800" y="0"/>
                    </a:cubicBezTo>
                    <a:cubicBezTo>
                      <a:pt x="16765" y="0"/>
                      <a:pt x="21600" y="5050"/>
                      <a:pt x="21600" y="11280"/>
                    </a:cubicBezTo>
                    <a:cubicBezTo>
                      <a:pt x="21600" y="11280"/>
                      <a:pt x="21600" y="11280"/>
                      <a:pt x="21600" y="11280"/>
                    </a:cubicBezTo>
                    <a:cubicBezTo>
                      <a:pt x="21600" y="17510"/>
                      <a:pt x="17345" y="21600"/>
                      <a:pt x="11381" y="21600"/>
                    </a:cubicBezTo>
                    <a:cubicBezTo>
                      <a:pt x="5416" y="21600"/>
                      <a:pt x="0" y="17510"/>
                      <a:pt x="0" y="11280"/>
                    </a:cubicBezTo>
                    <a:close/>
                  </a:path>
                </a:pathLst>
              </a:custGeom>
              <a:solidFill>
                <a:srgbClr val="F9E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709" name="グループ 2605"/>
              <p:cNvGrpSpPr/>
              <p:nvPr/>
            </p:nvGrpSpPr>
            <p:grpSpPr>
              <a:xfrm>
                <a:off x="265927" y="495127"/>
                <a:ext cx="57556" cy="33529"/>
                <a:chOff x="120354" y="431804"/>
                <a:chExt cx="73605" cy="42879"/>
              </a:xfrm>
            </p:grpSpPr>
            <p:sp>
              <p:nvSpPr>
                <p:cNvPr id="3710" name="楕円 2603"/>
                <p:cNvSpPr/>
                <p:nvPr/>
              </p:nvSpPr>
              <p:spPr>
                <a:xfrm>
                  <a:off x="120354" y="438010"/>
                  <a:ext cx="73474" cy="36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5291"/>
                      </a:moveTo>
                      <a:cubicBezTo>
                        <a:pt x="0" y="-3717"/>
                        <a:pt x="4835" y="1408"/>
                        <a:pt x="10800" y="1408"/>
                      </a:cubicBezTo>
                      <a:cubicBezTo>
                        <a:pt x="16765" y="1408"/>
                        <a:pt x="21600" y="-3717"/>
                        <a:pt x="21600" y="5291"/>
                      </a:cubicBezTo>
                      <a:cubicBezTo>
                        <a:pt x="21600" y="14298"/>
                        <a:pt x="16765" y="21600"/>
                        <a:pt x="10800" y="21600"/>
                      </a:cubicBezTo>
                      <a:cubicBezTo>
                        <a:pt x="4835" y="21600"/>
                        <a:pt x="0" y="14298"/>
                        <a:pt x="0" y="5291"/>
                      </a:cubicBezTo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11" name="楕円 2604"/>
                <p:cNvSpPr/>
                <p:nvPr/>
              </p:nvSpPr>
              <p:spPr>
                <a:xfrm>
                  <a:off x="120354" y="431804"/>
                  <a:ext cx="73605" cy="14455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712" name="図形 2607"/>
              <p:cNvSpPr/>
              <p:nvPr/>
            </p:nvSpPr>
            <p:spPr>
              <a:xfrm>
                <a:off x="255905" y="509251"/>
                <a:ext cx="57877" cy="3796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492" y="8894"/>
                    </a:moveTo>
                    <a:cubicBezTo>
                      <a:pt x="2492" y="5717"/>
                      <a:pt x="0" y="3176"/>
                      <a:pt x="1661" y="635"/>
                    </a:cubicBezTo>
                    <a:cubicBezTo>
                      <a:pt x="2492" y="635"/>
                      <a:pt x="3738" y="635"/>
                      <a:pt x="4569" y="635"/>
                    </a:cubicBezTo>
                    <a:cubicBezTo>
                      <a:pt x="8723" y="6988"/>
                      <a:pt x="15369" y="635"/>
                      <a:pt x="20769" y="2541"/>
                    </a:cubicBezTo>
                    <a:cubicBezTo>
                      <a:pt x="24092" y="14611"/>
                      <a:pt x="14123" y="15882"/>
                      <a:pt x="8723" y="14611"/>
                    </a:cubicBezTo>
                    <a:lnTo>
                      <a:pt x="5400" y="21600"/>
                    </a:lnTo>
                    <a:cubicBezTo>
                      <a:pt x="2076" y="20964"/>
                      <a:pt x="-2492" y="13341"/>
                      <a:pt x="2492" y="10164"/>
                    </a:cubicBezTo>
                    <a:close/>
                  </a:path>
                </a:pathLst>
              </a:custGeom>
              <a:solidFill>
                <a:srgbClr val="F9E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13" name="図形 2596"/>
              <p:cNvSpPr/>
              <p:nvPr/>
            </p:nvSpPr>
            <p:spPr>
              <a:xfrm>
                <a:off x="246571" y="527426"/>
                <a:ext cx="166139" cy="10103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0" y="16675"/>
                    </a:lnTo>
                    <a:cubicBezTo>
                      <a:pt x="-171" y="23096"/>
                      <a:pt x="21086" y="23397"/>
                      <a:pt x="21600" y="16675"/>
                    </a:cubicBezTo>
                    <a:lnTo>
                      <a:pt x="214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14" name="楕円 2597"/>
              <p:cNvSpPr/>
              <p:nvPr/>
            </p:nvSpPr>
            <p:spPr>
              <a:xfrm>
                <a:off x="248382" y="516989"/>
                <a:ext cx="161893" cy="23336"/>
              </a:xfrm>
              <a:prstGeom prst="ellipse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15" name="図形 2598"/>
              <p:cNvSpPr/>
              <p:nvPr/>
            </p:nvSpPr>
            <p:spPr>
              <a:xfrm>
                <a:off x="226934" y="537974"/>
                <a:ext cx="30362" cy="171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60" y="1661"/>
                    </a:moveTo>
                    <a:lnTo>
                      <a:pt x="2817" y="1661"/>
                    </a:lnTo>
                    <a:lnTo>
                      <a:pt x="939" y="21600"/>
                    </a:lnTo>
                    <a:lnTo>
                      <a:pt x="21600" y="21600"/>
                    </a:lnTo>
                    <a:lnTo>
                      <a:pt x="20660" y="1661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16" name="図形 2599"/>
              <p:cNvSpPr/>
              <p:nvPr/>
            </p:nvSpPr>
            <p:spPr>
              <a:xfrm>
                <a:off x="393104" y="541892"/>
                <a:ext cx="30362" cy="171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60" y="1661"/>
                    </a:moveTo>
                    <a:lnTo>
                      <a:pt x="2817" y="1661"/>
                    </a:lnTo>
                    <a:lnTo>
                      <a:pt x="939" y="21600"/>
                    </a:lnTo>
                    <a:lnTo>
                      <a:pt x="21600" y="21600"/>
                    </a:lnTo>
                    <a:lnTo>
                      <a:pt x="20660" y="1661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17" name="楕円 2600"/>
              <p:cNvSpPr/>
              <p:nvPr/>
            </p:nvSpPr>
            <p:spPr>
              <a:xfrm>
                <a:off x="265008" y="530035"/>
                <a:ext cx="127063" cy="11041"/>
              </a:xfrm>
              <a:prstGeom prst="ellipse">
                <a:avLst/>
              </a:prstGeom>
              <a:solidFill>
                <a:srgbClr val="C0AC7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18" name="図形 2601"/>
              <p:cNvSpPr/>
              <p:nvPr/>
            </p:nvSpPr>
            <p:spPr>
              <a:xfrm>
                <a:off x="348226" y="445664"/>
                <a:ext cx="55493" cy="910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14" y="20973"/>
                    </a:moveTo>
                    <a:lnTo>
                      <a:pt x="18000" y="313"/>
                    </a:lnTo>
                    <a:lnTo>
                      <a:pt x="21600" y="1565"/>
                    </a:lnTo>
                    <a:lnTo>
                      <a:pt x="4114" y="21600"/>
                    </a:lnTo>
                    <a:lnTo>
                      <a:pt x="514" y="20973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19" name="楕円 2602"/>
              <p:cNvSpPr/>
              <p:nvPr/>
            </p:nvSpPr>
            <p:spPr>
              <a:xfrm>
                <a:off x="353778" y="486774"/>
                <a:ext cx="37125" cy="38286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20" name="図形 2611"/>
              <p:cNvSpPr/>
              <p:nvPr/>
            </p:nvSpPr>
            <p:spPr>
              <a:xfrm>
                <a:off x="225474" y="398206"/>
                <a:ext cx="31676" cy="3172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00" y="7200"/>
                    </a:moveTo>
                    <a:lnTo>
                      <a:pt x="19800" y="21600"/>
                    </a:lnTo>
                    <a:lnTo>
                      <a:pt x="21600" y="7200"/>
                    </a:lnTo>
                    <a:lnTo>
                      <a:pt x="9000" y="900"/>
                    </a:lnTo>
                    <a:lnTo>
                      <a:pt x="900" y="7200"/>
                    </a:lnTo>
                    <a:close/>
                  </a:path>
                </a:pathLst>
              </a:custGeom>
              <a:solidFill>
                <a:srgbClr val="617998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21" name="図形 2610"/>
              <p:cNvSpPr/>
              <p:nvPr/>
            </p:nvSpPr>
            <p:spPr>
              <a:xfrm>
                <a:off x="251846" y="388976"/>
                <a:ext cx="48786" cy="8570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0"/>
                    </a:moveTo>
                    <a:lnTo>
                      <a:pt x="21016" y="2991"/>
                    </a:lnTo>
                    <a:cubicBezTo>
                      <a:pt x="13427" y="7314"/>
                      <a:pt x="19264" y="14568"/>
                      <a:pt x="18097" y="14897"/>
                    </a:cubicBezTo>
                    <a:cubicBezTo>
                      <a:pt x="16929" y="13907"/>
                      <a:pt x="16346" y="13191"/>
                      <a:pt x="14595" y="12203"/>
                    </a:cubicBezTo>
                    <a:cubicBezTo>
                      <a:pt x="11092" y="3963"/>
                      <a:pt x="1167" y="12532"/>
                      <a:pt x="5838" y="16817"/>
                    </a:cubicBezTo>
                    <a:cubicBezTo>
                      <a:pt x="8173" y="17806"/>
                      <a:pt x="10509" y="17475"/>
                      <a:pt x="13427" y="17475"/>
                    </a:cubicBezTo>
                    <a:cubicBezTo>
                      <a:pt x="13427" y="18794"/>
                      <a:pt x="15178" y="22854"/>
                      <a:pt x="11092" y="21207"/>
                    </a:cubicBezTo>
                    <a:cubicBezTo>
                      <a:pt x="4668" y="19230"/>
                      <a:pt x="-584" y="15829"/>
                      <a:pt x="0" y="11214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7E6D3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22" name="図形 2608"/>
              <p:cNvSpPr/>
              <p:nvPr/>
            </p:nvSpPr>
            <p:spPr>
              <a:xfrm>
                <a:off x="329655" y="411277"/>
                <a:ext cx="15862" cy="2641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600" y="1080"/>
                    </a:moveTo>
                    <a:lnTo>
                      <a:pt x="21600" y="21600"/>
                    </a:lnTo>
                    <a:lnTo>
                      <a:pt x="1800" y="21600"/>
                    </a:lnTo>
                    <a:lnTo>
                      <a:pt x="3600" y="1080"/>
                    </a:lnTo>
                    <a:close/>
                  </a:path>
                </a:pathLst>
              </a:cu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23" name="図形 2609"/>
              <p:cNvSpPr/>
              <p:nvPr/>
            </p:nvSpPr>
            <p:spPr>
              <a:xfrm>
                <a:off x="222837" y="362605"/>
                <a:ext cx="134493" cy="8397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388" y="11222"/>
                    </a:moveTo>
                    <a:cubicBezTo>
                      <a:pt x="18423" y="8828"/>
                      <a:pt x="13978" y="10547"/>
                      <a:pt x="10800" y="11567"/>
                    </a:cubicBezTo>
                    <a:cubicBezTo>
                      <a:pt x="8895" y="12935"/>
                      <a:pt x="5294" y="17947"/>
                      <a:pt x="5082" y="21367"/>
                    </a:cubicBezTo>
                    <a:cubicBezTo>
                      <a:pt x="2965" y="23078"/>
                      <a:pt x="3811" y="15327"/>
                      <a:pt x="3599" y="12590"/>
                    </a:cubicBezTo>
                    <a:cubicBezTo>
                      <a:pt x="2541" y="11222"/>
                      <a:pt x="1270" y="12249"/>
                      <a:pt x="-1" y="11907"/>
                    </a:cubicBezTo>
                    <a:cubicBezTo>
                      <a:pt x="4659" y="-64"/>
                      <a:pt x="18423" y="-6905"/>
                      <a:pt x="21600" y="10538"/>
                    </a:cubicBezTo>
                    <a:lnTo>
                      <a:pt x="21388" y="11222"/>
                    </a:lnTo>
                    <a:close/>
                  </a:path>
                </a:pathLst>
              </a:custGeom>
              <a:solidFill>
                <a:srgbClr val="7187A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24" name="楕円 2612"/>
              <p:cNvSpPr/>
              <p:nvPr/>
            </p:nvSpPr>
            <p:spPr>
              <a:xfrm>
                <a:off x="304713" y="422812"/>
                <a:ext cx="10033" cy="10033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25" name="楕円 2613"/>
              <p:cNvSpPr/>
              <p:nvPr/>
            </p:nvSpPr>
            <p:spPr>
              <a:xfrm>
                <a:off x="344144" y="418792"/>
                <a:ext cx="10033" cy="10033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26" name="図形 2615"/>
              <p:cNvSpPr/>
              <p:nvPr/>
            </p:nvSpPr>
            <p:spPr>
              <a:xfrm>
                <a:off x="317229" y="452261"/>
                <a:ext cx="21920" cy="723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203" y="0"/>
                    </a:moveTo>
                    <a:cubicBezTo>
                      <a:pt x="4754" y="6261"/>
                      <a:pt x="5374" y="10957"/>
                      <a:pt x="10232" y="11583"/>
                    </a:cubicBezTo>
                    <a:cubicBezTo>
                      <a:pt x="14159" y="10957"/>
                      <a:pt x="16226" y="5948"/>
                      <a:pt x="18189" y="0"/>
                    </a:cubicBezTo>
                    <a:lnTo>
                      <a:pt x="21600" y="626"/>
                    </a:lnTo>
                    <a:cubicBezTo>
                      <a:pt x="19946" y="14400"/>
                      <a:pt x="15606" y="20035"/>
                      <a:pt x="10438" y="21600"/>
                    </a:cubicBezTo>
                    <a:cubicBezTo>
                      <a:pt x="2480" y="20035"/>
                      <a:pt x="1137" y="8765"/>
                      <a:pt x="0" y="939"/>
                    </a:cubicBez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727" name="グループ 2636"/>
              <p:cNvGrpSpPr/>
              <p:nvPr/>
            </p:nvGrpSpPr>
            <p:grpSpPr>
              <a:xfrm>
                <a:off x="157746" y="533164"/>
                <a:ext cx="71708" cy="88232"/>
                <a:chOff x="604392" y="288779"/>
                <a:chExt cx="76470" cy="94091"/>
              </a:xfrm>
            </p:grpSpPr>
            <p:sp>
              <p:nvSpPr>
                <p:cNvPr id="3728" name="楕円 2622"/>
                <p:cNvSpPr/>
                <p:nvPr/>
              </p:nvSpPr>
              <p:spPr>
                <a:xfrm>
                  <a:off x="610247" y="339684"/>
                  <a:ext cx="70252" cy="18510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29" name="楕円 2622"/>
                <p:cNvSpPr/>
                <p:nvPr/>
              </p:nvSpPr>
              <p:spPr>
                <a:xfrm>
                  <a:off x="608422" y="322194"/>
                  <a:ext cx="70252" cy="18510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30" name="楕円 2631"/>
                <p:cNvSpPr/>
                <p:nvPr/>
              </p:nvSpPr>
              <p:spPr>
                <a:xfrm>
                  <a:off x="606216" y="306269"/>
                  <a:ext cx="70252" cy="18510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3731" name="グループ 2632"/>
                <p:cNvGrpSpPr/>
                <p:nvPr/>
              </p:nvGrpSpPr>
              <p:grpSpPr>
                <a:xfrm>
                  <a:off x="604392" y="288779"/>
                  <a:ext cx="70615" cy="43186"/>
                  <a:chOff x="398148" y="249409"/>
                  <a:chExt cx="320798" cy="196188"/>
                </a:xfrm>
              </p:grpSpPr>
              <p:sp>
                <p:nvSpPr>
                  <p:cNvPr id="3732" name="楕円 2622"/>
                  <p:cNvSpPr/>
                  <p:nvPr/>
                </p:nvSpPr>
                <p:spPr>
                  <a:xfrm>
                    <a:off x="398148" y="249409"/>
                    <a:ext cx="319149" cy="84088"/>
                  </a:xfrm>
                  <a:prstGeom prst="ellipse">
                    <a:avLst/>
                  </a:prstGeom>
                  <a:solidFill>
                    <a:sysClr val="window" lastClr="FFFFFF">
                      <a:lumMod val="8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3733" name="図形 2621"/>
                  <p:cNvSpPr/>
                  <p:nvPr/>
                </p:nvSpPr>
                <p:spPr>
                  <a:xfrm>
                    <a:off x="398344" y="288191"/>
                    <a:ext cx="320601" cy="157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0" y="0"/>
                        </a:moveTo>
                        <a:cubicBezTo>
                          <a:pt x="78" y="5876"/>
                          <a:pt x="18793" y="8895"/>
                          <a:pt x="21531" y="476"/>
                        </a:cubicBezTo>
                        <a:cubicBezTo>
                          <a:pt x="22078" y="12865"/>
                          <a:pt x="19737" y="19536"/>
                          <a:pt x="11233" y="21600"/>
                        </a:cubicBezTo>
                        <a:cubicBezTo>
                          <a:pt x="6085" y="20806"/>
                          <a:pt x="156" y="14930"/>
                          <a:pt x="0" y="0"/>
                        </a:cubicBezTo>
                        <a:close/>
                      </a:path>
                    </a:pathLst>
                  </a:custGeom>
                  <a:solidFill>
                    <a:sysClr val="window" lastClr="FFFFFF">
                      <a:lumMod val="9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3734" name="図形 2635"/>
                <p:cNvSpPr/>
                <p:nvPr/>
              </p:nvSpPr>
              <p:spPr>
                <a:xfrm>
                  <a:off x="606259" y="314806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35" name="図形 2621"/>
                <p:cNvSpPr/>
                <p:nvPr/>
              </p:nvSpPr>
              <p:spPr>
                <a:xfrm>
                  <a:off x="608465" y="330731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36" name="図形 2621"/>
                <p:cNvSpPr/>
                <p:nvPr/>
              </p:nvSpPr>
              <p:spPr>
                <a:xfrm>
                  <a:off x="610290" y="348221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3737" name="グループ 2638"/>
              <p:cNvGrpSpPr/>
              <p:nvPr/>
            </p:nvGrpSpPr>
            <p:grpSpPr>
              <a:xfrm>
                <a:off x="192205" y="556313"/>
                <a:ext cx="71708" cy="88232"/>
                <a:chOff x="604392" y="288779"/>
                <a:chExt cx="76470" cy="94091"/>
              </a:xfrm>
            </p:grpSpPr>
            <p:sp>
              <p:nvSpPr>
                <p:cNvPr id="3738" name="楕円 2622"/>
                <p:cNvSpPr/>
                <p:nvPr/>
              </p:nvSpPr>
              <p:spPr>
                <a:xfrm>
                  <a:off x="610247" y="339684"/>
                  <a:ext cx="70252" cy="18510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39" name="楕円 2622"/>
                <p:cNvSpPr/>
                <p:nvPr/>
              </p:nvSpPr>
              <p:spPr>
                <a:xfrm>
                  <a:off x="608422" y="322194"/>
                  <a:ext cx="70252" cy="18510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40" name="楕円 2631"/>
                <p:cNvSpPr/>
                <p:nvPr/>
              </p:nvSpPr>
              <p:spPr>
                <a:xfrm>
                  <a:off x="606216" y="306269"/>
                  <a:ext cx="70252" cy="18510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3741" name="グループ 2632"/>
                <p:cNvGrpSpPr/>
                <p:nvPr/>
              </p:nvGrpSpPr>
              <p:grpSpPr>
                <a:xfrm>
                  <a:off x="604392" y="288779"/>
                  <a:ext cx="70615" cy="43186"/>
                  <a:chOff x="398148" y="249409"/>
                  <a:chExt cx="320798" cy="196188"/>
                </a:xfrm>
              </p:grpSpPr>
              <p:sp>
                <p:nvSpPr>
                  <p:cNvPr id="3742" name="楕円 2622"/>
                  <p:cNvSpPr/>
                  <p:nvPr/>
                </p:nvSpPr>
                <p:spPr>
                  <a:xfrm>
                    <a:off x="398148" y="249409"/>
                    <a:ext cx="319149" cy="84088"/>
                  </a:xfrm>
                  <a:prstGeom prst="ellipse">
                    <a:avLst/>
                  </a:prstGeom>
                  <a:solidFill>
                    <a:srgbClr val="44546A">
                      <a:lumMod val="40000"/>
                      <a:lumOff val="6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3743" name="図形 2621"/>
                  <p:cNvSpPr/>
                  <p:nvPr/>
                </p:nvSpPr>
                <p:spPr>
                  <a:xfrm>
                    <a:off x="398344" y="288191"/>
                    <a:ext cx="320601" cy="157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0" y="0"/>
                        </a:moveTo>
                        <a:cubicBezTo>
                          <a:pt x="78" y="5876"/>
                          <a:pt x="18793" y="8895"/>
                          <a:pt x="21531" y="476"/>
                        </a:cubicBezTo>
                        <a:cubicBezTo>
                          <a:pt x="22078" y="12865"/>
                          <a:pt x="19737" y="19536"/>
                          <a:pt x="11233" y="21600"/>
                        </a:cubicBezTo>
                        <a:cubicBezTo>
                          <a:pt x="6085" y="20806"/>
                          <a:pt x="156" y="1493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44546A">
                      <a:lumMod val="20000"/>
                      <a:lumOff val="8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3744" name="図形 2635"/>
                <p:cNvSpPr/>
                <p:nvPr/>
              </p:nvSpPr>
              <p:spPr>
                <a:xfrm>
                  <a:off x="606259" y="314806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45" name="図形 2621"/>
                <p:cNvSpPr/>
                <p:nvPr/>
              </p:nvSpPr>
              <p:spPr>
                <a:xfrm>
                  <a:off x="608465" y="330731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746" name="図形 2621"/>
                <p:cNvSpPr/>
                <p:nvPr/>
              </p:nvSpPr>
              <p:spPr>
                <a:xfrm>
                  <a:off x="610290" y="348221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sp>
          <p:nvSpPr>
            <p:cNvPr id="3747" name="楕円 3305"/>
            <p:cNvSpPr/>
            <p:nvPr/>
          </p:nvSpPr>
          <p:spPr>
            <a:xfrm>
              <a:off x="4128344" y="3948882"/>
              <a:ext cx="99434" cy="9943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748" name="楕円 3306"/>
            <p:cNvSpPr/>
            <p:nvPr/>
          </p:nvSpPr>
          <p:spPr>
            <a:xfrm>
              <a:off x="2884984" y="3703239"/>
              <a:ext cx="99434" cy="9943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749" name="楕円 3307"/>
            <p:cNvSpPr/>
            <p:nvPr/>
          </p:nvSpPr>
          <p:spPr>
            <a:xfrm>
              <a:off x="3128547" y="3687309"/>
              <a:ext cx="73919" cy="73919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750" name="グループ 3378"/>
          <p:cNvGrpSpPr/>
          <p:nvPr/>
        </p:nvGrpSpPr>
        <p:grpSpPr>
          <a:xfrm>
            <a:off x="1239885" y="3288436"/>
            <a:ext cx="391997" cy="391997"/>
            <a:chOff x="1261749" y="3299718"/>
            <a:chExt cx="320172" cy="320172"/>
          </a:xfrm>
        </p:grpSpPr>
        <p:grpSp>
          <p:nvGrpSpPr>
            <p:cNvPr id="3751" name="グループ 3375"/>
            <p:cNvGrpSpPr/>
            <p:nvPr/>
          </p:nvGrpSpPr>
          <p:grpSpPr>
            <a:xfrm>
              <a:off x="1261749" y="3299718"/>
              <a:ext cx="320172" cy="320172"/>
              <a:chOff x="1556064" y="2524282"/>
              <a:chExt cx="704016" cy="704016"/>
            </a:xfrm>
          </p:grpSpPr>
          <p:sp>
            <p:nvSpPr>
              <p:cNvPr id="3752" name="楕円 3373"/>
              <p:cNvSpPr/>
              <p:nvPr/>
            </p:nvSpPr>
            <p:spPr>
              <a:xfrm>
                <a:off x="1590935" y="2561931"/>
                <a:ext cx="628718" cy="628718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53" name="図形 3372"/>
              <p:cNvSpPr/>
              <p:nvPr/>
            </p:nvSpPr>
            <p:spPr>
              <a:xfrm>
                <a:off x="1556064" y="2524282"/>
                <a:ext cx="704016" cy="704016"/>
              </a:xfrm>
              <a:prstGeom prst="donut">
                <a:avLst>
                  <a:gd name="adj" fmla="val 9279"/>
                </a:avLst>
              </a:prstGeom>
              <a:solidFill>
                <a:srgbClr val="C3CFA8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754" name="図形 3374"/>
              <p:cNvSpPr/>
              <p:nvPr/>
            </p:nvSpPr>
            <p:spPr>
              <a:xfrm>
                <a:off x="1864523" y="2644044"/>
                <a:ext cx="214281" cy="3940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0" y="13642"/>
                    </a:lnTo>
                    <a:lnTo>
                      <a:pt x="19510" y="21600"/>
                    </a:lnTo>
                    <a:lnTo>
                      <a:pt x="21600" y="18189"/>
                    </a:lnTo>
                    <a:lnTo>
                      <a:pt x="4938" y="12105"/>
                    </a:lnTo>
                    <a:lnTo>
                      <a:pt x="4877" y="75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D467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3755" name="グループ 3404"/>
          <p:cNvGrpSpPr/>
          <p:nvPr/>
        </p:nvGrpSpPr>
        <p:grpSpPr>
          <a:xfrm>
            <a:off x="3665396" y="1794975"/>
            <a:ext cx="1229162" cy="635119"/>
            <a:chOff x="3665396" y="1794975"/>
            <a:chExt cx="1229162" cy="635119"/>
          </a:xfrm>
        </p:grpSpPr>
        <p:sp>
          <p:nvSpPr>
            <p:cNvPr id="3756" name="四角形 3394"/>
            <p:cNvSpPr/>
            <p:nvPr/>
          </p:nvSpPr>
          <p:spPr>
            <a:xfrm>
              <a:off x="3665396" y="1794975"/>
              <a:ext cx="1021658" cy="62493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21600" y="21600"/>
                  </a:lnTo>
                </a:path>
              </a:pathLst>
            </a:custGeom>
            <a:solidFill>
              <a:schemeClr val="bg1"/>
            </a:solidFill>
            <a:ln w="19050" cap="flat" cmpd="sng" algn="ctr">
              <a:solidFill>
                <a:srgbClr val="B8B8B8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757" name="図形 3393"/>
            <p:cNvSpPr/>
            <p:nvPr/>
          </p:nvSpPr>
          <p:spPr>
            <a:xfrm>
              <a:off x="4451235" y="1938690"/>
              <a:ext cx="361510" cy="45581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6628"/>
                  </a:moveTo>
                  <a:cubicBezTo>
                    <a:pt x="16841" y="12990"/>
                    <a:pt x="3589" y="-652"/>
                    <a:pt x="2432" y="16"/>
                  </a:cubicBezTo>
                  <a:cubicBezTo>
                    <a:pt x="591" y="2199"/>
                    <a:pt x="2893" y="5111"/>
                    <a:pt x="4275" y="6929"/>
                  </a:cubicBezTo>
                  <a:cubicBezTo>
                    <a:pt x="-1711" y="8021"/>
                    <a:pt x="-2817" y="17708"/>
                    <a:pt x="10130" y="16777"/>
                  </a:cubicBezTo>
                  <a:lnTo>
                    <a:pt x="14650" y="21600"/>
                  </a:lnTo>
                  <a:lnTo>
                    <a:pt x="21600" y="16628"/>
                  </a:ln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758" name="図形 3395"/>
            <p:cNvSpPr/>
            <p:nvPr/>
          </p:nvSpPr>
          <p:spPr>
            <a:xfrm>
              <a:off x="4633040" y="2241361"/>
              <a:ext cx="261518" cy="18873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326" y="360"/>
                  </a:moveTo>
                  <a:lnTo>
                    <a:pt x="220" y="18000"/>
                  </a:lnTo>
                  <a:lnTo>
                    <a:pt x="2204" y="21600"/>
                  </a:lnTo>
                  <a:lnTo>
                    <a:pt x="21600" y="21600"/>
                  </a:lnTo>
                  <a:lnTo>
                    <a:pt x="21600" y="10080"/>
                  </a:lnTo>
                  <a:lnTo>
                    <a:pt x="14326" y="360"/>
                  </a:lnTo>
                  <a:close/>
                </a:path>
              </a:pathLst>
            </a:cu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759" name="四角形 3396"/>
            <p:cNvSpPr/>
            <p:nvPr/>
          </p:nvSpPr>
          <p:spPr>
            <a:xfrm>
              <a:off x="3719178" y="2005685"/>
              <a:ext cx="89959" cy="73837"/>
            </a:xfrm>
            <a:prstGeom prst="rect">
              <a:avLst/>
            </a:pr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760" name="四角形 3397"/>
            <p:cNvSpPr/>
            <p:nvPr/>
          </p:nvSpPr>
          <p:spPr>
            <a:xfrm>
              <a:off x="3719178" y="2172828"/>
              <a:ext cx="89959" cy="73837"/>
            </a:xfrm>
            <a:prstGeom prst="rect">
              <a:avLst/>
            </a:pr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761" name="四角形 3398"/>
            <p:cNvSpPr/>
            <p:nvPr/>
          </p:nvSpPr>
          <p:spPr>
            <a:xfrm>
              <a:off x="3719178" y="2325744"/>
              <a:ext cx="89959" cy="73837"/>
            </a:xfrm>
            <a:prstGeom prst="rect">
              <a:avLst/>
            </a:pr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762" name="四角形 3399"/>
            <p:cNvSpPr/>
            <p:nvPr/>
          </p:nvSpPr>
          <p:spPr>
            <a:xfrm>
              <a:off x="3881497" y="2033729"/>
              <a:ext cx="553085" cy="15944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763" name="四角形 3400"/>
            <p:cNvSpPr/>
            <p:nvPr/>
          </p:nvSpPr>
          <p:spPr>
            <a:xfrm>
              <a:off x="3879158" y="2204238"/>
              <a:ext cx="553085" cy="15944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764" name="四角形 3401"/>
            <p:cNvSpPr/>
            <p:nvPr/>
          </p:nvSpPr>
          <p:spPr>
            <a:xfrm>
              <a:off x="3879158" y="2354690"/>
              <a:ext cx="553085" cy="15944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3765" name="図 340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6951" y="1825208"/>
              <a:ext cx="503432" cy="189649"/>
            </a:xfrm>
            <a:prstGeom prst="rect">
              <a:avLst/>
            </a:prstGeom>
          </p:spPr>
        </p:pic>
      </p:grpSp>
      <p:sp>
        <p:nvSpPr>
          <p:cNvPr id="3766" name="四角形 5052"/>
          <p:cNvSpPr/>
          <p:nvPr/>
        </p:nvSpPr>
        <p:spPr>
          <a:xfrm>
            <a:off x="4429356" y="9632939"/>
            <a:ext cx="2445446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10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2" name="図形 57"/>
          <p:cNvSpPr/>
          <p:nvPr/>
        </p:nvSpPr>
        <p:spPr>
          <a:xfrm>
            <a:off x="0" y="0"/>
            <a:ext cx="6858000" cy="351036"/>
          </a:xfrm>
          <a:prstGeom prst="flowChartProcess">
            <a:avLst/>
          </a:prstGeom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3773" name="図形 59"/>
          <p:cNvSpPr/>
          <p:nvPr/>
        </p:nvSpPr>
        <p:spPr>
          <a:xfrm>
            <a:off x="0" y="-13674"/>
            <a:ext cx="6858000" cy="364670"/>
          </a:xfrm>
          <a:prstGeom prst="flowChartProcess">
            <a:avLst/>
          </a:prstGeom>
          <a:solidFill>
            <a:srgbClr val="F9F06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行きたい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3774" name="図形 140"/>
          <p:cNvSpPr/>
          <p:nvPr/>
        </p:nvSpPr>
        <p:spPr>
          <a:xfrm>
            <a:off x="23875" y="216000"/>
            <a:ext cx="6858000" cy="113700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2000" b="1">
                <a:solidFill>
                  <a:srgbClr val="F9F062"/>
                </a:solidFill>
              </a:rPr>
              <a:t>◆</a:t>
            </a:r>
            <a:r>
              <a:rPr lang="ja-JP" altLang="en-US" sz="2000" b="1">
                <a:solidFill>
                  <a:schemeClr val="tx1"/>
                </a:solidFill>
              </a:rPr>
              <a:t>どこにいきたいのですか？</a:t>
            </a: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　　Where do you want to go?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grpSp>
        <p:nvGrpSpPr>
          <p:cNvPr id="3775" name="グループ 663"/>
          <p:cNvGrpSpPr/>
          <p:nvPr/>
        </p:nvGrpSpPr>
        <p:grpSpPr>
          <a:xfrm>
            <a:off x="301106" y="1474909"/>
            <a:ext cx="6367894" cy="1416063"/>
            <a:chOff x="301106" y="1321990"/>
            <a:chExt cx="6367894" cy="1416063"/>
          </a:xfrm>
        </p:grpSpPr>
        <p:sp>
          <p:nvSpPr>
            <p:cNvPr id="3776" name="図形 662"/>
            <p:cNvSpPr/>
            <p:nvPr/>
          </p:nvSpPr>
          <p:spPr>
            <a:xfrm>
              <a:off x="301106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777" name="図形 663"/>
            <p:cNvSpPr/>
            <p:nvPr/>
          </p:nvSpPr>
          <p:spPr>
            <a:xfrm>
              <a:off x="316306" y="2213488"/>
              <a:ext cx="1444352" cy="52456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トイレ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Toilet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778" name="図形 664"/>
            <p:cNvSpPr/>
            <p:nvPr/>
          </p:nvSpPr>
          <p:spPr>
            <a:xfrm>
              <a:off x="190893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779" name="図形 665"/>
            <p:cNvSpPr/>
            <p:nvPr/>
          </p:nvSpPr>
          <p:spPr>
            <a:xfrm>
              <a:off x="1759417" y="2218739"/>
              <a:ext cx="1743032" cy="501548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配給所</a:t>
              </a:r>
              <a:r>
                <a:rPr lang="ja-JP" altLang="en-US" sz="700" b="1">
                  <a:solidFill>
                    <a:schemeClr val="tx1"/>
                  </a:solidFill>
                </a:rPr>
                <a:t>（はいきゅうじょ）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Food distribution location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3780" name="図形 666"/>
            <p:cNvSpPr/>
            <p:nvPr/>
          </p:nvSpPr>
          <p:spPr>
            <a:xfrm>
              <a:off x="351676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781" name="図形 667"/>
            <p:cNvSpPr/>
            <p:nvPr/>
          </p:nvSpPr>
          <p:spPr>
            <a:xfrm>
              <a:off x="3427820" y="2223936"/>
              <a:ext cx="1676889" cy="49641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給水所</a:t>
              </a:r>
              <a:r>
                <a:rPr lang="ja-JP" altLang="en-US" sz="700" b="1">
                  <a:solidFill>
                    <a:schemeClr val="tx1"/>
                  </a:solidFill>
                </a:rPr>
                <a:t>（きゅうすいじょ）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water station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782" name="図形 668"/>
            <p:cNvSpPr/>
            <p:nvPr/>
          </p:nvSpPr>
          <p:spPr>
            <a:xfrm>
              <a:off x="5124598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783" name="図形 669"/>
            <p:cNvSpPr/>
            <p:nvPr/>
          </p:nvSpPr>
          <p:spPr>
            <a:xfrm>
              <a:off x="5054795" y="2217838"/>
              <a:ext cx="1614205" cy="51947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200" b="1" strike="noStrike">
                  <a:solidFill>
                    <a:schemeClr val="tx1"/>
                  </a:solidFill>
                </a:rPr>
                <a:t>きがえる</a:t>
              </a:r>
              <a:r>
                <a:rPr lang="ja-JP" altLang="en-US" sz="1200" b="1">
                  <a:solidFill>
                    <a:schemeClr val="tx1"/>
                  </a:solidFill>
                </a:rPr>
                <a:t>ところ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Somewhere I can change clothes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sp>
        <p:nvSpPr>
          <p:cNvPr id="3784" name="図形 672"/>
          <p:cNvSpPr/>
          <p:nvPr/>
        </p:nvSpPr>
        <p:spPr>
          <a:xfrm>
            <a:off x="189000" y="1111855"/>
            <a:ext cx="6858000" cy="36305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◎ひなんじょ内</a:t>
            </a:r>
            <a:r>
              <a:rPr lang="ja-JP" altLang="en-US" sz="700" b="1">
                <a:solidFill>
                  <a:schemeClr val="tx1"/>
                </a:solidFill>
              </a:rPr>
              <a:t>（ない）</a:t>
            </a:r>
            <a:r>
              <a:rPr lang="ja-JP" altLang="en-US" sz="16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Inside the evacuation center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3785" name="図形 685"/>
          <p:cNvSpPr/>
          <p:nvPr/>
        </p:nvSpPr>
        <p:spPr>
          <a:xfrm>
            <a:off x="189000" y="4642909"/>
            <a:ext cx="6858000" cy="57227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◎ひなんじょ外</a:t>
            </a:r>
            <a:r>
              <a:rPr lang="ja-JP" altLang="en-US" sz="700" b="1">
                <a:solidFill>
                  <a:schemeClr val="tx1"/>
                </a:solidFill>
              </a:rPr>
              <a:t>（がい）</a:t>
            </a:r>
            <a:r>
              <a:rPr lang="ja-JP" altLang="en-US" sz="16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Outside the evacuation center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grpSp>
        <p:nvGrpSpPr>
          <p:cNvPr id="3786" name="グループ 686"/>
          <p:cNvGrpSpPr/>
          <p:nvPr/>
        </p:nvGrpSpPr>
        <p:grpSpPr>
          <a:xfrm>
            <a:off x="301106" y="5146909"/>
            <a:ext cx="6434283" cy="1416063"/>
            <a:chOff x="301106" y="1321990"/>
            <a:chExt cx="6434283" cy="1416063"/>
          </a:xfrm>
        </p:grpSpPr>
        <p:sp>
          <p:nvSpPr>
            <p:cNvPr id="3787" name="図形 662"/>
            <p:cNvSpPr/>
            <p:nvPr/>
          </p:nvSpPr>
          <p:spPr>
            <a:xfrm>
              <a:off x="301106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788" name="図形 663"/>
            <p:cNvSpPr/>
            <p:nvPr/>
          </p:nvSpPr>
          <p:spPr>
            <a:xfrm>
              <a:off x="316306" y="2213488"/>
              <a:ext cx="1444352" cy="52456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びょういん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Hospital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789" name="図形 664"/>
            <p:cNvSpPr/>
            <p:nvPr/>
          </p:nvSpPr>
          <p:spPr>
            <a:xfrm>
              <a:off x="190893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790" name="図形 665"/>
            <p:cNvSpPr/>
            <p:nvPr/>
          </p:nvSpPr>
          <p:spPr>
            <a:xfrm>
              <a:off x="1912648" y="2218739"/>
              <a:ext cx="1444352" cy="501548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けいさつ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Police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3791" name="図形 666"/>
            <p:cNvSpPr/>
            <p:nvPr/>
          </p:nvSpPr>
          <p:spPr>
            <a:xfrm>
              <a:off x="351676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792" name="図形 667"/>
            <p:cNvSpPr/>
            <p:nvPr/>
          </p:nvSpPr>
          <p:spPr>
            <a:xfrm>
              <a:off x="3501000" y="2223936"/>
              <a:ext cx="1444352" cy="49641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ぎんこう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Bank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793" name="図形 668"/>
            <p:cNvSpPr/>
            <p:nvPr/>
          </p:nvSpPr>
          <p:spPr>
            <a:xfrm>
              <a:off x="5124598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794" name="図形 669"/>
            <p:cNvSpPr/>
            <p:nvPr/>
          </p:nvSpPr>
          <p:spPr>
            <a:xfrm>
              <a:off x="4948982" y="2209347"/>
              <a:ext cx="1786407" cy="528036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コンビニ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convenience store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3795" name="グループ 695"/>
          <p:cNvGrpSpPr/>
          <p:nvPr/>
        </p:nvGrpSpPr>
        <p:grpSpPr>
          <a:xfrm>
            <a:off x="301106" y="6699061"/>
            <a:ext cx="6288594" cy="1421939"/>
            <a:chOff x="301106" y="1321990"/>
            <a:chExt cx="6288594" cy="1421939"/>
          </a:xfrm>
        </p:grpSpPr>
        <p:sp>
          <p:nvSpPr>
            <p:cNvPr id="3796" name="図形 662"/>
            <p:cNvSpPr/>
            <p:nvPr/>
          </p:nvSpPr>
          <p:spPr>
            <a:xfrm>
              <a:off x="301106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797" name="図形 663"/>
            <p:cNvSpPr/>
            <p:nvPr/>
          </p:nvSpPr>
          <p:spPr>
            <a:xfrm>
              <a:off x="316306" y="2213488"/>
              <a:ext cx="1444352" cy="52456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 strike="noStrike">
                  <a:solidFill>
                    <a:schemeClr val="tx1"/>
                  </a:solidFill>
                </a:rPr>
                <a:t>じぶんのいえ</a:t>
              </a:r>
              <a:endParaRPr lang="ja-JP" altLang="en-US" sz="1400" b="1" strike="sngStrike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My home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798" name="図形 664"/>
            <p:cNvSpPr/>
            <p:nvPr/>
          </p:nvSpPr>
          <p:spPr>
            <a:xfrm>
              <a:off x="190893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799" name="図形 665"/>
            <p:cNvSpPr/>
            <p:nvPr/>
          </p:nvSpPr>
          <p:spPr>
            <a:xfrm>
              <a:off x="1912648" y="2218739"/>
              <a:ext cx="1444352" cy="501548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ホテル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Hotel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3800" name="図形 666"/>
            <p:cNvSpPr/>
            <p:nvPr/>
          </p:nvSpPr>
          <p:spPr>
            <a:xfrm>
              <a:off x="351676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801" name="図形 667"/>
            <p:cNvSpPr/>
            <p:nvPr/>
          </p:nvSpPr>
          <p:spPr>
            <a:xfrm>
              <a:off x="3501000" y="2224125"/>
              <a:ext cx="1444352" cy="51980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えき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Train Station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802" name="図形 668"/>
            <p:cNvSpPr/>
            <p:nvPr/>
          </p:nvSpPr>
          <p:spPr>
            <a:xfrm>
              <a:off x="5124598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803" name="図形 669"/>
            <p:cNvSpPr/>
            <p:nvPr/>
          </p:nvSpPr>
          <p:spPr>
            <a:xfrm>
              <a:off x="5124080" y="2217838"/>
              <a:ext cx="1465620" cy="51947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くうこう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Airport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3804" name="グループ 1077"/>
          <p:cNvGrpSpPr/>
          <p:nvPr/>
        </p:nvGrpSpPr>
        <p:grpSpPr>
          <a:xfrm>
            <a:off x="301106" y="3004675"/>
            <a:ext cx="4675485" cy="1420058"/>
            <a:chOff x="301106" y="3004675"/>
            <a:chExt cx="4675485" cy="1420058"/>
          </a:xfrm>
        </p:grpSpPr>
        <p:sp>
          <p:nvSpPr>
            <p:cNvPr id="3805" name="図形 662"/>
            <p:cNvSpPr/>
            <p:nvPr/>
          </p:nvSpPr>
          <p:spPr>
            <a:xfrm>
              <a:off x="301106" y="3004675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806" name="図形 663"/>
            <p:cNvSpPr/>
            <p:nvPr/>
          </p:nvSpPr>
          <p:spPr>
            <a:xfrm>
              <a:off x="316306" y="3896173"/>
              <a:ext cx="1444352" cy="52456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おふろ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Bath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3807" name="図形 664"/>
            <p:cNvSpPr/>
            <p:nvPr/>
          </p:nvSpPr>
          <p:spPr>
            <a:xfrm>
              <a:off x="1908937" y="3004675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808" name="図形 988"/>
            <p:cNvSpPr/>
            <p:nvPr/>
          </p:nvSpPr>
          <p:spPr>
            <a:xfrm>
              <a:off x="1908937" y="3657000"/>
              <a:ext cx="1465620" cy="703729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授乳</a:t>
              </a:r>
              <a:r>
                <a:rPr lang="ja-JP" altLang="en-US" sz="700" b="1">
                  <a:solidFill>
                    <a:schemeClr val="tx1"/>
                  </a:solidFill>
                </a:rPr>
                <a:t>（</a:t>
              </a:r>
              <a:r>
                <a:rPr lang="ja-JP" altLang="en-US" sz="700" b="1">
                  <a:solidFill>
                    <a:srgbClr val="000000"/>
                  </a:solidFill>
                </a:rPr>
                <a:t>じゅに</a:t>
              </a:r>
              <a:r>
                <a:rPr lang="ja-JP" altLang="en-US" sz="700" b="1">
                  <a:solidFill>
                    <a:schemeClr val="tx1"/>
                  </a:solidFill>
                </a:rPr>
                <a:t>ゅう）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できるところ</a:t>
              </a:r>
              <a:endParaRPr lang="ja-JP" altLang="en-US" sz="7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Somewhere I can breastfeed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3809" name="図形 1075"/>
            <p:cNvSpPr/>
            <p:nvPr/>
          </p:nvSpPr>
          <p:spPr>
            <a:xfrm>
              <a:off x="3516767" y="3011137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3810" name="図形 1076"/>
            <p:cNvSpPr/>
            <p:nvPr/>
          </p:nvSpPr>
          <p:spPr>
            <a:xfrm>
              <a:off x="3501000" y="3729000"/>
              <a:ext cx="1444352" cy="61285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洗濯</a:t>
              </a:r>
              <a:r>
                <a:rPr lang="ja-JP" altLang="en-US" sz="700" b="1">
                  <a:solidFill>
                    <a:schemeClr val="tx1"/>
                  </a:solidFill>
                </a:rPr>
                <a:t>（せんたく）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できるところ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Somewhere I can do laundry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3811" name="グループ 1023"/>
          <p:cNvGrpSpPr/>
          <p:nvPr/>
        </p:nvGrpSpPr>
        <p:grpSpPr>
          <a:xfrm>
            <a:off x="2294136" y="6890059"/>
            <a:ext cx="718034" cy="687176"/>
            <a:chOff x="15343" y="933"/>
            <a:chExt cx="3484" cy="3334"/>
          </a:xfrm>
        </p:grpSpPr>
        <p:sp>
          <p:nvSpPr>
            <p:cNvPr id="3812" name="四角形 20578"/>
            <p:cNvSpPr/>
            <p:nvPr/>
          </p:nvSpPr>
          <p:spPr>
            <a:xfrm>
              <a:off x="15445" y="1436"/>
              <a:ext cx="165" cy="229"/>
            </a:xfrm>
            <a:prstGeom prst="rect">
              <a:avLst/>
            </a:prstGeom>
            <a:solidFill>
              <a:srgbClr val="C7C7C7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13" name="四角形 20579"/>
            <p:cNvSpPr/>
            <p:nvPr/>
          </p:nvSpPr>
          <p:spPr>
            <a:xfrm>
              <a:off x="16400" y="1436"/>
              <a:ext cx="165" cy="229"/>
            </a:xfrm>
            <a:prstGeom prst="rect">
              <a:avLst/>
            </a:prstGeom>
            <a:solidFill>
              <a:srgbClr val="C7C7C7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14" name="四角形 20557"/>
            <p:cNvSpPr/>
            <p:nvPr/>
          </p:nvSpPr>
          <p:spPr>
            <a:xfrm>
              <a:off x="15343" y="1601"/>
              <a:ext cx="3484" cy="2549"/>
            </a:xfrm>
            <a:prstGeom prst="rect">
              <a:avLst/>
            </a:prstGeom>
            <a:solidFill>
              <a:srgbClr val="9BABC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15" name="四角形 20558"/>
            <p:cNvSpPr/>
            <p:nvPr/>
          </p:nvSpPr>
          <p:spPr>
            <a:xfrm>
              <a:off x="15726" y="1937"/>
              <a:ext cx="187" cy="3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16" name="四角形 20559"/>
            <p:cNvSpPr/>
            <p:nvPr/>
          </p:nvSpPr>
          <p:spPr>
            <a:xfrm>
              <a:off x="16574" y="1937"/>
              <a:ext cx="187" cy="3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17" name="四角形 20560"/>
            <p:cNvSpPr/>
            <p:nvPr/>
          </p:nvSpPr>
          <p:spPr>
            <a:xfrm>
              <a:off x="17421" y="1937"/>
              <a:ext cx="187" cy="3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18" name="四角形 20561"/>
            <p:cNvSpPr/>
            <p:nvPr/>
          </p:nvSpPr>
          <p:spPr>
            <a:xfrm>
              <a:off x="18269" y="1937"/>
              <a:ext cx="187" cy="3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19" name="四角形 20563"/>
            <p:cNvSpPr/>
            <p:nvPr/>
          </p:nvSpPr>
          <p:spPr>
            <a:xfrm>
              <a:off x="15728" y="3376"/>
              <a:ext cx="460" cy="762"/>
            </a:xfrm>
            <a:prstGeom prst="rect">
              <a:avLst/>
            </a:prstGeom>
            <a:solidFill>
              <a:srgbClr val="C0D8EE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20" name="四角形 20564"/>
            <p:cNvSpPr/>
            <p:nvPr/>
          </p:nvSpPr>
          <p:spPr>
            <a:xfrm>
              <a:off x="16280" y="3376"/>
              <a:ext cx="460" cy="762"/>
            </a:xfrm>
            <a:prstGeom prst="rect">
              <a:avLst/>
            </a:prstGeom>
            <a:solidFill>
              <a:srgbClr val="C0D8EE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21" name="四角形 20562"/>
            <p:cNvSpPr/>
            <p:nvPr/>
          </p:nvSpPr>
          <p:spPr>
            <a:xfrm>
              <a:off x="15609" y="3299"/>
              <a:ext cx="1247" cy="187"/>
            </a:xfrm>
            <a:prstGeom prst="rect">
              <a:avLst/>
            </a:prstGeom>
            <a:solidFill>
              <a:srgbClr val="7A8EA9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22" name="四角形 20565"/>
            <p:cNvSpPr/>
            <p:nvPr/>
          </p:nvSpPr>
          <p:spPr>
            <a:xfrm>
              <a:off x="15726" y="2730"/>
              <a:ext cx="187" cy="3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23" name="四角形 20566"/>
            <p:cNvSpPr/>
            <p:nvPr/>
          </p:nvSpPr>
          <p:spPr>
            <a:xfrm>
              <a:off x="16574" y="2730"/>
              <a:ext cx="187" cy="3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24" name="四角形 20567"/>
            <p:cNvSpPr/>
            <p:nvPr/>
          </p:nvSpPr>
          <p:spPr>
            <a:xfrm>
              <a:off x="17421" y="2730"/>
              <a:ext cx="187" cy="3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25" name="四角形 20568"/>
            <p:cNvSpPr/>
            <p:nvPr/>
          </p:nvSpPr>
          <p:spPr>
            <a:xfrm>
              <a:off x="18269" y="2730"/>
              <a:ext cx="187" cy="3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26" name="四角形 20569"/>
            <p:cNvSpPr/>
            <p:nvPr/>
          </p:nvSpPr>
          <p:spPr>
            <a:xfrm>
              <a:off x="17421" y="3538"/>
              <a:ext cx="187" cy="3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27" name="四角形 20570"/>
            <p:cNvSpPr/>
            <p:nvPr/>
          </p:nvSpPr>
          <p:spPr>
            <a:xfrm>
              <a:off x="18269" y="3538"/>
              <a:ext cx="187" cy="3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28" name="図形 20572"/>
            <p:cNvSpPr/>
            <p:nvPr/>
          </p:nvSpPr>
          <p:spPr>
            <a:xfrm>
              <a:off x="17099" y="3884"/>
              <a:ext cx="416" cy="38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056" y="21223"/>
                  </a:moveTo>
                  <a:cubicBezTo>
                    <a:pt x="15246" y="21223"/>
                    <a:pt x="13564" y="21151"/>
                    <a:pt x="12754" y="21151"/>
                  </a:cubicBezTo>
                  <a:cubicBezTo>
                    <a:pt x="5581" y="23164"/>
                    <a:pt x="-1475" y="18385"/>
                    <a:pt x="260" y="9836"/>
                  </a:cubicBezTo>
                  <a:cubicBezTo>
                    <a:pt x="839" y="5815"/>
                    <a:pt x="2227" y="660"/>
                    <a:pt x="6737" y="408"/>
                  </a:cubicBezTo>
                  <a:cubicBezTo>
                    <a:pt x="7664" y="283"/>
                    <a:pt x="8589" y="156"/>
                    <a:pt x="9515" y="156"/>
                  </a:cubicBezTo>
                  <a:cubicBezTo>
                    <a:pt x="17382" y="-1853"/>
                    <a:pt x="26478" y="15326"/>
                    <a:pt x="18523" y="20965"/>
                  </a:cubicBezTo>
                  <a:cubicBezTo>
                    <a:pt x="17922" y="21216"/>
                    <a:pt x="14322" y="21091"/>
                    <a:pt x="14092" y="21216"/>
                  </a:cubicBezTo>
                  <a:lnTo>
                    <a:pt x="16056" y="21223"/>
                  </a:lnTo>
                  <a:close/>
                </a:path>
              </a:pathLst>
            </a:custGeom>
            <a:solidFill>
              <a:srgbClr val="8CC06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29" name="図形 20573"/>
            <p:cNvSpPr/>
            <p:nvPr/>
          </p:nvSpPr>
          <p:spPr>
            <a:xfrm>
              <a:off x="17515" y="3884"/>
              <a:ext cx="416" cy="38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056" y="21223"/>
                  </a:moveTo>
                  <a:cubicBezTo>
                    <a:pt x="15246" y="21223"/>
                    <a:pt x="13564" y="21151"/>
                    <a:pt x="12754" y="21151"/>
                  </a:cubicBezTo>
                  <a:cubicBezTo>
                    <a:pt x="5581" y="23164"/>
                    <a:pt x="-1475" y="18385"/>
                    <a:pt x="260" y="9836"/>
                  </a:cubicBezTo>
                  <a:cubicBezTo>
                    <a:pt x="839" y="5815"/>
                    <a:pt x="2227" y="660"/>
                    <a:pt x="6737" y="408"/>
                  </a:cubicBezTo>
                  <a:cubicBezTo>
                    <a:pt x="7664" y="283"/>
                    <a:pt x="8589" y="156"/>
                    <a:pt x="9515" y="156"/>
                  </a:cubicBezTo>
                  <a:cubicBezTo>
                    <a:pt x="17382" y="-1853"/>
                    <a:pt x="26478" y="15326"/>
                    <a:pt x="18523" y="20965"/>
                  </a:cubicBezTo>
                  <a:cubicBezTo>
                    <a:pt x="17922" y="21216"/>
                    <a:pt x="14322" y="21091"/>
                    <a:pt x="14092" y="21216"/>
                  </a:cubicBezTo>
                  <a:lnTo>
                    <a:pt x="16056" y="21223"/>
                  </a:lnTo>
                  <a:close/>
                </a:path>
              </a:pathLst>
            </a:custGeom>
            <a:solidFill>
              <a:srgbClr val="A0CB8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30" name="図形 20574"/>
            <p:cNvSpPr/>
            <p:nvPr/>
          </p:nvSpPr>
          <p:spPr>
            <a:xfrm>
              <a:off x="17947" y="3884"/>
              <a:ext cx="416" cy="38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056" y="21223"/>
                  </a:moveTo>
                  <a:cubicBezTo>
                    <a:pt x="15246" y="21223"/>
                    <a:pt x="13564" y="21151"/>
                    <a:pt x="12754" y="21151"/>
                  </a:cubicBezTo>
                  <a:cubicBezTo>
                    <a:pt x="5581" y="23164"/>
                    <a:pt x="-1475" y="18385"/>
                    <a:pt x="260" y="9836"/>
                  </a:cubicBezTo>
                  <a:cubicBezTo>
                    <a:pt x="839" y="5815"/>
                    <a:pt x="2227" y="660"/>
                    <a:pt x="6737" y="408"/>
                  </a:cubicBezTo>
                  <a:cubicBezTo>
                    <a:pt x="7664" y="283"/>
                    <a:pt x="8589" y="156"/>
                    <a:pt x="9515" y="156"/>
                  </a:cubicBezTo>
                  <a:cubicBezTo>
                    <a:pt x="17382" y="-1853"/>
                    <a:pt x="26478" y="15326"/>
                    <a:pt x="18523" y="20965"/>
                  </a:cubicBezTo>
                  <a:cubicBezTo>
                    <a:pt x="17922" y="21216"/>
                    <a:pt x="14322" y="21091"/>
                    <a:pt x="14092" y="21216"/>
                  </a:cubicBezTo>
                  <a:lnTo>
                    <a:pt x="16056" y="21223"/>
                  </a:lnTo>
                  <a:close/>
                </a:path>
              </a:pathLst>
            </a:custGeom>
            <a:solidFill>
              <a:srgbClr val="8CC06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31" name="図形 20575"/>
            <p:cNvSpPr/>
            <p:nvPr/>
          </p:nvSpPr>
          <p:spPr>
            <a:xfrm>
              <a:off x="18363" y="3884"/>
              <a:ext cx="416" cy="38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056" y="21223"/>
                  </a:moveTo>
                  <a:cubicBezTo>
                    <a:pt x="15246" y="21223"/>
                    <a:pt x="13564" y="21151"/>
                    <a:pt x="12754" y="21151"/>
                  </a:cubicBezTo>
                  <a:cubicBezTo>
                    <a:pt x="5581" y="23164"/>
                    <a:pt x="-1475" y="18385"/>
                    <a:pt x="260" y="9836"/>
                  </a:cubicBezTo>
                  <a:cubicBezTo>
                    <a:pt x="839" y="5815"/>
                    <a:pt x="2227" y="660"/>
                    <a:pt x="6737" y="408"/>
                  </a:cubicBezTo>
                  <a:cubicBezTo>
                    <a:pt x="7664" y="283"/>
                    <a:pt x="8589" y="156"/>
                    <a:pt x="9515" y="156"/>
                  </a:cubicBezTo>
                  <a:cubicBezTo>
                    <a:pt x="17382" y="-1853"/>
                    <a:pt x="26478" y="15326"/>
                    <a:pt x="18523" y="20965"/>
                  </a:cubicBezTo>
                  <a:cubicBezTo>
                    <a:pt x="17922" y="21216"/>
                    <a:pt x="14322" y="21091"/>
                    <a:pt x="14092" y="21216"/>
                  </a:cubicBezTo>
                  <a:lnTo>
                    <a:pt x="16056" y="21223"/>
                  </a:lnTo>
                  <a:close/>
                </a:path>
              </a:pathLst>
            </a:custGeom>
            <a:solidFill>
              <a:srgbClr val="A0CB8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832" name="四角形 20577"/>
            <p:cNvSpPr/>
            <p:nvPr/>
          </p:nvSpPr>
          <p:spPr>
            <a:xfrm>
              <a:off x="15343" y="933"/>
              <a:ext cx="1324" cy="573"/>
            </a:xfrm>
            <a:prstGeom prst="rect">
              <a:avLst/>
            </a:prstGeom>
            <a:solidFill>
              <a:srgbClr val="2B6DA9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833" name="グループ 1045"/>
          <p:cNvGrpSpPr/>
          <p:nvPr/>
        </p:nvGrpSpPr>
        <p:grpSpPr>
          <a:xfrm>
            <a:off x="614908" y="5397405"/>
            <a:ext cx="813277" cy="636861"/>
            <a:chOff x="1342" y="785"/>
            <a:chExt cx="116" cy="91"/>
          </a:xfrm>
        </p:grpSpPr>
        <p:sp>
          <p:nvSpPr>
            <p:cNvPr id="3834" name="オブジェクト 0"/>
            <p:cNvSpPr/>
            <p:nvPr/>
          </p:nvSpPr>
          <p:spPr>
            <a:xfrm>
              <a:off x="1345" y="813"/>
              <a:ext cx="112" cy="62"/>
            </a:xfrm>
            <a:prstGeom prst="rect">
              <a:avLst/>
            </a:prstGeom>
            <a:solidFill>
              <a:srgbClr val="CBE7F5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35" name="オブジェクト 0"/>
            <p:cNvSpPr/>
            <p:nvPr/>
          </p:nvSpPr>
          <p:spPr>
            <a:xfrm>
              <a:off x="1354" y="785"/>
              <a:ext cx="50" cy="35"/>
            </a:xfrm>
            <a:prstGeom prst="rect">
              <a:avLst/>
            </a:prstGeom>
            <a:solidFill>
              <a:srgbClr val="CBE7F5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36" name="オブジェクト 0"/>
            <p:cNvSpPr/>
            <p:nvPr/>
          </p:nvSpPr>
          <p:spPr>
            <a:xfrm>
              <a:off x="1354" y="820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37" name="オブジェクト 0"/>
            <p:cNvSpPr/>
            <p:nvPr/>
          </p:nvSpPr>
          <p:spPr>
            <a:xfrm>
              <a:off x="1371" y="820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38" name="オブジェクト 0"/>
            <p:cNvSpPr/>
            <p:nvPr/>
          </p:nvSpPr>
          <p:spPr>
            <a:xfrm>
              <a:off x="1388" y="820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39" name="オブジェクト 0"/>
            <p:cNvSpPr/>
            <p:nvPr/>
          </p:nvSpPr>
          <p:spPr>
            <a:xfrm>
              <a:off x="1405" y="820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40" name="オブジェクト 0"/>
            <p:cNvSpPr/>
            <p:nvPr/>
          </p:nvSpPr>
          <p:spPr>
            <a:xfrm>
              <a:off x="1423" y="820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41" name="オブジェクト 0"/>
            <p:cNvSpPr/>
            <p:nvPr/>
          </p:nvSpPr>
          <p:spPr>
            <a:xfrm>
              <a:off x="1440" y="820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42" name="オブジェクト 0"/>
            <p:cNvSpPr/>
            <p:nvPr/>
          </p:nvSpPr>
          <p:spPr>
            <a:xfrm>
              <a:off x="1354" y="839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43" name="オブジェクト 0"/>
            <p:cNvSpPr/>
            <p:nvPr/>
          </p:nvSpPr>
          <p:spPr>
            <a:xfrm>
              <a:off x="1371" y="839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44" name="オブジェクト 0"/>
            <p:cNvSpPr/>
            <p:nvPr/>
          </p:nvSpPr>
          <p:spPr>
            <a:xfrm>
              <a:off x="1388" y="839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45" name="オブジェクト 0"/>
            <p:cNvSpPr/>
            <p:nvPr/>
          </p:nvSpPr>
          <p:spPr>
            <a:xfrm>
              <a:off x="1405" y="839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46" name="オブジェクト 0"/>
            <p:cNvSpPr/>
            <p:nvPr/>
          </p:nvSpPr>
          <p:spPr>
            <a:xfrm>
              <a:off x="1423" y="839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47" name="オブジェクト 0"/>
            <p:cNvSpPr/>
            <p:nvPr/>
          </p:nvSpPr>
          <p:spPr>
            <a:xfrm>
              <a:off x="1440" y="839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48" name="オブジェクト 0"/>
            <p:cNvSpPr/>
            <p:nvPr/>
          </p:nvSpPr>
          <p:spPr>
            <a:xfrm>
              <a:off x="1354" y="857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49" name="オブジェクト 0"/>
            <p:cNvSpPr/>
            <p:nvPr/>
          </p:nvSpPr>
          <p:spPr>
            <a:xfrm>
              <a:off x="1371" y="857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50" name="オブジェクト 0"/>
            <p:cNvSpPr/>
            <p:nvPr/>
          </p:nvSpPr>
          <p:spPr>
            <a:xfrm>
              <a:off x="1388" y="857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51" name="オブジェクト 0"/>
            <p:cNvSpPr/>
            <p:nvPr/>
          </p:nvSpPr>
          <p:spPr>
            <a:xfrm>
              <a:off x="1405" y="857"/>
              <a:ext cx="8" cy="8"/>
            </a:xfrm>
            <a:prstGeom prst="rect">
              <a:avLst/>
            </a:prstGeom>
            <a:solidFill>
              <a:srgbClr val="86BFE7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52" name="オブジェクト 0"/>
            <p:cNvSpPr/>
            <p:nvPr/>
          </p:nvSpPr>
          <p:spPr>
            <a:xfrm>
              <a:off x="1430" y="858"/>
              <a:ext cx="8" cy="16"/>
            </a:xfrm>
            <a:prstGeom prst="rect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53" name="オブジェクト 0"/>
            <p:cNvSpPr/>
            <p:nvPr/>
          </p:nvSpPr>
          <p:spPr>
            <a:xfrm>
              <a:off x="1439" y="858"/>
              <a:ext cx="8" cy="16"/>
            </a:xfrm>
            <a:prstGeom prst="rect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54" name="オブジェクト 0"/>
            <p:cNvSpPr/>
            <p:nvPr/>
          </p:nvSpPr>
          <p:spPr>
            <a:xfrm>
              <a:off x="1425" y="854"/>
              <a:ext cx="25" cy="2"/>
            </a:xfrm>
            <a:prstGeom prst="rect">
              <a:avLst/>
            </a:prstGeom>
            <a:solidFill>
              <a:srgbClr val="B0BECE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55" name="オブジェクト 0"/>
            <p:cNvSpPr/>
            <p:nvPr/>
          </p:nvSpPr>
          <p:spPr>
            <a:xfrm>
              <a:off x="1342" y="866"/>
              <a:ext cx="15" cy="8"/>
            </a:xfrm>
            <a:prstGeom prst="roundRect">
              <a:avLst>
                <a:gd name="adj" fmla="val 50000"/>
              </a:avLst>
            </a:prstGeom>
            <a:solidFill>
              <a:srgbClr val="D2FF00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56" name="オブジェクト 0"/>
            <p:cNvSpPr/>
            <p:nvPr/>
          </p:nvSpPr>
          <p:spPr>
            <a:xfrm>
              <a:off x="1356" y="866"/>
              <a:ext cx="15" cy="8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57" name="オブジェクト 0"/>
            <p:cNvSpPr/>
            <p:nvPr/>
          </p:nvSpPr>
          <p:spPr>
            <a:xfrm>
              <a:off x="1371" y="866"/>
              <a:ext cx="15" cy="8"/>
            </a:xfrm>
            <a:prstGeom prst="roundRect">
              <a:avLst>
                <a:gd name="adj" fmla="val 50000"/>
              </a:avLst>
            </a:prstGeom>
            <a:solidFill>
              <a:srgbClr val="D2FF00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58" name="オブジェクト 0"/>
            <p:cNvSpPr/>
            <p:nvPr/>
          </p:nvSpPr>
          <p:spPr>
            <a:xfrm>
              <a:off x="1386" y="866"/>
              <a:ext cx="15" cy="8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59" name="オブジェクト 0"/>
            <p:cNvSpPr/>
            <p:nvPr/>
          </p:nvSpPr>
          <p:spPr>
            <a:xfrm>
              <a:off x="1342" y="872"/>
              <a:ext cx="62" cy="3"/>
            </a:xfrm>
            <a:prstGeom prst="rect">
              <a:avLst/>
            </a:prstGeom>
            <a:solidFill>
              <a:srgbClr val="C98606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60" name="オブジェクト 0"/>
            <p:cNvSpPr/>
            <p:nvPr/>
          </p:nvSpPr>
          <p:spPr>
            <a:xfrm>
              <a:off x="1373" y="796"/>
              <a:ext cx="14" cy="14"/>
            </a:xfrm>
            <a:prstGeom prst="plus">
              <a:avLst>
                <a:gd name="adj" fmla="val 40220"/>
              </a:avLst>
            </a:prstGeom>
            <a:solidFill>
              <a:srgbClr val="2B6DA9"/>
            </a:solidFill>
            <a:ln w="12700" cap="flat" cmpd="sng" algn="ctr">
              <a:noFill/>
              <a:prstDash val="solid"/>
              <a:miter lim="800000"/>
            </a:ln>
          </p:spPr>
        </p:sp>
      </p:grpSp>
      <p:grpSp>
        <p:nvGrpSpPr>
          <p:cNvPr id="3861" name="グループ 1073"/>
          <p:cNvGrpSpPr/>
          <p:nvPr/>
        </p:nvGrpSpPr>
        <p:grpSpPr>
          <a:xfrm>
            <a:off x="3607497" y="7041312"/>
            <a:ext cx="1250268" cy="546661"/>
            <a:chOff x="140" y="624"/>
            <a:chExt cx="178" cy="78"/>
          </a:xfrm>
        </p:grpSpPr>
        <p:sp>
          <p:nvSpPr>
            <p:cNvPr id="3862" name="オブジェクト 0"/>
            <p:cNvSpPr/>
            <p:nvPr/>
          </p:nvSpPr>
          <p:spPr>
            <a:xfrm>
              <a:off x="147" y="679"/>
              <a:ext cx="163" cy="18"/>
            </a:xfrm>
            <a:prstGeom prst="rect">
              <a:avLst/>
            </a:prstGeom>
            <a:solidFill>
              <a:srgbClr val="D9B566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63" name="オブジェクト 0"/>
            <p:cNvSpPr/>
            <p:nvPr/>
          </p:nvSpPr>
          <p:spPr>
            <a:xfrm>
              <a:off x="140" y="654"/>
              <a:ext cx="178" cy="2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88" y="0"/>
                  </a:moveTo>
                  <a:lnTo>
                    <a:pt x="2355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19246" y="668"/>
                  </a:lnTo>
                  <a:lnTo>
                    <a:pt x="6388" y="0"/>
                  </a:lnTo>
                  <a:close/>
                </a:path>
              </a:pathLst>
            </a:custGeom>
            <a:solidFill>
              <a:srgbClr val="7D5D00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64" name="オブジェクト 0"/>
            <p:cNvSpPr/>
            <p:nvPr/>
          </p:nvSpPr>
          <p:spPr>
            <a:xfrm>
              <a:off x="187" y="661"/>
              <a:ext cx="84" cy="39"/>
            </a:xfrm>
            <a:prstGeom prst="rect">
              <a:avLst/>
            </a:prstGeom>
            <a:solidFill>
              <a:srgbClr val="E0C384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65" name="オブジェクト 0"/>
            <p:cNvSpPr/>
            <p:nvPr/>
          </p:nvSpPr>
          <p:spPr>
            <a:xfrm>
              <a:off x="197" y="668"/>
              <a:ext cx="63" cy="32"/>
            </a:xfrm>
            <a:prstGeom prst="rect">
              <a:avLst/>
            </a:prstGeom>
            <a:solidFill>
              <a:srgbClr val="3A3838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66" name="オブジェクト 0"/>
            <p:cNvSpPr/>
            <p:nvPr/>
          </p:nvSpPr>
          <p:spPr>
            <a:xfrm>
              <a:off x="182" y="665"/>
              <a:ext cx="8" cy="37"/>
            </a:xfrm>
            <a:prstGeom prst="rect">
              <a:avLst/>
            </a:prstGeom>
            <a:solidFill>
              <a:srgbClr val="636363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67" name="オブジェクト 0"/>
            <p:cNvSpPr/>
            <p:nvPr/>
          </p:nvSpPr>
          <p:spPr>
            <a:xfrm>
              <a:off x="266" y="661"/>
              <a:ext cx="8" cy="41"/>
            </a:xfrm>
            <a:prstGeom prst="rect">
              <a:avLst/>
            </a:prstGeom>
            <a:solidFill>
              <a:srgbClr val="636363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68" name="オブジェクト 0"/>
            <p:cNvSpPr/>
            <p:nvPr/>
          </p:nvSpPr>
          <p:spPr>
            <a:xfrm>
              <a:off x="176" y="659"/>
              <a:ext cx="100" cy="13"/>
            </a:xfrm>
            <a:prstGeom prst="rect">
              <a:avLst/>
            </a:prstGeom>
            <a:solidFill>
              <a:srgbClr val="B48700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69" name="オブジェクト 0"/>
            <p:cNvSpPr/>
            <p:nvPr/>
          </p:nvSpPr>
          <p:spPr>
            <a:xfrm>
              <a:off x="188" y="641"/>
              <a:ext cx="79" cy="17"/>
            </a:xfrm>
            <a:prstGeom prst="rect">
              <a:avLst/>
            </a:prstGeom>
            <a:solidFill>
              <a:srgbClr val="E0C384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70" name="オブジェクト 0"/>
            <p:cNvSpPr/>
            <p:nvPr/>
          </p:nvSpPr>
          <p:spPr>
            <a:xfrm>
              <a:off x="188" y="631"/>
              <a:ext cx="77" cy="11"/>
            </a:xfrm>
            <a:prstGeom prst="triangle">
              <a:avLst/>
            </a:prstGeom>
            <a:solidFill>
              <a:srgbClr val="E0C384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71" name="オブジェクト 0"/>
            <p:cNvSpPr/>
            <p:nvPr/>
          </p:nvSpPr>
          <p:spPr>
            <a:xfrm>
              <a:off x="179" y="624"/>
              <a:ext cx="97" cy="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09" y="21239"/>
                  </a:moveTo>
                  <a:lnTo>
                    <a:pt x="10604" y="7540"/>
                  </a:lnTo>
                  <a:lnTo>
                    <a:pt x="20711" y="21239"/>
                  </a:lnTo>
                  <a:lnTo>
                    <a:pt x="21495" y="16192"/>
                  </a:lnTo>
                  <a:lnTo>
                    <a:pt x="10525" y="330"/>
                  </a:lnTo>
                  <a:lnTo>
                    <a:pt x="104" y="16552"/>
                  </a:lnTo>
                  <a:lnTo>
                    <a:pt x="809" y="21239"/>
                  </a:lnTo>
                  <a:close/>
                </a:path>
              </a:pathLst>
            </a:custGeom>
            <a:solidFill>
              <a:srgbClr val="7D5D00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72" name="オブジェクト 0"/>
            <p:cNvSpPr/>
            <p:nvPr/>
          </p:nvSpPr>
          <p:spPr>
            <a:xfrm>
              <a:off x="202" y="644"/>
              <a:ext cx="52" cy="1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73" name="オブジェクト 0"/>
            <p:cNvSpPr/>
            <p:nvPr/>
          </p:nvSpPr>
          <p:spPr>
            <a:xfrm>
              <a:off x="156" y="685"/>
              <a:ext cx="5" cy="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74" name="オブジェクト 0"/>
            <p:cNvSpPr/>
            <p:nvPr/>
          </p:nvSpPr>
          <p:spPr>
            <a:xfrm>
              <a:off x="169" y="685"/>
              <a:ext cx="5" cy="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75" name="オブジェクト 0"/>
            <p:cNvSpPr/>
            <p:nvPr/>
          </p:nvSpPr>
          <p:spPr>
            <a:xfrm>
              <a:off x="283" y="685"/>
              <a:ext cx="5" cy="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3876" name="オブジェクト 0"/>
            <p:cNvSpPr/>
            <p:nvPr/>
          </p:nvSpPr>
          <p:spPr>
            <a:xfrm>
              <a:off x="297" y="685"/>
              <a:ext cx="5" cy="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</p:sp>
      </p:grpSp>
      <p:grpSp>
        <p:nvGrpSpPr>
          <p:cNvPr id="3877" name="グループ 1089"/>
          <p:cNvGrpSpPr/>
          <p:nvPr/>
        </p:nvGrpSpPr>
        <p:grpSpPr>
          <a:xfrm>
            <a:off x="5228847" y="5408724"/>
            <a:ext cx="1144484" cy="597815"/>
            <a:chOff x="1100" y="508"/>
            <a:chExt cx="793" cy="414"/>
          </a:xfrm>
        </p:grpSpPr>
        <p:grpSp>
          <p:nvGrpSpPr>
            <p:cNvPr id="3878" name="グループ 24313"/>
            <p:cNvGrpSpPr/>
            <p:nvPr/>
          </p:nvGrpSpPr>
          <p:grpSpPr>
            <a:xfrm>
              <a:off x="1100" y="675"/>
              <a:ext cx="628" cy="246"/>
              <a:chOff x="965" y="529"/>
              <a:chExt cx="620" cy="243"/>
            </a:xfrm>
          </p:grpSpPr>
          <p:sp>
            <p:nvSpPr>
              <p:cNvPr id="3879" name="四角形 24273"/>
              <p:cNvSpPr/>
              <p:nvPr/>
            </p:nvSpPr>
            <p:spPr>
              <a:xfrm>
                <a:off x="973" y="529"/>
                <a:ext cx="579" cy="243"/>
              </a:xfrm>
              <a:prstGeom prst="rect">
                <a:avLst/>
              </a:pr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80" name="四角形 24274"/>
              <p:cNvSpPr/>
              <p:nvPr/>
            </p:nvSpPr>
            <p:spPr>
              <a:xfrm>
                <a:off x="1026" y="582"/>
                <a:ext cx="446" cy="169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81" name="四角形 24275"/>
              <p:cNvSpPr/>
              <p:nvPr/>
            </p:nvSpPr>
            <p:spPr>
              <a:xfrm>
                <a:off x="1108" y="593"/>
                <a:ext cx="62" cy="149"/>
              </a:xfrm>
              <a:prstGeom prst="rect">
                <a:avLst/>
              </a:prstGeom>
              <a:solidFill>
                <a:srgbClr val="5B9BD5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82" name="四角形 24276"/>
              <p:cNvSpPr/>
              <p:nvPr/>
            </p:nvSpPr>
            <p:spPr>
              <a:xfrm>
                <a:off x="1181" y="593"/>
                <a:ext cx="62" cy="149"/>
              </a:xfrm>
              <a:prstGeom prst="rect">
                <a:avLst/>
              </a:prstGeom>
              <a:solidFill>
                <a:srgbClr val="5B9BD5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83" name="四角形 24277"/>
              <p:cNvSpPr/>
              <p:nvPr/>
            </p:nvSpPr>
            <p:spPr>
              <a:xfrm>
                <a:off x="1254" y="593"/>
                <a:ext cx="62" cy="149"/>
              </a:xfrm>
              <a:prstGeom prst="rect">
                <a:avLst/>
              </a:prstGeom>
              <a:solidFill>
                <a:srgbClr val="5B9BD5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84" name="四角形 24281"/>
              <p:cNvSpPr/>
              <p:nvPr/>
            </p:nvSpPr>
            <p:spPr>
              <a:xfrm>
                <a:off x="1316" y="582"/>
                <a:ext cx="158" cy="190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85" name="四角形 24278"/>
              <p:cNvSpPr/>
              <p:nvPr/>
            </p:nvSpPr>
            <p:spPr>
              <a:xfrm>
                <a:off x="1326" y="588"/>
                <a:ext cx="62" cy="184"/>
              </a:xfrm>
              <a:prstGeom prst="rect">
                <a:avLst/>
              </a:prstGeom>
              <a:solidFill>
                <a:srgbClr val="5B9BD5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86" name="四角形 24279"/>
              <p:cNvSpPr/>
              <p:nvPr/>
            </p:nvSpPr>
            <p:spPr>
              <a:xfrm>
                <a:off x="1399" y="588"/>
                <a:ext cx="62" cy="184"/>
              </a:xfrm>
              <a:prstGeom prst="rect">
                <a:avLst/>
              </a:prstGeom>
              <a:solidFill>
                <a:srgbClr val="5B9BD5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3887" name="グループ 24290"/>
              <p:cNvGrpSpPr/>
              <p:nvPr/>
            </p:nvGrpSpPr>
            <p:grpSpPr>
              <a:xfrm>
                <a:off x="1493" y="606"/>
                <a:ext cx="40" cy="96"/>
                <a:chOff x="1750" y="611"/>
                <a:chExt cx="122" cy="293"/>
              </a:xfrm>
            </p:grpSpPr>
            <p:sp>
              <p:nvSpPr>
                <p:cNvPr id="3888" name="四角形 24288"/>
                <p:cNvSpPr/>
                <p:nvPr/>
              </p:nvSpPr>
              <p:spPr>
                <a:xfrm>
                  <a:off x="1750" y="611"/>
                  <a:ext cx="122" cy="293"/>
                </a:xfrm>
                <a:prstGeom prst="rect">
                  <a:avLst/>
                </a:prstGeom>
                <a:solidFill>
                  <a:sysClr val="window" lastClr="FFFFFF">
                    <a:lumMod val="5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889" name="四角形 24289"/>
                <p:cNvSpPr/>
                <p:nvPr/>
              </p:nvSpPr>
              <p:spPr>
                <a:xfrm>
                  <a:off x="1766" y="632"/>
                  <a:ext cx="91" cy="252"/>
                </a:xfrm>
                <a:prstGeom prst="rect">
                  <a:avLst/>
                </a:prstGeom>
                <a:solidFill>
                  <a:srgbClr val="5B9BD5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890" name="四角形 24296"/>
              <p:cNvSpPr/>
              <p:nvPr/>
            </p:nvSpPr>
            <p:spPr>
              <a:xfrm>
                <a:off x="1302" y="572"/>
                <a:ext cx="245" cy="46"/>
              </a:xfrm>
              <a:prstGeom prst="rect">
                <a:avLst/>
              </a:pr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91" name="四角形 24283"/>
              <p:cNvSpPr/>
              <p:nvPr/>
            </p:nvSpPr>
            <p:spPr>
              <a:xfrm>
                <a:off x="1542" y="560"/>
                <a:ext cx="36" cy="212"/>
              </a:xfrm>
              <a:prstGeom prst="rect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92" name="四角形 24285"/>
              <p:cNvSpPr/>
              <p:nvPr/>
            </p:nvSpPr>
            <p:spPr>
              <a:xfrm>
                <a:off x="1036" y="593"/>
                <a:ext cx="62" cy="149"/>
              </a:xfrm>
              <a:prstGeom prst="rect">
                <a:avLst/>
              </a:prstGeom>
              <a:solidFill>
                <a:srgbClr val="5B9BD5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93" name="四角形 24301"/>
              <p:cNvSpPr/>
              <p:nvPr/>
            </p:nvSpPr>
            <p:spPr>
              <a:xfrm>
                <a:off x="1036" y="671"/>
                <a:ext cx="62" cy="11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94" name="四角形 24302"/>
              <p:cNvSpPr/>
              <p:nvPr/>
            </p:nvSpPr>
            <p:spPr>
              <a:xfrm>
                <a:off x="1108" y="671"/>
                <a:ext cx="62" cy="11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95" name="四角形 24303"/>
              <p:cNvSpPr/>
              <p:nvPr/>
            </p:nvSpPr>
            <p:spPr>
              <a:xfrm>
                <a:off x="1181" y="671"/>
                <a:ext cx="62" cy="11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96" name="四角形 24304"/>
              <p:cNvSpPr/>
              <p:nvPr/>
            </p:nvSpPr>
            <p:spPr>
              <a:xfrm>
                <a:off x="1254" y="671"/>
                <a:ext cx="60" cy="11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97" name="四角形 24305"/>
              <p:cNvSpPr/>
              <p:nvPr/>
            </p:nvSpPr>
            <p:spPr>
              <a:xfrm>
                <a:off x="1326" y="696"/>
                <a:ext cx="62" cy="11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98" name="四角形 24306"/>
              <p:cNvSpPr/>
              <p:nvPr/>
            </p:nvSpPr>
            <p:spPr>
              <a:xfrm>
                <a:off x="1399" y="696"/>
                <a:ext cx="62" cy="11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899" name="四角形 24307"/>
              <p:cNvSpPr/>
              <p:nvPr/>
            </p:nvSpPr>
            <p:spPr>
              <a:xfrm>
                <a:off x="1326" y="707"/>
                <a:ext cx="62" cy="11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00" name="四角形 24308"/>
              <p:cNvSpPr/>
              <p:nvPr/>
            </p:nvSpPr>
            <p:spPr>
              <a:xfrm>
                <a:off x="1399" y="707"/>
                <a:ext cx="62" cy="11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01" name="四角形 24309"/>
              <p:cNvSpPr/>
              <p:nvPr/>
            </p:nvSpPr>
            <p:spPr>
              <a:xfrm>
                <a:off x="1036" y="680"/>
                <a:ext cx="62" cy="11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02" name="四角形 24310"/>
              <p:cNvSpPr/>
              <p:nvPr/>
            </p:nvSpPr>
            <p:spPr>
              <a:xfrm>
                <a:off x="1108" y="680"/>
                <a:ext cx="62" cy="11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03" name="四角形 24311"/>
              <p:cNvSpPr/>
              <p:nvPr/>
            </p:nvSpPr>
            <p:spPr>
              <a:xfrm>
                <a:off x="1181" y="680"/>
                <a:ext cx="62" cy="11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04" name="四角形 24312"/>
              <p:cNvSpPr/>
              <p:nvPr/>
            </p:nvSpPr>
            <p:spPr>
              <a:xfrm>
                <a:off x="1254" y="680"/>
                <a:ext cx="60" cy="11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05" name="四角形 24284"/>
              <p:cNvSpPr/>
              <p:nvPr/>
            </p:nvSpPr>
            <p:spPr>
              <a:xfrm>
                <a:off x="1279" y="560"/>
                <a:ext cx="36" cy="212"/>
              </a:xfrm>
              <a:prstGeom prst="rect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06" name="四角形 24293"/>
              <p:cNvSpPr/>
              <p:nvPr/>
            </p:nvSpPr>
            <p:spPr>
              <a:xfrm>
                <a:off x="965" y="529"/>
                <a:ext cx="620" cy="47"/>
              </a:xfrm>
              <a:prstGeom prst="rect">
                <a:avLst/>
              </a:prstGeom>
              <a:solidFill>
                <a:srgbClr val="86BFE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07" name="四角形 24294"/>
              <p:cNvSpPr/>
              <p:nvPr/>
            </p:nvSpPr>
            <p:spPr>
              <a:xfrm>
                <a:off x="965" y="543"/>
                <a:ext cx="620" cy="9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08" name="四角形 24295"/>
              <p:cNvSpPr/>
              <p:nvPr/>
            </p:nvSpPr>
            <p:spPr>
              <a:xfrm>
                <a:off x="965" y="552"/>
                <a:ext cx="620" cy="9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909" name="四角形 24316"/>
            <p:cNvSpPr/>
            <p:nvPr/>
          </p:nvSpPr>
          <p:spPr>
            <a:xfrm>
              <a:off x="1820" y="607"/>
              <a:ext cx="13" cy="315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10" name="四角形 24315"/>
            <p:cNvSpPr/>
            <p:nvPr/>
          </p:nvSpPr>
          <p:spPr>
            <a:xfrm>
              <a:off x="1760" y="508"/>
              <a:ext cx="132" cy="132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11" name="四角形 24317"/>
            <p:cNvSpPr/>
            <p:nvPr/>
          </p:nvSpPr>
          <p:spPr>
            <a:xfrm>
              <a:off x="1761" y="549"/>
              <a:ext cx="132" cy="32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12" name="四角形 24318"/>
            <p:cNvSpPr/>
            <p:nvPr/>
          </p:nvSpPr>
          <p:spPr>
            <a:xfrm>
              <a:off x="1761" y="575"/>
              <a:ext cx="132" cy="3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913" name="グループ 1125"/>
          <p:cNvGrpSpPr/>
          <p:nvPr/>
        </p:nvGrpSpPr>
        <p:grpSpPr>
          <a:xfrm>
            <a:off x="739500" y="7017333"/>
            <a:ext cx="546693" cy="586318"/>
            <a:chOff x="125035" y="30495"/>
            <a:chExt cx="41982" cy="45025"/>
          </a:xfrm>
        </p:grpSpPr>
        <p:sp>
          <p:nvSpPr>
            <p:cNvPr id="3914" name="四角形 15202"/>
            <p:cNvSpPr/>
            <p:nvPr/>
          </p:nvSpPr>
          <p:spPr>
            <a:xfrm>
              <a:off x="129016" y="33995"/>
              <a:ext cx="34611" cy="4152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4181"/>
                  </a:moveTo>
                  <a:lnTo>
                    <a:pt x="9912" y="0"/>
                  </a:lnTo>
                  <a:lnTo>
                    <a:pt x="21600" y="4181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4181"/>
                  </a:lnTo>
                  <a:close/>
                </a:path>
              </a:pathLst>
            </a:custGeom>
            <a:solidFill>
              <a:srgbClr val="DEDEDE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15" name="図形 15201"/>
            <p:cNvSpPr/>
            <p:nvPr/>
          </p:nvSpPr>
          <p:spPr>
            <a:xfrm>
              <a:off x="125035" y="30495"/>
              <a:ext cx="41982" cy="1395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6941"/>
                  </a:moveTo>
                  <a:lnTo>
                    <a:pt x="10330" y="0"/>
                  </a:lnTo>
                  <a:lnTo>
                    <a:pt x="21496" y="16094"/>
                  </a:lnTo>
                  <a:lnTo>
                    <a:pt x="21600" y="20541"/>
                  </a:lnTo>
                  <a:lnTo>
                    <a:pt x="10435" y="5718"/>
                  </a:lnTo>
                  <a:lnTo>
                    <a:pt x="105" y="21600"/>
                  </a:lnTo>
                  <a:lnTo>
                    <a:pt x="0" y="16941"/>
                  </a:lnTo>
                  <a:close/>
                </a:path>
              </a:pathLst>
            </a:custGeom>
            <a:solidFill>
              <a:srgbClr val="7B90A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16" name="四角形 15203"/>
            <p:cNvSpPr/>
            <p:nvPr/>
          </p:nvSpPr>
          <p:spPr>
            <a:xfrm>
              <a:off x="144639" y="54797"/>
              <a:ext cx="21706" cy="2209"/>
            </a:xfrm>
            <a:prstGeom prst="rect">
              <a:avLst/>
            </a:prstGeom>
            <a:solidFill>
              <a:srgbClr val="7B90A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17" name="四角形 15204"/>
            <p:cNvSpPr/>
            <p:nvPr/>
          </p:nvSpPr>
          <p:spPr>
            <a:xfrm>
              <a:off x="149550" y="58555"/>
              <a:ext cx="10614" cy="16959"/>
            </a:xfrm>
            <a:prstGeom prst="rect">
              <a:avLst/>
            </a:prstGeom>
            <a:solidFill>
              <a:srgbClr val="C1AF9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18" name="楕円 15205"/>
            <p:cNvSpPr/>
            <p:nvPr/>
          </p:nvSpPr>
          <p:spPr>
            <a:xfrm>
              <a:off x="157583" y="66928"/>
              <a:ext cx="2149" cy="2149"/>
            </a:xfrm>
            <a:prstGeom prst="ellipse">
              <a:avLst/>
            </a:prstGeom>
            <a:solidFill>
              <a:srgbClr val="A79D8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19" name="四角形 15206"/>
            <p:cNvSpPr/>
            <p:nvPr/>
          </p:nvSpPr>
          <p:spPr>
            <a:xfrm>
              <a:off x="132726" y="61465"/>
              <a:ext cx="6256" cy="11132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20" name="四角形 15207"/>
            <p:cNvSpPr/>
            <p:nvPr/>
          </p:nvSpPr>
          <p:spPr>
            <a:xfrm>
              <a:off x="132726" y="44082"/>
              <a:ext cx="6256" cy="11132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21" name="四角形 15208"/>
            <p:cNvSpPr/>
            <p:nvPr/>
          </p:nvSpPr>
          <p:spPr>
            <a:xfrm>
              <a:off x="147021" y="44089"/>
              <a:ext cx="6256" cy="8422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22" name="四角形 15209"/>
            <p:cNvSpPr/>
            <p:nvPr/>
          </p:nvSpPr>
          <p:spPr>
            <a:xfrm>
              <a:off x="154465" y="44089"/>
              <a:ext cx="6256" cy="8422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923" name="グループ 1135"/>
          <p:cNvGrpSpPr/>
          <p:nvPr/>
        </p:nvGrpSpPr>
        <p:grpSpPr>
          <a:xfrm>
            <a:off x="5396182" y="7117629"/>
            <a:ext cx="845299" cy="350279"/>
            <a:chOff x="1348" y="291"/>
            <a:chExt cx="851" cy="352"/>
          </a:xfrm>
        </p:grpSpPr>
        <p:sp>
          <p:nvSpPr>
            <p:cNvPr id="3924" name="図形 23972"/>
            <p:cNvSpPr/>
            <p:nvPr/>
          </p:nvSpPr>
          <p:spPr>
            <a:xfrm>
              <a:off x="1348" y="291"/>
              <a:ext cx="776" cy="25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579" y="9978"/>
                  </a:moveTo>
                  <a:lnTo>
                    <a:pt x="6023" y="59"/>
                  </a:lnTo>
                  <a:cubicBezTo>
                    <a:pt x="4770" y="-408"/>
                    <a:pt x="4023" y="1626"/>
                    <a:pt x="3189" y="3846"/>
                  </a:cubicBezTo>
                  <a:cubicBezTo>
                    <a:pt x="1636" y="5130"/>
                    <a:pt x="-335" y="8285"/>
                    <a:pt x="44" y="14241"/>
                  </a:cubicBezTo>
                  <a:cubicBezTo>
                    <a:pt x="991" y="18679"/>
                    <a:pt x="2696" y="21600"/>
                    <a:pt x="4477" y="21600"/>
                  </a:cubicBezTo>
                  <a:lnTo>
                    <a:pt x="19858" y="20898"/>
                  </a:lnTo>
                  <a:cubicBezTo>
                    <a:pt x="20389" y="20783"/>
                    <a:pt x="20439" y="20658"/>
                    <a:pt x="20893" y="19957"/>
                  </a:cubicBezTo>
                  <a:cubicBezTo>
                    <a:pt x="21614" y="15051"/>
                    <a:pt x="22355" y="10096"/>
                    <a:pt x="19998" y="8570"/>
                  </a:cubicBezTo>
                  <a:lnTo>
                    <a:pt x="19579" y="9978"/>
                  </a:lnTo>
                  <a:close/>
                </a:path>
              </a:pathLst>
            </a:custGeom>
            <a:solidFill>
              <a:srgbClr val="E7E7E7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25" name="図形 23976"/>
            <p:cNvSpPr/>
            <p:nvPr/>
          </p:nvSpPr>
          <p:spPr>
            <a:xfrm>
              <a:off x="1434" y="314"/>
              <a:ext cx="111" cy="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273" y="276"/>
                  </a:moveTo>
                  <a:cubicBezTo>
                    <a:pt x="15015" y="-1333"/>
                    <a:pt x="18176" y="3898"/>
                    <a:pt x="21600" y="6714"/>
                  </a:cubicBezTo>
                  <a:lnTo>
                    <a:pt x="17649" y="21600"/>
                  </a:lnTo>
                  <a:cubicBezTo>
                    <a:pt x="11854" y="17576"/>
                    <a:pt x="6322" y="9129"/>
                    <a:pt x="0" y="8324"/>
                  </a:cubicBezTo>
                  <a:lnTo>
                    <a:pt x="6322" y="5181"/>
                  </a:lnTo>
                  <a:lnTo>
                    <a:pt x="10273" y="276"/>
                  </a:lnTo>
                  <a:close/>
                </a:path>
              </a:pathLst>
            </a:cu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26" name="図形 23977"/>
            <p:cNvSpPr/>
            <p:nvPr/>
          </p:nvSpPr>
          <p:spPr>
            <a:xfrm>
              <a:off x="1551" y="347"/>
              <a:ext cx="68" cy="4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455" y="0"/>
                  </a:moveTo>
                  <a:lnTo>
                    <a:pt x="0" y="20400"/>
                  </a:lnTo>
                  <a:lnTo>
                    <a:pt x="19871" y="21600"/>
                  </a:lnTo>
                  <a:lnTo>
                    <a:pt x="21600" y="6000"/>
                  </a:lnTo>
                  <a:lnTo>
                    <a:pt x="3455" y="0"/>
                  </a:lnTo>
                  <a:close/>
                </a:path>
              </a:pathLst>
            </a:cu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27" name="楕円 23979"/>
            <p:cNvSpPr/>
            <p:nvPr/>
          </p:nvSpPr>
          <p:spPr>
            <a:xfrm>
              <a:off x="1719" y="373"/>
              <a:ext cx="41" cy="41"/>
            </a:xfrm>
            <a:prstGeom prst="ellipse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28" name="楕円 23980"/>
            <p:cNvSpPr/>
            <p:nvPr/>
          </p:nvSpPr>
          <p:spPr>
            <a:xfrm>
              <a:off x="1948" y="415"/>
              <a:ext cx="25" cy="25"/>
            </a:xfrm>
            <a:prstGeom prst="ellipse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29" name="楕円 23981"/>
            <p:cNvSpPr/>
            <p:nvPr/>
          </p:nvSpPr>
          <p:spPr>
            <a:xfrm>
              <a:off x="1812" y="389"/>
              <a:ext cx="35" cy="35"/>
            </a:xfrm>
            <a:prstGeom prst="ellipse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30" name="楕円 23982"/>
            <p:cNvSpPr/>
            <p:nvPr/>
          </p:nvSpPr>
          <p:spPr>
            <a:xfrm>
              <a:off x="1889" y="403"/>
              <a:ext cx="30" cy="30"/>
            </a:xfrm>
            <a:prstGeom prst="ellipse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31" name="図形 23997"/>
            <p:cNvSpPr/>
            <p:nvPr/>
          </p:nvSpPr>
          <p:spPr>
            <a:xfrm>
              <a:off x="1724" y="459"/>
              <a:ext cx="198" cy="13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11095" y="1059"/>
                  </a:lnTo>
                  <a:cubicBezTo>
                    <a:pt x="11539" y="1482"/>
                    <a:pt x="11835" y="1906"/>
                    <a:pt x="12279" y="2330"/>
                  </a:cubicBezTo>
                  <a:lnTo>
                    <a:pt x="21600" y="17788"/>
                  </a:lnTo>
                  <a:cubicBezTo>
                    <a:pt x="19678" y="21176"/>
                    <a:pt x="14499" y="19905"/>
                    <a:pt x="12280" y="21600"/>
                  </a:cubicBezTo>
                  <a:lnTo>
                    <a:pt x="8877" y="14612"/>
                  </a:lnTo>
                  <a:lnTo>
                    <a:pt x="2071" y="12706"/>
                  </a:lnTo>
                  <a:lnTo>
                    <a:pt x="148" y="1906"/>
                  </a:lnTo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32" name="楕円 23983"/>
            <p:cNvSpPr/>
            <p:nvPr/>
          </p:nvSpPr>
          <p:spPr>
            <a:xfrm>
              <a:off x="1997" y="424"/>
              <a:ext cx="20" cy="20"/>
            </a:xfrm>
            <a:prstGeom prst="ellipse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933" name="グループ 23992"/>
            <p:cNvGrpSpPr/>
            <p:nvPr/>
          </p:nvGrpSpPr>
          <p:grpSpPr>
            <a:xfrm>
              <a:off x="1701" y="463"/>
              <a:ext cx="85" cy="79"/>
              <a:chOff x="1690" y="468"/>
              <a:chExt cx="108" cy="100"/>
            </a:xfrm>
          </p:grpSpPr>
          <p:sp>
            <p:nvSpPr>
              <p:cNvPr id="3934" name="図形 23988"/>
              <p:cNvSpPr/>
              <p:nvPr/>
            </p:nvSpPr>
            <p:spPr>
              <a:xfrm>
                <a:off x="1690" y="468"/>
                <a:ext cx="108" cy="1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420" y="21016"/>
                    </a:moveTo>
                    <a:cubicBezTo>
                      <a:pt x="9450" y="20432"/>
                      <a:pt x="7020" y="18972"/>
                      <a:pt x="4320" y="17513"/>
                    </a:cubicBezTo>
                    <a:cubicBezTo>
                      <a:pt x="3510" y="16637"/>
                      <a:pt x="2430" y="16054"/>
                      <a:pt x="1890" y="14886"/>
                    </a:cubicBezTo>
                    <a:cubicBezTo>
                      <a:pt x="-8100" y="-12551"/>
                      <a:pt x="29160" y="3210"/>
                      <a:pt x="19980" y="19848"/>
                    </a:cubicBezTo>
                    <a:cubicBezTo>
                      <a:pt x="18360" y="21308"/>
                      <a:pt x="16470" y="21308"/>
                      <a:pt x="14310" y="21308"/>
                    </a:cubicBezTo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35" name="図形 23989"/>
              <p:cNvSpPr/>
              <p:nvPr/>
            </p:nvSpPr>
            <p:spPr>
              <a:xfrm>
                <a:off x="1712" y="487"/>
                <a:ext cx="63" cy="5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420" y="21016"/>
                    </a:moveTo>
                    <a:cubicBezTo>
                      <a:pt x="9450" y="20432"/>
                      <a:pt x="7020" y="18972"/>
                      <a:pt x="4320" y="17513"/>
                    </a:cubicBezTo>
                    <a:cubicBezTo>
                      <a:pt x="3510" y="16637"/>
                      <a:pt x="2430" y="16054"/>
                      <a:pt x="1890" y="14886"/>
                    </a:cubicBezTo>
                    <a:cubicBezTo>
                      <a:pt x="-8100" y="-12551"/>
                      <a:pt x="29160" y="3210"/>
                      <a:pt x="19980" y="19848"/>
                    </a:cubicBezTo>
                    <a:cubicBezTo>
                      <a:pt x="18360" y="21308"/>
                      <a:pt x="16470" y="21308"/>
                      <a:pt x="14310" y="21308"/>
                    </a:cubicBezTo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936" name="グループ 23994"/>
            <p:cNvGrpSpPr/>
            <p:nvPr/>
          </p:nvGrpSpPr>
          <p:grpSpPr>
            <a:xfrm>
              <a:off x="1780" y="518"/>
              <a:ext cx="85" cy="79"/>
              <a:chOff x="1690" y="468"/>
              <a:chExt cx="108" cy="100"/>
            </a:xfrm>
          </p:grpSpPr>
          <p:sp>
            <p:nvSpPr>
              <p:cNvPr id="3937" name="図形 23988"/>
              <p:cNvSpPr/>
              <p:nvPr/>
            </p:nvSpPr>
            <p:spPr>
              <a:xfrm>
                <a:off x="1690" y="468"/>
                <a:ext cx="108" cy="1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420" y="21016"/>
                    </a:moveTo>
                    <a:cubicBezTo>
                      <a:pt x="9450" y="20432"/>
                      <a:pt x="7020" y="18972"/>
                      <a:pt x="4320" y="17513"/>
                    </a:cubicBezTo>
                    <a:cubicBezTo>
                      <a:pt x="3510" y="16637"/>
                      <a:pt x="2430" y="16054"/>
                      <a:pt x="1890" y="14886"/>
                    </a:cubicBezTo>
                    <a:cubicBezTo>
                      <a:pt x="-8100" y="-12551"/>
                      <a:pt x="29160" y="3210"/>
                      <a:pt x="19980" y="19848"/>
                    </a:cubicBezTo>
                    <a:cubicBezTo>
                      <a:pt x="18360" y="21308"/>
                      <a:pt x="16470" y="21308"/>
                      <a:pt x="14310" y="21308"/>
                    </a:cubicBezTo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38" name="図形 23989"/>
              <p:cNvSpPr/>
              <p:nvPr/>
            </p:nvSpPr>
            <p:spPr>
              <a:xfrm>
                <a:off x="1712" y="487"/>
                <a:ext cx="63" cy="5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420" y="21016"/>
                    </a:moveTo>
                    <a:cubicBezTo>
                      <a:pt x="9450" y="20432"/>
                      <a:pt x="7020" y="18972"/>
                      <a:pt x="4320" y="17513"/>
                    </a:cubicBezTo>
                    <a:cubicBezTo>
                      <a:pt x="3510" y="16637"/>
                      <a:pt x="2430" y="16054"/>
                      <a:pt x="1890" y="14886"/>
                    </a:cubicBezTo>
                    <a:cubicBezTo>
                      <a:pt x="-8100" y="-12551"/>
                      <a:pt x="29160" y="3210"/>
                      <a:pt x="19980" y="19848"/>
                    </a:cubicBezTo>
                    <a:cubicBezTo>
                      <a:pt x="18360" y="21308"/>
                      <a:pt x="16470" y="21308"/>
                      <a:pt x="14310" y="21308"/>
                    </a:cubicBezTo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939" name="図形 23985"/>
            <p:cNvSpPr/>
            <p:nvPr/>
          </p:nvSpPr>
          <p:spPr>
            <a:xfrm>
              <a:off x="1681" y="433"/>
              <a:ext cx="519" cy="21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8448" y="2239"/>
                  </a:lnTo>
                  <a:cubicBezTo>
                    <a:pt x="11962" y="8779"/>
                    <a:pt x="14117" y="12960"/>
                    <a:pt x="21600" y="20857"/>
                  </a:cubicBezTo>
                  <a:cubicBezTo>
                    <a:pt x="17178" y="23377"/>
                    <a:pt x="12302" y="19122"/>
                    <a:pt x="8278" y="1329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7E7E7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40" name="図形 23999"/>
            <p:cNvSpPr/>
            <p:nvPr/>
          </p:nvSpPr>
          <p:spPr>
            <a:xfrm>
              <a:off x="2059" y="365"/>
              <a:ext cx="85" cy="8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8308"/>
                  </a:moveTo>
                  <a:lnTo>
                    <a:pt x="4799" y="2990"/>
                  </a:lnTo>
                  <a:cubicBezTo>
                    <a:pt x="5829" y="2658"/>
                    <a:pt x="6514" y="2658"/>
                    <a:pt x="7542" y="2326"/>
                  </a:cubicBezTo>
                  <a:lnTo>
                    <a:pt x="20229" y="0"/>
                  </a:lnTo>
                  <a:cubicBezTo>
                    <a:pt x="21600" y="1661"/>
                    <a:pt x="21600" y="3655"/>
                    <a:pt x="21600" y="5648"/>
                  </a:cubicBezTo>
                  <a:lnTo>
                    <a:pt x="16800" y="21600"/>
                  </a:lnTo>
                  <a:cubicBezTo>
                    <a:pt x="12343" y="17612"/>
                    <a:pt x="7200" y="11630"/>
                    <a:pt x="2057" y="8971"/>
                  </a:cubicBezTo>
                  <a:lnTo>
                    <a:pt x="-1" y="8308"/>
                  </a:lnTo>
                  <a:close/>
                </a:path>
              </a:pathLst>
            </a:cu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41" name="図形 24000"/>
            <p:cNvSpPr/>
            <p:nvPr/>
          </p:nvSpPr>
          <p:spPr>
            <a:xfrm>
              <a:off x="2050" y="493"/>
              <a:ext cx="92" cy="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17" y="654"/>
                  </a:moveTo>
                  <a:lnTo>
                    <a:pt x="12388" y="1963"/>
                  </a:lnTo>
                  <a:cubicBezTo>
                    <a:pt x="35576" y="35345"/>
                    <a:pt x="7941" y="20290"/>
                    <a:pt x="1588" y="3272"/>
                  </a:cubicBezTo>
                  <a:close/>
                </a:path>
              </a:pathLst>
            </a:cu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42" name="図形 24001"/>
            <p:cNvSpPr/>
            <p:nvPr/>
          </p:nvSpPr>
          <p:spPr>
            <a:xfrm>
              <a:off x="1658" y="412"/>
              <a:ext cx="460" cy="8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70" y="6590"/>
                  </a:moveTo>
                  <a:lnTo>
                    <a:pt x="11119" y="13912"/>
                  </a:lnTo>
                  <a:lnTo>
                    <a:pt x="11694" y="15742"/>
                  </a:lnTo>
                  <a:lnTo>
                    <a:pt x="21344" y="21600"/>
                  </a:lnTo>
                  <a:lnTo>
                    <a:pt x="21600" y="19037"/>
                  </a:lnTo>
                  <a:lnTo>
                    <a:pt x="1341" y="1098"/>
                  </a:lnTo>
                  <a:lnTo>
                    <a:pt x="128" y="0"/>
                  </a:lnTo>
                  <a:lnTo>
                    <a:pt x="0" y="5858"/>
                  </a:lnTo>
                  <a:lnTo>
                    <a:pt x="1470" y="6590"/>
                  </a:lnTo>
                  <a:close/>
                </a:path>
              </a:pathLst>
            </a:custGeom>
            <a:solidFill>
              <a:srgbClr val="90D7F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43" name="図形 24002"/>
            <p:cNvSpPr/>
            <p:nvPr/>
          </p:nvSpPr>
          <p:spPr>
            <a:xfrm>
              <a:off x="1839" y="459"/>
              <a:ext cx="356" cy="17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710" y="670"/>
                  </a:moveTo>
                  <a:lnTo>
                    <a:pt x="10882" y="10716"/>
                  </a:lnTo>
                  <a:cubicBezTo>
                    <a:pt x="14345" y="15237"/>
                    <a:pt x="18027" y="17972"/>
                    <a:pt x="21600" y="21600"/>
                  </a:cubicBezTo>
                  <a:lnTo>
                    <a:pt x="20363" y="21600"/>
                  </a:lnTo>
                  <a:cubicBezTo>
                    <a:pt x="15665" y="17916"/>
                    <a:pt x="11625" y="16242"/>
                    <a:pt x="8491" y="11553"/>
                  </a:cubicBezTo>
                  <a:lnTo>
                    <a:pt x="0" y="0"/>
                  </a:lnTo>
                  <a:lnTo>
                    <a:pt x="3710" y="670"/>
                  </a:lnTo>
                  <a:close/>
                </a:path>
              </a:pathLst>
            </a:custGeom>
            <a:solidFill>
              <a:srgbClr val="D5D5D5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944" name="グループ 1156"/>
          <p:cNvGrpSpPr/>
          <p:nvPr/>
        </p:nvGrpSpPr>
        <p:grpSpPr>
          <a:xfrm>
            <a:off x="2222501" y="5603777"/>
            <a:ext cx="744588" cy="388499"/>
            <a:chOff x="114725" y="18446"/>
            <a:chExt cx="37696" cy="19668"/>
          </a:xfrm>
        </p:grpSpPr>
        <p:sp>
          <p:nvSpPr>
            <p:cNvPr id="3945" name="図形 16244"/>
            <p:cNvSpPr/>
            <p:nvPr/>
          </p:nvSpPr>
          <p:spPr>
            <a:xfrm>
              <a:off x="128841" y="18446"/>
              <a:ext cx="10154" cy="2582"/>
            </a:xfrm>
            <a:prstGeom prst="roundRect">
              <a:avLst/>
            </a:prstGeom>
            <a:solidFill>
              <a:srgbClr val="C83B2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46" name="図形 16245"/>
            <p:cNvSpPr/>
            <p:nvPr/>
          </p:nvSpPr>
          <p:spPr>
            <a:xfrm>
              <a:off x="130432" y="18446"/>
              <a:ext cx="6973" cy="2582"/>
            </a:xfrm>
            <a:prstGeom prst="roundRect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47" name="図形 16230"/>
            <p:cNvSpPr/>
            <p:nvPr/>
          </p:nvSpPr>
          <p:spPr>
            <a:xfrm>
              <a:off x="115512" y="20049"/>
              <a:ext cx="36795" cy="148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671" y="496"/>
                  </a:moveTo>
                  <a:lnTo>
                    <a:pt x="3060" y="9944"/>
                  </a:lnTo>
                  <a:lnTo>
                    <a:pt x="985" y="9944"/>
                  </a:lnTo>
                  <a:cubicBezTo>
                    <a:pt x="985" y="9944"/>
                    <a:pt x="251" y="14914"/>
                    <a:pt x="0" y="13896"/>
                  </a:cubicBezTo>
                  <a:cubicBezTo>
                    <a:pt x="45" y="15802"/>
                    <a:pt x="401" y="20680"/>
                    <a:pt x="401" y="20680"/>
                  </a:cubicBezTo>
                  <a:cubicBezTo>
                    <a:pt x="3680" y="21509"/>
                    <a:pt x="7947" y="21712"/>
                    <a:pt x="11292" y="21548"/>
                  </a:cubicBezTo>
                  <a:lnTo>
                    <a:pt x="21599" y="21381"/>
                  </a:lnTo>
                  <a:lnTo>
                    <a:pt x="21399" y="10919"/>
                  </a:lnTo>
                  <a:cubicBezTo>
                    <a:pt x="20865" y="10092"/>
                    <a:pt x="20531" y="10404"/>
                    <a:pt x="18657" y="9926"/>
                  </a:cubicBezTo>
                  <a:cubicBezTo>
                    <a:pt x="17988" y="6611"/>
                    <a:pt x="17116" y="2818"/>
                    <a:pt x="16044" y="0"/>
                  </a:cubicBezTo>
                  <a:lnTo>
                    <a:pt x="5671" y="496"/>
                  </a:lnTo>
                  <a:close/>
                </a:path>
              </a:pathLst>
            </a:custGeom>
            <a:solidFill>
              <a:srgbClr val="F2F2F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48" name="図形 16231"/>
            <p:cNvSpPr/>
            <p:nvPr/>
          </p:nvSpPr>
          <p:spPr>
            <a:xfrm>
              <a:off x="115398" y="29846"/>
              <a:ext cx="37023" cy="52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467" y="939"/>
                  </a:lnTo>
                  <a:lnTo>
                    <a:pt x="21600" y="21600"/>
                  </a:lnTo>
                  <a:lnTo>
                    <a:pt x="399" y="20661"/>
                  </a:lnTo>
                  <a:lnTo>
                    <a:pt x="0" y="7513"/>
                  </a:lnTo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949" name="グループ 16235"/>
            <p:cNvGrpSpPr/>
            <p:nvPr/>
          </p:nvGrpSpPr>
          <p:grpSpPr>
            <a:xfrm>
              <a:off x="120555" y="30138"/>
              <a:ext cx="8269" cy="7976"/>
              <a:chOff x="153241" y="21810"/>
              <a:chExt cx="14155" cy="13653"/>
            </a:xfrm>
          </p:grpSpPr>
          <p:sp>
            <p:nvSpPr>
              <p:cNvPr id="3950" name="楕円 16234"/>
              <p:cNvSpPr/>
              <p:nvPr/>
            </p:nvSpPr>
            <p:spPr>
              <a:xfrm>
                <a:off x="156181" y="23581"/>
                <a:ext cx="8584" cy="10586"/>
              </a:xfrm>
              <a:prstGeom prst="ellipse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51" name="図形 16232"/>
              <p:cNvSpPr/>
              <p:nvPr/>
            </p:nvSpPr>
            <p:spPr>
              <a:xfrm>
                <a:off x="153241" y="21810"/>
                <a:ext cx="14155" cy="13653"/>
              </a:xfrm>
              <a:prstGeom prst="donut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952" name="グループ 16237"/>
            <p:cNvGrpSpPr/>
            <p:nvPr/>
          </p:nvGrpSpPr>
          <p:grpSpPr>
            <a:xfrm>
              <a:off x="141387" y="30138"/>
              <a:ext cx="8269" cy="7976"/>
              <a:chOff x="153241" y="21810"/>
              <a:chExt cx="14155" cy="13653"/>
            </a:xfrm>
          </p:grpSpPr>
          <p:sp>
            <p:nvSpPr>
              <p:cNvPr id="3953" name="楕円 16234"/>
              <p:cNvSpPr/>
              <p:nvPr/>
            </p:nvSpPr>
            <p:spPr>
              <a:xfrm>
                <a:off x="156181" y="23581"/>
                <a:ext cx="8584" cy="10586"/>
              </a:xfrm>
              <a:prstGeom prst="ellipse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54" name="図形 16232"/>
              <p:cNvSpPr/>
              <p:nvPr/>
            </p:nvSpPr>
            <p:spPr>
              <a:xfrm>
                <a:off x="153241" y="21810"/>
                <a:ext cx="14155" cy="13653"/>
              </a:xfrm>
              <a:prstGeom prst="donut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955" name="図形 16240"/>
            <p:cNvSpPr/>
            <p:nvPr/>
          </p:nvSpPr>
          <p:spPr>
            <a:xfrm>
              <a:off x="120867" y="21302"/>
              <a:ext cx="12078" cy="581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928" y="423"/>
                  </a:moveTo>
                  <a:lnTo>
                    <a:pt x="21600" y="847"/>
                  </a:lnTo>
                  <a:lnTo>
                    <a:pt x="21600" y="21600"/>
                  </a:lnTo>
                  <a:lnTo>
                    <a:pt x="1630" y="21600"/>
                  </a:lnTo>
                  <a:lnTo>
                    <a:pt x="203" y="20752"/>
                  </a:lnTo>
                  <a:lnTo>
                    <a:pt x="6928" y="423"/>
                  </a:lnTo>
                  <a:close/>
                </a:path>
              </a:pathLst>
            </a:custGeom>
            <a:solidFill>
              <a:srgbClr val="9DC4E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56" name="図形 16241"/>
            <p:cNvSpPr/>
            <p:nvPr/>
          </p:nvSpPr>
          <p:spPr>
            <a:xfrm>
              <a:off x="135356" y="21857"/>
              <a:ext cx="7122" cy="511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338" y="21600"/>
                  </a:lnTo>
                  <a:lnTo>
                    <a:pt x="21600" y="20661"/>
                  </a:lnTo>
                  <a:lnTo>
                    <a:pt x="20588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C4E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57" name="図形 16242"/>
            <p:cNvSpPr/>
            <p:nvPr/>
          </p:nvSpPr>
          <p:spPr>
            <a:xfrm>
              <a:off x="117603" y="27992"/>
              <a:ext cx="2471" cy="3539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58" name="四角形 16243"/>
            <p:cNvSpPr/>
            <p:nvPr/>
          </p:nvSpPr>
          <p:spPr>
            <a:xfrm>
              <a:off x="114725" y="30621"/>
              <a:ext cx="1574" cy="2961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3959" name="グループ 1171"/>
          <p:cNvGrpSpPr/>
          <p:nvPr/>
        </p:nvGrpSpPr>
        <p:grpSpPr>
          <a:xfrm>
            <a:off x="732204" y="1641000"/>
            <a:ext cx="618860" cy="739833"/>
            <a:chOff x="7554" y="4224"/>
            <a:chExt cx="1886" cy="2254"/>
          </a:xfrm>
        </p:grpSpPr>
        <p:sp>
          <p:nvSpPr>
            <p:cNvPr id="3960" name="図形 21360"/>
            <p:cNvSpPr/>
            <p:nvPr/>
          </p:nvSpPr>
          <p:spPr>
            <a:xfrm>
              <a:off x="8559" y="5979"/>
              <a:ext cx="454" cy="4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483" y="21600"/>
                  </a:moveTo>
                  <a:lnTo>
                    <a:pt x="18812" y="17672"/>
                  </a:lnTo>
                  <a:lnTo>
                    <a:pt x="21600" y="654"/>
                  </a:lnTo>
                  <a:lnTo>
                    <a:pt x="696" y="654"/>
                  </a:lnTo>
                  <a:lnTo>
                    <a:pt x="3483" y="21600"/>
                  </a:lnTo>
                  <a:close/>
                </a:path>
              </a:pathLst>
            </a:custGeom>
            <a:solidFill>
              <a:srgbClr val="DEDEDE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961" name="グループ 21358"/>
            <p:cNvGrpSpPr/>
            <p:nvPr/>
          </p:nvGrpSpPr>
          <p:grpSpPr>
            <a:xfrm>
              <a:off x="7554" y="4224"/>
              <a:ext cx="1886" cy="2254"/>
              <a:chOff x="6443" y="2139"/>
              <a:chExt cx="5137" cy="6141"/>
            </a:xfrm>
          </p:grpSpPr>
          <p:sp>
            <p:nvSpPr>
              <p:cNvPr id="3962" name="図形 21353"/>
              <p:cNvSpPr/>
              <p:nvPr/>
            </p:nvSpPr>
            <p:spPr>
              <a:xfrm>
                <a:off x="6443" y="4924"/>
                <a:ext cx="5091" cy="335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-1"/>
                    </a:moveTo>
                    <a:lnTo>
                      <a:pt x="0" y="4619"/>
                    </a:lnTo>
                    <a:cubicBezTo>
                      <a:pt x="66" y="8390"/>
                      <a:pt x="2726" y="10840"/>
                      <a:pt x="4656" y="12632"/>
                    </a:cubicBezTo>
                    <a:lnTo>
                      <a:pt x="4722" y="18194"/>
                    </a:lnTo>
                    <a:cubicBezTo>
                      <a:pt x="7118" y="19985"/>
                      <a:pt x="9779" y="21776"/>
                      <a:pt x="12572" y="21588"/>
                    </a:cubicBezTo>
                    <a:lnTo>
                      <a:pt x="13770" y="15649"/>
                    </a:lnTo>
                    <a:cubicBezTo>
                      <a:pt x="16482" y="15375"/>
                      <a:pt x="16881" y="15846"/>
                      <a:pt x="19207" y="13771"/>
                    </a:cubicBezTo>
                    <a:cubicBezTo>
                      <a:pt x="20869" y="11130"/>
                      <a:pt x="21475" y="9432"/>
                      <a:pt x="21600" y="6131"/>
                    </a:cubicBezTo>
                    <a:lnTo>
                      <a:pt x="4457" y="943"/>
                    </a:lnTo>
                    <a:lnTo>
                      <a:pt x="0" y="-1"/>
                    </a:lnTo>
                    <a:close/>
                  </a:path>
                </a:pathLst>
              </a:custGeom>
              <a:solidFill>
                <a:srgbClr val="EAEAE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63" name="図形 21351"/>
              <p:cNvSpPr/>
              <p:nvPr/>
            </p:nvSpPr>
            <p:spPr>
              <a:xfrm>
                <a:off x="7152" y="4235"/>
                <a:ext cx="4428" cy="225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636" y="0"/>
                    </a:moveTo>
                    <a:cubicBezTo>
                      <a:pt x="12492" y="0"/>
                      <a:pt x="12279" y="0"/>
                      <a:pt x="12136" y="0"/>
                    </a:cubicBezTo>
                    <a:lnTo>
                      <a:pt x="-1" y="6609"/>
                    </a:lnTo>
                    <a:cubicBezTo>
                      <a:pt x="6567" y="16455"/>
                      <a:pt x="8354" y="20054"/>
                      <a:pt x="13993" y="21319"/>
                    </a:cubicBezTo>
                    <a:cubicBezTo>
                      <a:pt x="21489" y="22726"/>
                      <a:pt x="22235" y="18632"/>
                      <a:pt x="21274" y="12529"/>
                    </a:cubicBezTo>
                    <a:cubicBezTo>
                      <a:pt x="17775" y="3086"/>
                      <a:pt x="16206" y="3787"/>
                      <a:pt x="12636" y="0"/>
                    </a:cubicBez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64" name="図形 21352"/>
              <p:cNvSpPr/>
              <p:nvPr/>
            </p:nvSpPr>
            <p:spPr>
              <a:xfrm>
                <a:off x="8311" y="4705"/>
                <a:ext cx="2588" cy="132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636" y="0"/>
                    </a:moveTo>
                    <a:cubicBezTo>
                      <a:pt x="12492" y="0"/>
                      <a:pt x="12279" y="0"/>
                      <a:pt x="12136" y="0"/>
                    </a:cubicBezTo>
                    <a:lnTo>
                      <a:pt x="-1" y="6609"/>
                    </a:lnTo>
                    <a:cubicBezTo>
                      <a:pt x="6567" y="16455"/>
                      <a:pt x="8354" y="20054"/>
                      <a:pt x="13993" y="21319"/>
                    </a:cubicBezTo>
                    <a:cubicBezTo>
                      <a:pt x="21489" y="22726"/>
                      <a:pt x="22235" y="18632"/>
                      <a:pt x="21274" y="12529"/>
                    </a:cubicBezTo>
                    <a:cubicBezTo>
                      <a:pt x="17775" y="3086"/>
                      <a:pt x="16206" y="3787"/>
                      <a:pt x="12636" y="0"/>
                    </a:cubicBezTo>
                    <a:close/>
                  </a:path>
                </a:pathLst>
              </a:custGeom>
              <a:solidFill>
                <a:srgbClr val="C9C9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65" name="図形 21355"/>
              <p:cNvSpPr/>
              <p:nvPr/>
            </p:nvSpPr>
            <p:spPr>
              <a:xfrm>
                <a:off x="6463" y="2462"/>
                <a:ext cx="835" cy="275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20106"/>
                    </a:moveTo>
                    <a:lnTo>
                      <a:pt x="0" y="0"/>
                    </a:lnTo>
                    <a:lnTo>
                      <a:pt x="6821" y="805"/>
                    </a:lnTo>
                    <a:lnTo>
                      <a:pt x="21221" y="2413"/>
                    </a:lnTo>
                    <a:lnTo>
                      <a:pt x="21600" y="21600"/>
                    </a:lnTo>
                    <a:lnTo>
                      <a:pt x="0" y="20106"/>
                    </a:lnTo>
                    <a:close/>
                  </a:path>
                </a:pathLst>
              </a:custGeom>
              <a:solidFill>
                <a:srgbClr val="EAEAE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66" name="図形 21356"/>
              <p:cNvSpPr/>
              <p:nvPr/>
            </p:nvSpPr>
            <p:spPr>
              <a:xfrm>
                <a:off x="6448" y="2139"/>
                <a:ext cx="3239" cy="63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571" y="21600"/>
                    </a:moveTo>
                    <a:lnTo>
                      <a:pt x="21600" y="13060"/>
                    </a:lnTo>
                    <a:lnTo>
                      <a:pt x="16224" y="502"/>
                    </a:lnTo>
                    <a:lnTo>
                      <a:pt x="97" y="11051"/>
                    </a:lnTo>
                    <a:lnTo>
                      <a:pt x="5571" y="21600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67" name="図形 21357"/>
              <p:cNvSpPr/>
              <p:nvPr/>
            </p:nvSpPr>
            <p:spPr>
              <a:xfrm>
                <a:off x="7152" y="2491"/>
                <a:ext cx="2535" cy="253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01" y="124"/>
                    </a:moveTo>
                    <a:lnTo>
                      <a:pt x="124" y="2247"/>
                    </a:lnTo>
                    <a:lnTo>
                      <a:pt x="749" y="21600"/>
                    </a:lnTo>
                    <a:cubicBezTo>
                      <a:pt x="1248" y="21350"/>
                      <a:pt x="1747" y="21100"/>
                      <a:pt x="2247" y="20850"/>
                    </a:cubicBezTo>
                    <a:lnTo>
                      <a:pt x="21600" y="15232"/>
                    </a:lnTo>
                    <a:lnTo>
                      <a:pt x="20601" y="124"/>
                    </a:lnTo>
                    <a:close/>
                  </a:path>
                </a:pathLst>
              </a:custGeom>
              <a:solidFill>
                <a:srgbClr val="DEDEDE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3968" name="グループ 1283"/>
          <p:cNvGrpSpPr/>
          <p:nvPr/>
        </p:nvGrpSpPr>
        <p:grpSpPr>
          <a:xfrm>
            <a:off x="3858182" y="5391598"/>
            <a:ext cx="737518" cy="632994"/>
            <a:chOff x="3831146" y="5408724"/>
            <a:chExt cx="717564" cy="615868"/>
          </a:xfrm>
        </p:grpSpPr>
        <p:sp>
          <p:nvSpPr>
            <p:cNvPr id="3969" name="四角形 1282"/>
            <p:cNvSpPr/>
            <p:nvPr/>
          </p:nvSpPr>
          <p:spPr>
            <a:xfrm>
              <a:off x="3863526" y="5408881"/>
              <a:ext cx="451499" cy="141331"/>
            </a:xfrm>
            <a:prstGeom prst="rect">
              <a:avLst/>
            </a:prstGeom>
            <a:solidFill>
              <a:srgbClr val="CAEBE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970" name="グループ 1269"/>
            <p:cNvGrpSpPr/>
            <p:nvPr/>
          </p:nvGrpSpPr>
          <p:grpSpPr>
            <a:xfrm>
              <a:off x="3831146" y="5549878"/>
              <a:ext cx="717564" cy="474714"/>
              <a:chOff x="13526" y="4092"/>
              <a:chExt cx="4582" cy="3031"/>
            </a:xfrm>
          </p:grpSpPr>
          <p:grpSp>
            <p:nvGrpSpPr>
              <p:cNvPr id="3971" name="グループ 15528"/>
              <p:cNvGrpSpPr/>
              <p:nvPr/>
            </p:nvGrpSpPr>
            <p:grpSpPr>
              <a:xfrm>
                <a:off x="13526" y="4092"/>
                <a:ext cx="4582" cy="3031"/>
                <a:chOff x="13526" y="4092"/>
                <a:chExt cx="4582" cy="3031"/>
              </a:xfrm>
            </p:grpSpPr>
            <p:sp>
              <p:nvSpPr>
                <p:cNvPr id="3972" name="四角形 15522"/>
                <p:cNvSpPr/>
                <p:nvPr/>
              </p:nvSpPr>
              <p:spPr>
                <a:xfrm flipV="1">
                  <a:off x="13737" y="4447"/>
                  <a:ext cx="4169" cy="2676"/>
                </a:xfrm>
                <a:prstGeom prst="rect">
                  <a:avLst/>
                </a:prstGeom>
                <a:solidFill>
                  <a:srgbClr val="9DC4E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973" name="四角形 15523"/>
                <p:cNvSpPr/>
                <p:nvPr/>
              </p:nvSpPr>
              <p:spPr>
                <a:xfrm flipV="1">
                  <a:off x="13526" y="4092"/>
                  <a:ext cx="4549" cy="533"/>
                </a:xfrm>
                <a:prstGeom prst="rect">
                  <a:avLst/>
                </a:prstGeom>
                <a:solidFill>
                  <a:srgbClr val="DEDED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974" name="四角形 15524"/>
                <p:cNvSpPr/>
                <p:nvPr/>
              </p:nvSpPr>
              <p:spPr>
                <a:xfrm flipV="1">
                  <a:off x="13559" y="4991"/>
                  <a:ext cx="4549" cy="533"/>
                </a:xfrm>
                <a:prstGeom prst="rect">
                  <a:avLst/>
                </a:prstGeom>
                <a:solidFill>
                  <a:srgbClr val="DEDED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975" name="四角形 15525"/>
                <p:cNvSpPr/>
                <p:nvPr/>
              </p:nvSpPr>
              <p:spPr>
                <a:xfrm flipV="1">
                  <a:off x="13559" y="5838"/>
                  <a:ext cx="4549" cy="533"/>
                </a:xfrm>
                <a:prstGeom prst="rect">
                  <a:avLst/>
                </a:prstGeom>
                <a:solidFill>
                  <a:srgbClr val="DEDED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976" name="四角形 15526"/>
                <p:cNvSpPr/>
                <p:nvPr/>
              </p:nvSpPr>
              <p:spPr>
                <a:xfrm>
                  <a:off x="15402" y="6102"/>
                  <a:ext cx="2706" cy="1022"/>
                </a:xfrm>
                <a:prstGeom prst="rect">
                  <a:avLst/>
                </a:prstGeom>
                <a:solidFill>
                  <a:srgbClr val="DEDED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977" name="四角形 15527"/>
                <p:cNvSpPr/>
                <p:nvPr/>
              </p:nvSpPr>
              <p:spPr>
                <a:xfrm>
                  <a:off x="13704" y="6102"/>
                  <a:ext cx="280" cy="1022"/>
                </a:xfrm>
                <a:prstGeom prst="rect">
                  <a:avLst/>
                </a:prstGeom>
                <a:solidFill>
                  <a:srgbClr val="DEDED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978" name="四角形 15530"/>
              <p:cNvSpPr/>
              <p:nvPr/>
            </p:nvSpPr>
            <p:spPr>
              <a:xfrm>
                <a:off x="15820" y="6374"/>
                <a:ext cx="386" cy="241"/>
              </a:xfrm>
              <a:prstGeom prst="rect">
                <a:avLst/>
              </a:prstGeom>
              <a:solidFill>
                <a:srgbClr val="9DC4E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79" name="四角形 15531"/>
              <p:cNvSpPr/>
              <p:nvPr/>
            </p:nvSpPr>
            <p:spPr>
              <a:xfrm>
                <a:off x="16611" y="6374"/>
                <a:ext cx="386" cy="241"/>
              </a:xfrm>
              <a:prstGeom prst="rect">
                <a:avLst/>
              </a:prstGeom>
              <a:solidFill>
                <a:srgbClr val="9DC4E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80" name="四角形 15532"/>
              <p:cNvSpPr/>
              <p:nvPr/>
            </p:nvSpPr>
            <p:spPr>
              <a:xfrm>
                <a:off x="17403" y="6374"/>
                <a:ext cx="386" cy="241"/>
              </a:xfrm>
              <a:prstGeom prst="rect">
                <a:avLst/>
              </a:prstGeom>
              <a:solidFill>
                <a:srgbClr val="9DC4E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pic>
          <p:nvPicPr>
            <p:cNvPr id="3981" name="図 128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02871" y="5408724"/>
              <a:ext cx="373107" cy="150874"/>
            </a:xfrm>
            <a:prstGeom prst="rect">
              <a:avLst/>
            </a:prstGeom>
          </p:spPr>
        </p:pic>
      </p:grpSp>
      <p:grpSp>
        <p:nvGrpSpPr>
          <p:cNvPr id="3982" name="グループ 2156"/>
          <p:cNvGrpSpPr/>
          <p:nvPr/>
        </p:nvGrpSpPr>
        <p:grpSpPr>
          <a:xfrm>
            <a:off x="3860326" y="3151345"/>
            <a:ext cx="432674" cy="455710"/>
            <a:chOff x="7018" y="4095"/>
            <a:chExt cx="2554" cy="2689"/>
          </a:xfrm>
        </p:grpSpPr>
        <p:sp>
          <p:nvSpPr>
            <p:cNvPr id="3983" name="図形 2823"/>
            <p:cNvSpPr/>
            <p:nvPr/>
          </p:nvSpPr>
          <p:spPr>
            <a:xfrm>
              <a:off x="7116" y="6667"/>
              <a:ext cx="189" cy="117"/>
            </a:xfrm>
            <a:prstGeom prst="round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84" name="図形 2824"/>
            <p:cNvSpPr/>
            <p:nvPr/>
          </p:nvSpPr>
          <p:spPr>
            <a:xfrm>
              <a:off x="8634" y="6667"/>
              <a:ext cx="189" cy="117"/>
            </a:xfrm>
            <a:prstGeom prst="round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985" name="図形 2825"/>
            <p:cNvSpPr/>
            <p:nvPr/>
          </p:nvSpPr>
          <p:spPr>
            <a:xfrm>
              <a:off x="9284" y="6148"/>
              <a:ext cx="189" cy="117"/>
            </a:xfrm>
            <a:prstGeom prst="round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986" name="グループ 2821"/>
            <p:cNvGrpSpPr/>
            <p:nvPr/>
          </p:nvGrpSpPr>
          <p:grpSpPr>
            <a:xfrm>
              <a:off x="7018" y="4095"/>
              <a:ext cx="2554" cy="2614"/>
              <a:chOff x="7018" y="4095"/>
              <a:chExt cx="2554" cy="2614"/>
            </a:xfrm>
          </p:grpSpPr>
          <p:sp>
            <p:nvSpPr>
              <p:cNvPr id="3987" name="図形 2805"/>
              <p:cNvSpPr/>
              <p:nvPr/>
            </p:nvSpPr>
            <p:spPr>
              <a:xfrm>
                <a:off x="8862" y="5836"/>
                <a:ext cx="662" cy="86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80" y="21600"/>
                    </a:moveTo>
                    <a:lnTo>
                      <a:pt x="21600" y="7688"/>
                    </a:lnTo>
                    <a:lnTo>
                      <a:pt x="21600" y="122"/>
                    </a:lnTo>
                    <a:lnTo>
                      <a:pt x="160" y="13179"/>
                    </a:lnTo>
                    <a:lnTo>
                      <a:pt x="480" y="21600"/>
                    </a:lnTo>
                    <a:close/>
                  </a:path>
                </a:pathLst>
              </a:custGeom>
              <a:solidFill>
                <a:srgbClr val="44546A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88" name="図形 2804"/>
              <p:cNvSpPr/>
              <p:nvPr/>
            </p:nvSpPr>
            <p:spPr>
              <a:xfrm>
                <a:off x="7082" y="6341"/>
                <a:ext cx="1809" cy="36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8" y="8000"/>
                    </a:moveTo>
                    <a:lnTo>
                      <a:pt x="58" y="21600"/>
                    </a:lnTo>
                    <a:lnTo>
                      <a:pt x="21600" y="21600"/>
                    </a:lnTo>
                    <a:lnTo>
                      <a:pt x="21541" y="400"/>
                    </a:lnTo>
                    <a:lnTo>
                      <a:pt x="468" y="1200"/>
                    </a:lnTo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89" name="図形 2801"/>
              <p:cNvSpPr/>
              <p:nvPr/>
            </p:nvSpPr>
            <p:spPr>
              <a:xfrm>
                <a:off x="8755" y="4095"/>
                <a:ext cx="799" cy="236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0"/>
                    </a:moveTo>
                    <a:lnTo>
                      <a:pt x="21600" y="16446"/>
                    </a:lnTo>
                    <a:lnTo>
                      <a:pt x="1326" y="21600"/>
                    </a:lnTo>
                    <a:lnTo>
                      <a:pt x="0" y="9052"/>
                    </a:lnTo>
                    <a:lnTo>
                      <a:pt x="12721" y="851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E7E6E6">
                  <a:lumMod val="9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90" name="図形 2799"/>
              <p:cNvSpPr/>
              <p:nvPr/>
            </p:nvSpPr>
            <p:spPr>
              <a:xfrm>
                <a:off x="7502" y="4095"/>
                <a:ext cx="2069" cy="10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968" y="0"/>
                    </a:moveTo>
                    <a:lnTo>
                      <a:pt x="21600" y="0"/>
                    </a:lnTo>
                    <a:lnTo>
                      <a:pt x="18323" y="21600"/>
                    </a:lnTo>
                    <a:lnTo>
                      <a:pt x="0" y="21600"/>
                    </a:lnTo>
                    <a:lnTo>
                      <a:pt x="2968" y="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91" name="図形 2800"/>
              <p:cNvSpPr/>
              <p:nvPr/>
            </p:nvSpPr>
            <p:spPr>
              <a:xfrm>
                <a:off x="7018" y="4193"/>
                <a:ext cx="2246" cy="22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748" y="47"/>
                    </a:moveTo>
                    <a:cubicBezTo>
                      <a:pt x="268" y="7668"/>
                      <a:pt x="-283" y="13418"/>
                      <a:pt x="94" y="21600"/>
                    </a:cubicBezTo>
                    <a:lnTo>
                      <a:pt x="17214" y="21600"/>
                    </a:lnTo>
                    <a:cubicBezTo>
                      <a:pt x="16790" y="11688"/>
                      <a:pt x="16884" y="9678"/>
                      <a:pt x="21600" y="-1"/>
                    </a:cubicBezTo>
                    <a:lnTo>
                      <a:pt x="5141" y="-1"/>
                    </a:lnTo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92" name="楕円 2802"/>
              <p:cNvSpPr/>
              <p:nvPr/>
            </p:nvSpPr>
            <p:spPr>
              <a:xfrm>
                <a:off x="7392" y="4325"/>
                <a:ext cx="1279" cy="137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2" y="9617"/>
                    </a:moveTo>
                    <a:cubicBezTo>
                      <a:pt x="1071" y="2318"/>
                      <a:pt x="6329" y="-642"/>
                      <a:pt x="12935" y="102"/>
                    </a:cubicBezTo>
                    <a:cubicBezTo>
                      <a:pt x="19320" y="847"/>
                      <a:pt x="21906" y="5088"/>
                      <a:pt x="21565" y="10712"/>
                    </a:cubicBezTo>
                    <a:cubicBezTo>
                      <a:pt x="20997" y="16332"/>
                      <a:pt x="17497" y="22299"/>
                      <a:pt x="9634" y="21528"/>
                    </a:cubicBezTo>
                    <a:cubicBezTo>
                      <a:pt x="3822" y="20919"/>
                      <a:pt x="-500" y="18319"/>
                      <a:pt x="42" y="9617"/>
                    </a:cubicBezTo>
                    <a:close/>
                  </a:path>
                </a:pathLst>
              </a:custGeom>
              <a:solidFill>
                <a:srgbClr val="44546A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93" name="楕円 2803"/>
              <p:cNvSpPr/>
              <p:nvPr/>
            </p:nvSpPr>
            <p:spPr>
              <a:xfrm>
                <a:off x="7539" y="4476"/>
                <a:ext cx="985" cy="107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7" y="9621"/>
                    </a:moveTo>
                    <a:cubicBezTo>
                      <a:pt x="1075" y="1812"/>
                      <a:pt x="6387" y="-620"/>
                      <a:pt x="12970" y="124"/>
                    </a:cubicBezTo>
                    <a:cubicBezTo>
                      <a:pt x="19335" y="868"/>
                      <a:pt x="21911" y="5105"/>
                      <a:pt x="21572" y="10723"/>
                    </a:cubicBezTo>
                    <a:cubicBezTo>
                      <a:pt x="21004" y="16337"/>
                      <a:pt x="17519" y="22296"/>
                      <a:pt x="9681" y="21527"/>
                    </a:cubicBezTo>
                    <a:cubicBezTo>
                      <a:pt x="3888" y="20918"/>
                      <a:pt x="-494" y="18315"/>
                      <a:pt x="47" y="9621"/>
                    </a:cubicBezTo>
                    <a:close/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94" name="楕円 2808"/>
              <p:cNvSpPr/>
              <p:nvPr/>
            </p:nvSpPr>
            <p:spPr>
              <a:xfrm>
                <a:off x="7583" y="4522"/>
                <a:ext cx="892" cy="9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4" y="9752"/>
                    </a:moveTo>
                    <a:cubicBezTo>
                      <a:pt x="831" y="2960"/>
                      <a:pt x="6394" y="-659"/>
                      <a:pt x="12972" y="86"/>
                    </a:cubicBezTo>
                    <a:cubicBezTo>
                      <a:pt x="19330" y="831"/>
                      <a:pt x="21904" y="5075"/>
                      <a:pt x="21565" y="10703"/>
                    </a:cubicBezTo>
                    <a:cubicBezTo>
                      <a:pt x="20999" y="16326"/>
                      <a:pt x="17515" y="22297"/>
                      <a:pt x="9685" y="21526"/>
                    </a:cubicBezTo>
                    <a:cubicBezTo>
                      <a:pt x="3898" y="20916"/>
                      <a:pt x="-495" y="18460"/>
                      <a:pt x="44" y="9752"/>
                    </a:cubicBezTo>
                    <a:close/>
                  </a:path>
                </a:pathLst>
              </a:custGeom>
              <a:solidFill>
                <a:srgbClr val="5B9BD5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95" name="図形 2807"/>
              <p:cNvSpPr/>
              <p:nvPr/>
            </p:nvSpPr>
            <p:spPr>
              <a:xfrm>
                <a:off x="8402" y="4934"/>
                <a:ext cx="304" cy="30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37" y="2057"/>
                    </a:moveTo>
                    <a:lnTo>
                      <a:pt x="18116" y="0"/>
                    </a:lnTo>
                    <a:lnTo>
                      <a:pt x="0" y="17143"/>
                    </a:lnTo>
                    <a:lnTo>
                      <a:pt x="1742" y="20570"/>
                    </a:lnTo>
                    <a:lnTo>
                      <a:pt x="19238" y="21600"/>
                    </a:lnTo>
                    <a:cubicBezTo>
                      <a:pt x="21030" y="18514"/>
                      <a:pt x="22736" y="11315"/>
                      <a:pt x="20637" y="2057"/>
                    </a:cubicBezTo>
                    <a:close/>
                  </a:path>
                </a:pathLst>
              </a:custGeom>
              <a:solidFill>
                <a:srgbClr val="76767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96" name="図形 2806"/>
              <p:cNvSpPr/>
              <p:nvPr/>
            </p:nvSpPr>
            <p:spPr>
              <a:xfrm>
                <a:off x="8402" y="4929"/>
                <a:ext cx="277" cy="27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553" y="0"/>
                    </a:moveTo>
                    <a:lnTo>
                      <a:pt x="1904" y="0"/>
                    </a:lnTo>
                    <a:lnTo>
                      <a:pt x="0" y="20462"/>
                    </a:lnTo>
                    <a:lnTo>
                      <a:pt x="19031" y="21600"/>
                    </a:lnTo>
                    <a:cubicBezTo>
                      <a:pt x="20980" y="18189"/>
                      <a:pt x="22836" y="10232"/>
                      <a:pt x="20553" y="0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97" name="図形 2809"/>
              <p:cNvSpPr/>
              <p:nvPr/>
            </p:nvSpPr>
            <p:spPr>
              <a:xfrm>
                <a:off x="7676" y="4566"/>
                <a:ext cx="367" cy="3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297" y="0"/>
                    </a:moveTo>
                    <a:cubicBezTo>
                      <a:pt x="8677" y="523"/>
                      <a:pt x="-2139" y="9534"/>
                      <a:pt x="311" y="20778"/>
                    </a:cubicBezTo>
                    <a:cubicBezTo>
                      <a:pt x="855" y="21040"/>
                      <a:pt x="1128" y="21824"/>
                      <a:pt x="1946" y="21563"/>
                    </a:cubicBezTo>
                    <a:cubicBezTo>
                      <a:pt x="2762" y="20517"/>
                      <a:pt x="3579" y="19470"/>
                      <a:pt x="4396" y="18424"/>
                    </a:cubicBezTo>
                    <a:cubicBezTo>
                      <a:pt x="4668" y="17641"/>
                      <a:pt x="4668" y="17117"/>
                      <a:pt x="5214" y="16333"/>
                    </a:cubicBezTo>
                    <a:cubicBezTo>
                      <a:pt x="4940" y="6397"/>
                      <a:pt x="22144" y="9779"/>
                      <a:pt x="21600" y="888"/>
                    </a:cubicBezTo>
                    <a:lnTo>
                      <a:pt x="19297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98" name="図形 2810"/>
              <p:cNvSpPr/>
              <p:nvPr/>
            </p:nvSpPr>
            <p:spPr>
              <a:xfrm>
                <a:off x="8632" y="4242"/>
                <a:ext cx="539" cy="14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516" y="0"/>
                    </a:moveTo>
                    <a:lnTo>
                      <a:pt x="21600" y="0"/>
                    </a:lnTo>
                    <a:lnTo>
                      <a:pt x="18458" y="21600"/>
                    </a:lnTo>
                    <a:lnTo>
                      <a:pt x="0" y="21600"/>
                    </a:lnTo>
                    <a:lnTo>
                      <a:pt x="2945" y="0"/>
                    </a:lnTo>
                  </a:path>
                </a:pathLst>
              </a:custGeom>
              <a:solidFill>
                <a:srgbClr val="44546A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999" name="図形 2811"/>
              <p:cNvSpPr/>
              <p:nvPr/>
            </p:nvSpPr>
            <p:spPr>
              <a:xfrm>
                <a:off x="9284" y="5625"/>
                <a:ext cx="230" cy="43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7609"/>
                    </a:moveTo>
                    <a:cubicBezTo>
                      <a:pt x="919" y="7363"/>
                      <a:pt x="1838" y="7118"/>
                      <a:pt x="2757" y="6872"/>
                    </a:cubicBezTo>
                    <a:lnTo>
                      <a:pt x="21600" y="-1"/>
                    </a:lnTo>
                    <a:lnTo>
                      <a:pt x="21600" y="12273"/>
                    </a:lnTo>
                    <a:lnTo>
                      <a:pt x="0" y="21600"/>
                    </a:lnTo>
                    <a:lnTo>
                      <a:pt x="0" y="7609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00" name="楕円 2812"/>
              <p:cNvSpPr/>
              <p:nvPr/>
            </p:nvSpPr>
            <p:spPr>
              <a:xfrm rot="720000">
                <a:off x="9070" y="4262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4" y="9752"/>
                    </a:moveTo>
                    <a:cubicBezTo>
                      <a:pt x="831" y="2960"/>
                      <a:pt x="6394" y="-659"/>
                      <a:pt x="12972" y="86"/>
                    </a:cubicBezTo>
                    <a:cubicBezTo>
                      <a:pt x="19330" y="831"/>
                      <a:pt x="21904" y="5075"/>
                      <a:pt x="21565" y="10703"/>
                    </a:cubicBezTo>
                    <a:cubicBezTo>
                      <a:pt x="20999" y="16326"/>
                      <a:pt x="17515" y="22297"/>
                      <a:pt x="9685" y="21526"/>
                    </a:cubicBezTo>
                    <a:cubicBezTo>
                      <a:pt x="3898" y="20916"/>
                      <a:pt x="-495" y="18460"/>
                      <a:pt x="44" y="9752"/>
                    </a:cubicBezTo>
                    <a:close/>
                  </a:path>
                </a:pathLst>
              </a:custGeom>
              <a:solidFill>
                <a:srgbClr val="4472C4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01" name="楕円 2815"/>
              <p:cNvSpPr/>
              <p:nvPr/>
            </p:nvSpPr>
            <p:spPr>
              <a:xfrm rot="720000">
                <a:off x="8997" y="4262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4" y="9752"/>
                    </a:moveTo>
                    <a:cubicBezTo>
                      <a:pt x="831" y="2960"/>
                      <a:pt x="6394" y="-659"/>
                      <a:pt x="12972" y="86"/>
                    </a:cubicBezTo>
                    <a:cubicBezTo>
                      <a:pt x="19330" y="831"/>
                      <a:pt x="21904" y="5075"/>
                      <a:pt x="21565" y="10703"/>
                    </a:cubicBezTo>
                    <a:cubicBezTo>
                      <a:pt x="20999" y="16326"/>
                      <a:pt x="17515" y="22297"/>
                      <a:pt x="9685" y="21526"/>
                    </a:cubicBezTo>
                    <a:cubicBezTo>
                      <a:pt x="3898" y="20916"/>
                      <a:pt x="-495" y="18460"/>
                      <a:pt x="44" y="9752"/>
                    </a:cubicBezTo>
                    <a:close/>
                  </a:path>
                </a:pathLst>
              </a:custGeom>
              <a:solidFill>
                <a:srgbClr val="4472C4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02" name="図形 2820"/>
              <p:cNvSpPr/>
              <p:nvPr/>
            </p:nvSpPr>
            <p:spPr>
              <a:xfrm>
                <a:off x="8657" y="4250"/>
                <a:ext cx="331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320" y="635"/>
                    </a:moveTo>
                    <a:lnTo>
                      <a:pt x="21600" y="635"/>
                    </a:lnTo>
                    <a:lnTo>
                      <a:pt x="18576" y="21600"/>
                    </a:lnTo>
                    <a:lnTo>
                      <a:pt x="216" y="21600"/>
                    </a:lnTo>
                    <a:lnTo>
                      <a:pt x="4320" y="635"/>
                    </a:ln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4003" name="グループ 2177"/>
          <p:cNvGrpSpPr/>
          <p:nvPr/>
        </p:nvGrpSpPr>
        <p:grpSpPr>
          <a:xfrm>
            <a:off x="4221000" y="3151345"/>
            <a:ext cx="432674" cy="455710"/>
            <a:chOff x="7018" y="4095"/>
            <a:chExt cx="2554" cy="2689"/>
          </a:xfrm>
        </p:grpSpPr>
        <p:sp>
          <p:nvSpPr>
            <p:cNvPr id="4004" name="図形 2823"/>
            <p:cNvSpPr/>
            <p:nvPr/>
          </p:nvSpPr>
          <p:spPr>
            <a:xfrm>
              <a:off x="7116" y="6667"/>
              <a:ext cx="189" cy="117"/>
            </a:xfrm>
            <a:prstGeom prst="round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05" name="図形 2824"/>
            <p:cNvSpPr/>
            <p:nvPr/>
          </p:nvSpPr>
          <p:spPr>
            <a:xfrm>
              <a:off x="8634" y="6667"/>
              <a:ext cx="189" cy="117"/>
            </a:xfrm>
            <a:prstGeom prst="round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06" name="図形 2825"/>
            <p:cNvSpPr/>
            <p:nvPr/>
          </p:nvSpPr>
          <p:spPr>
            <a:xfrm>
              <a:off x="9284" y="6148"/>
              <a:ext cx="189" cy="117"/>
            </a:xfrm>
            <a:prstGeom prst="round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4007" name="グループ 2821"/>
            <p:cNvGrpSpPr/>
            <p:nvPr/>
          </p:nvGrpSpPr>
          <p:grpSpPr>
            <a:xfrm>
              <a:off x="7018" y="4095"/>
              <a:ext cx="2554" cy="2614"/>
              <a:chOff x="7018" y="4095"/>
              <a:chExt cx="2554" cy="2614"/>
            </a:xfrm>
          </p:grpSpPr>
          <p:sp>
            <p:nvSpPr>
              <p:cNvPr id="4008" name="図形 2805"/>
              <p:cNvSpPr/>
              <p:nvPr/>
            </p:nvSpPr>
            <p:spPr>
              <a:xfrm>
                <a:off x="8862" y="5836"/>
                <a:ext cx="662" cy="86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80" y="21600"/>
                    </a:moveTo>
                    <a:lnTo>
                      <a:pt x="21600" y="7688"/>
                    </a:lnTo>
                    <a:lnTo>
                      <a:pt x="21600" y="122"/>
                    </a:lnTo>
                    <a:lnTo>
                      <a:pt x="160" y="13179"/>
                    </a:lnTo>
                    <a:lnTo>
                      <a:pt x="480" y="21600"/>
                    </a:lnTo>
                    <a:close/>
                  </a:path>
                </a:pathLst>
              </a:custGeom>
              <a:solidFill>
                <a:srgbClr val="44546A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09" name="図形 2804"/>
              <p:cNvSpPr/>
              <p:nvPr/>
            </p:nvSpPr>
            <p:spPr>
              <a:xfrm>
                <a:off x="7082" y="6341"/>
                <a:ext cx="1809" cy="36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8" y="8000"/>
                    </a:moveTo>
                    <a:lnTo>
                      <a:pt x="58" y="21600"/>
                    </a:lnTo>
                    <a:lnTo>
                      <a:pt x="21600" y="21600"/>
                    </a:lnTo>
                    <a:lnTo>
                      <a:pt x="21541" y="400"/>
                    </a:lnTo>
                    <a:lnTo>
                      <a:pt x="468" y="1200"/>
                    </a:lnTo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10" name="図形 2801"/>
              <p:cNvSpPr/>
              <p:nvPr/>
            </p:nvSpPr>
            <p:spPr>
              <a:xfrm>
                <a:off x="8755" y="4095"/>
                <a:ext cx="799" cy="236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0"/>
                    </a:moveTo>
                    <a:lnTo>
                      <a:pt x="21600" y="16446"/>
                    </a:lnTo>
                    <a:lnTo>
                      <a:pt x="1326" y="21600"/>
                    </a:lnTo>
                    <a:lnTo>
                      <a:pt x="0" y="9052"/>
                    </a:lnTo>
                    <a:lnTo>
                      <a:pt x="12721" y="851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E7E6E6">
                  <a:lumMod val="9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11" name="図形 2799"/>
              <p:cNvSpPr/>
              <p:nvPr/>
            </p:nvSpPr>
            <p:spPr>
              <a:xfrm>
                <a:off x="7502" y="4095"/>
                <a:ext cx="2069" cy="10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968" y="0"/>
                    </a:moveTo>
                    <a:lnTo>
                      <a:pt x="21600" y="0"/>
                    </a:lnTo>
                    <a:lnTo>
                      <a:pt x="18323" y="21600"/>
                    </a:lnTo>
                    <a:lnTo>
                      <a:pt x="0" y="21600"/>
                    </a:lnTo>
                    <a:lnTo>
                      <a:pt x="2968" y="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12" name="図形 2800"/>
              <p:cNvSpPr/>
              <p:nvPr/>
            </p:nvSpPr>
            <p:spPr>
              <a:xfrm>
                <a:off x="7018" y="4193"/>
                <a:ext cx="2246" cy="22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748" y="47"/>
                    </a:moveTo>
                    <a:cubicBezTo>
                      <a:pt x="268" y="7668"/>
                      <a:pt x="-283" y="13418"/>
                      <a:pt x="94" y="21600"/>
                    </a:cubicBezTo>
                    <a:lnTo>
                      <a:pt x="17214" y="21600"/>
                    </a:lnTo>
                    <a:cubicBezTo>
                      <a:pt x="16790" y="11688"/>
                      <a:pt x="16884" y="9678"/>
                      <a:pt x="21600" y="-1"/>
                    </a:cubicBezTo>
                    <a:lnTo>
                      <a:pt x="5141" y="-1"/>
                    </a:lnTo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13" name="楕円 2802"/>
              <p:cNvSpPr/>
              <p:nvPr/>
            </p:nvSpPr>
            <p:spPr>
              <a:xfrm>
                <a:off x="7392" y="4325"/>
                <a:ext cx="1279" cy="137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2" y="9617"/>
                    </a:moveTo>
                    <a:cubicBezTo>
                      <a:pt x="1071" y="2318"/>
                      <a:pt x="6329" y="-642"/>
                      <a:pt x="12935" y="102"/>
                    </a:cubicBezTo>
                    <a:cubicBezTo>
                      <a:pt x="19320" y="847"/>
                      <a:pt x="21906" y="5088"/>
                      <a:pt x="21565" y="10712"/>
                    </a:cubicBezTo>
                    <a:cubicBezTo>
                      <a:pt x="20997" y="16332"/>
                      <a:pt x="17497" y="22299"/>
                      <a:pt x="9634" y="21528"/>
                    </a:cubicBezTo>
                    <a:cubicBezTo>
                      <a:pt x="3822" y="20919"/>
                      <a:pt x="-500" y="18319"/>
                      <a:pt x="42" y="9617"/>
                    </a:cubicBezTo>
                    <a:close/>
                  </a:path>
                </a:pathLst>
              </a:custGeom>
              <a:solidFill>
                <a:srgbClr val="44546A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14" name="楕円 2803"/>
              <p:cNvSpPr/>
              <p:nvPr/>
            </p:nvSpPr>
            <p:spPr>
              <a:xfrm>
                <a:off x="7539" y="4476"/>
                <a:ext cx="985" cy="107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7" y="9621"/>
                    </a:moveTo>
                    <a:cubicBezTo>
                      <a:pt x="1075" y="1812"/>
                      <a:pt x="6387" y="-620"/>
                      <a:pt x="12970" y="124"/>
                    </a:cubicBezTo>
                    <a:cubicBezTo>
                      <a:pt x="19335" y="868"/>
                      <a:pt x="21911" y="5105"/>
                      <a:pt x="21572" y="10723"/>
                    </a:cubicBezTo>
                    <a:cubicBezTo>
                      <a:pt x="21004" y="16337"/>
                      <a:pt x="17519" y="22296"/>
                      <a:pt x="9681" y="21527"/>
                    </a:cubicBezTo>
                    <a:cubicBezTo>
                      <a:pt x="3888" y="20918"/>
                      <a:pt x="-494" y="18315"/>
                      <a:pt x="47" y="9621"/>
                    </a:cubicBezTo>
                    <a:close/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15" name="楕円 2808"/>
              <p:cNvSpPr/>
              <p:nvPr/>
            </p:nvSpPr>
            <p:spPr>
              <a:xfrm>
                <a:off x="7583" y="4522"/>
                <a:ext cx="892" cy="9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4" y="9752"/>
                    </a:moveTo>
                    <a:cubicBezTo>
                      <a:pt x="831" y="2960"/>
                      <a:pt x="6394" y="-659"/>
                      <a:pt x="12972" y="86"/>
                    </a:cubicBezTo>
                    <a:cubicBezTo>
                      <a:pt x="19330" y="831"/>
                      <a:pt x="21904" y="5075"/>
                      <a:pt x="21565" y="10703"/>
                    </a:cubicBezTo>
                    <a:cubicBezTo>
                      <a:pt x="20999" y="16326"/>
                      <a:pt x="17515" y="22297"/>
                      <a:pt x="9685" y="21526"/>
                    </a:cubicBezTo>
                    <a:cubicBezTo>
                      <a:pt x="3898" y="20916"/>
                      <a:pt x="-495" y="18460"/>
                      <a:pt x="44" y="9752"/>
                    </a:cubicBezTo>
                    <a:close/>
                  </a:path>
                </a:pathLst>
              </a:custGeom>
              <a:solidFill>
                <a:srgbClr val="5B9BD5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16" name="図形 2807"/>
              <p:cNvSpPr/>
              <p:nvPr/>
            </p:nvSpPr>
            <p:spPr>
              <a:xfrm>
                <a:off x="8402" y="4934"/>
                <a:ext cx="304" cy="30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37" y="2057"/>
                    </a:moveTo>
                    <a:lnTo>
                      <a:pt x="18116" y="0"/>
                    </a:lnTo>
                    <a:lnTo>
                      <a:pt x="0" y="17143"/>
                    </a:lnTo>
                    <a:lnTo>
                      <a:pt x="1742" y="20570"/>
                    </a:lnTo>
                    <a:lnTo>
                      <a:pt x="19238" y="21600"/>
                    </a:lnTo>
                    <a:cubicBezTo>
                      <a:pt x="21030" y="18514"/>
                      <a:pt x="22736" y="11315"/>
                      <a:pt x="20637" y="2057"/>
                    </a:cubicBezTo>
                    <a:close/>
                  </a:path>
                </a:pathLst>
              </a:custGeom>
              <a:solidFill>
                <a:srgbClr val="76767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17" name="図形 2806"/>
              <p:cNvSpPr/>
              <p:nvPr/>
            </p:nvSpPr>
            <p:spPr>
              <a:xfrm>
                <a:off x="8402" y="4929"/>
                <a:ext cx="277" cy="27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553" y="0"/>
                    </a:moveTo>
                    <a:lnTo>
                      <a:pt x="1904" y="0"/>
                    </a:lnTo>
                    <a:lnTo>
                      <a:pt x="0" y="20462"/>
                    </a:lnTo>
                    <a:lnTo>
                      <a:pt x="19031" y="21600"/>
                    </a:lnTo>
                    <a:cubicBezTo>
                      <a:pt x="20980" y="18189"/>
                      <a:pt x="22836" y="10232"/>
                      <a:pt x="20553" y="0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18" name="図形 2809"/>
              <p:cNvSpPr/>
              <p:nvPr/>
            </p:nvSpPr>
            <p:spPr>
              <a:xfrm>
                <a:off x="7676" y="4566"/>
                <a:ext cx="367" cy="3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297" y="0"/>
                    </a:moveTo>
                    <a:cubicBezTo>
                      <a:pt x="8677" y="523"/>
                      <a:pt x="-2139" y="9534"/>
                      <a:pt x="311" y="20778"/>
                    </a:cubicBezTo>
                    <a:cubicBezTo>
                      <a:pt x="855" y="21040"/>
                      <a:pt x="1128" y="21824"/>
                      <a:pt x="1946" y="21563"/>
                    </a:cubicBezTo>
                    <a:cubicBezTo>
                      <a:pt x="2762" y="20517"/>
                      <a:pt x="3579" y="19470"/>
                      <a:pt x="4396" y="18424"/>
                    </a:cubicBezTo>
                    <a:cubicBezTo>
                      <a:pt x="4668" y="17641"/>
                      <a:pt x="4668" y="17117"/>
                      <a:pt x="5214" y="16333"/>
                    </a:cubicBezTo>
                    <a:cubicBezTo>
                      <a:pt x="4940" y="6397"/>
                      <a:pt x="22144" y="9779"/>
                      <a:pt x="21600" y="888"/>
                    </a:cubicBezTo>
                    <a:lnTo>
                      <a:pt x="19297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19" name="図形 2810"/>
              <p:cNvSpPr/>
              <p:nvPr/>
            </p:nvSpPr>
            <p:spPr>
              <a:xfrm>
                <a:off x="8632" y="4242"/>
                <a:ext cx="539" cy="14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516" y="0"/>
                    </a:moveTo>
                    <a:lnTo>
                      <a:pt x="21600" y="0"/>
                    </a:lnTo>
                    <a:lnTo>
                      <a:pt x="18458" y="21600"/>
                    </a:lnTo>
                    <a:lnTo>
                      <a:pt x="0" y="21600"/>
                    </a:lnTo>
                    <a:lnTo>
                      <a:pt x="2945" y="0"/>
                    </a:lnTo>
                  </a:path>
                </a:pathLst>
              </a:custGeom>
              <a:solidFill>
                <a:srgbClr val="44546A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20" name="図形 2811"/>
              <p:cNvSpPr/>
              <p:nvPr/>
            </p:nvSpPr>
            <p:spPr>
              <a:xfrm>
                <a:off x="9284" y="5625"/>
                <a:ext cx="230" cy="43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7609"/>
                    </a:moveTo>
                    <a:cubicBezTo>
                      <a:pt x="919" y="7363"/>
                      <a:pt x="1838" y="7118"/>
                      <a:pt x="2757" y="6872"/>
                    </a:cubicBezTo>
                    <a:lnTo>
                      <a:pt x="21600" y="-1"/>
                    </a:lnTo>
                    <a:lnTo>
                      <a:pt x="21600" y="12273"/>
                    </a:lnTo>
                    <a:lnTo>
                      <a:pt x="0" y="21600"/>
                    </a:lnTo>
                    <a:lnTo>
                      <a:pt x="0" y="7609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21" name="楕円 2812"/>
              <p:cNvSpPr/>
              <p:nvPr/>
            </p:nvSpPr>
            <p:spPr>
              <a:xfrm rot="720000">
                <a:off x="9070" y="4262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4" y="9752"/>
                    </a:moveTo>
                    <a:cubicBezTo>
                      <a:pt x="831" y="2960"/>
                      <a:pt x="6394" y="-659"/>
                      <a:pt x="12972" y="86"/>
                    </a:cubicBezTo>
                    <a:cubicBezTo>
                      <a:pt x="19330" y="831"/>
                      <a:pt x="21904" y="5075"/>
                      <a:pt x="21565" y="10703"/>
                    </a:cubicBezTo>
                    <a:cubicBezTo>
                      <a:pt x="20999" y="16326"/>
                      <a:pt x="17515" y="22297"/>
                      <a:pt x="9685" y="21526"/>
                    </a:cubicBezTo>
                    <a:cubicBezTo>
                      <a:pt x="3898" y="20916"/>
                      <a:pt x="-495" y="18460"/>
                      <a:pt x="44" y="9752"/>
                    </a:cubicBezTo>
                    <a:close/>
                  </a:path>
                </a:pathLst>
              </a:custGeom>
              <a:solidFill>
                <a:srgbClr val="4472C4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22" name="楕円 2815"/>
              <p:cNvSpPr/>
              <p:nvPr/>
            </p:nvSpPr>
            <p:spPr>
              <a:xfrm rot="720000">
                <a:off x="8997" y="4262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4" y="9752"/>
                    </a:moveTo>
                    <a:cubicBezTo>
                      <a:pt x="831" y="2960"/>
                      <a:pt x="6394" y="-659"/>
                      <a:pt x="12972" y="86"/>
                    </a:cubicBezTo>
                    <a:cubicBezTo>
                      <a:pt x="19330" y="831"/>
                      <a:pt x="21904" y="5075"/>
                      <a:pt x="21565" y="10703"/>
                    </a:cubicBezTo>
                    <a:cubicBezTo>
                      <a:pt x="20999" y="16326"/>
                      <a:pt x="17515" y="22297"/>
                      <a:pt x="9685" y="21526"/>
                    </a:cubicBezTo>
                    <a:cubicBezTo>
                      <a:pt x="3898" y="20916"/>
                      <a:pt x="-495" y="18460"/>
                      <a:pt x="44" y="9752"/>
                    </a:cubicBezTo>
                    <a:close/>
                  </a:path>
                </a:pathLst>
              </a:custGeom>
              <a:solidFill>
                <a:srgbClr val="4472C4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23" name="図形 2820"/>
              <p:cNvSpPr/>
              <p:nvPr/>
            </p:nvSpPr>
            <p:spPr>
              <a:xfrm>
                <a:off x="8657" y="4250"/>
                <a:ext cx="331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320" y="635"/>
                    </a:moveTo>
                    <a:lnTo>
                      <a:pt x="21600" y="635"/>
                    </a:lnTo>
                    <a:lnTo>
                      <a:pt x="18576" y="21600"/>
                    </a:lnTo>
                    <a:lnTo>
                      <a:pt x="216" y="21600"/>
                    </a:lnTo>
                    <a:lnTo>
                      <a:pt x="4320" y="635"/>
                    </a:ln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4024" name="グループ 3281"/>
          <p:cNvGrpSpPr/>
          <p:nvPr/>
        </p:nvGrpSpPr>
        <p:grpSpPr>
          <a:xfrm>
            <a:off x="515587" y="3245373"/>
            <a:ext cx="1023686" cy="665700"/>
            <a:chOff x="-178378" y="2876415"/>
            <a:chExt cx="2293443" cy="1491419"/>
          </a:xfrm>
        </p:grpSpPr>
        <p:grpSp>
          <p:nvGrpSpPr>
            <p:cNvPr id="4025" name="グループ 1267"/>
            <p:cNvGrpSpPr/>
            <p:nvPr/>
          </p:nvGrpSpPr>
          <p:grpSpPr>
            <a:xfrm>
              <a:off x="-178378" y="2876415"/>
              <a:ext cx="2293443" cy="1491419"/>
              <a:chOff x="534011" y="3193964"/>
              <a:chExt cx="1019059" cy="662691"/>
            </a:xfrm>
          </p:grpSpPr>
          <p:sp>
            <p:nvSpPr>
              <p:cNvPr id="4026" name="楕円 2457"/>
              <p:cNvSpPr/>
              <p:nvPr/>
            </p:nvSpPr>
            <p:spPr>
              <a:xfrm>
                <a:off x="547405" y="3541142"/>
                <a:ext cx="945828" cy="315513"/>
              </a:xfrm>
              <a:prstGeom prst="ellipse">
                <a:avLst/>
              </a:prstGeom>
              <a:solidFill>
                <a:srgbClr val="A7D0CF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4027" name="グループ 3091"/>
              <p:cNvGrpSpPr/>
              <p:nvPr/>
            </p:nvGrpSpPr>
            <p:grpSpPr>
              <a:xfrm>
                <a:off x="900497" y="3349827"/>
                <a:ext cx="348417" cy="368201"/>
                <a:chOff x="3992935" y="952500"/>
                <a:chExt cx="1820754" cy="1924145"/>
              </a:xfrm>
            </p:grpSpPr>
            <p:sp>
              <p:nvSpPr>
                <p:cNvPr id="4028" name="図形 1854"/>
                <p:cNvSpPr/>
                <p:nvPr/>
              </p:nvSpPr>
              <p:spPr>
                <a:xfrm>
                  <a:off x="3992935" y="1956317"/>
                  <a:ext cx="1820754" cy="920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986" y="1422"/>
                      </a:moveTo>
                      <a:lnTo>
                        <a:pt x="7685" y="2846"/>
                      </a:lnTo>
                      <a:cubicBezTo>
                        <a:pt x="2759" y="712"/>
                        <a:pt x="2423" y="13045"/>
                        <a:pt x="-1" y="17077"/>
                      </a:cubicBezTo>
                      <a:cubicBezTo>
                        <a:pt x="6979" y="22585"/>
                        <a:pt x="14290" y="22098"/>
                        <a:pt x="21249" y="20634"/>
                      </a:cubicBezTo>
                      <a:cubicBezTo>
                        <a:pt x="22675" y="13993"/>
                        <a:pt x="19537" y="7115"/>
                        <a:pt x="15829" y="6641"/>
                      </a:cubicBezTo>
                      <a:lnTo>
                        <a:pt x="16258" y="2371"/>
                      </a:lnTo>
                      <a:lnTo>
                        <a:pt x="7415" y="0"/>
                      </a:lnTo>
                    </a:path>
                  </a:pathLst>
                </a:custGeom>
                <a:solidFill>
                  <a:srgbClr val="F8E5B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029" name="楕円 1847"/>
                <p:cNvSpPr/>
                <p:nvPr/>
              </p:nvSpPr>
              <p:spPr>
                <a:xfrm>
                  <a:off x="4458511" y="1074096"/>
                  <a:ext cx="1226090" cy="1187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0311"/>
                      </a:moveTo>
                      <a:cubicBezTo>
                        <a:pt x="0" y="3554"/>
                        <a:pt x="4022" y="0"/>
                        <a:pt x="10977" y="0"/>
                      </a:cubicBezTo>
                      <a:cubicBezTo>
                        <a:pt x="17926" y="0"/>
                        <a:pt x="21599" y="1362"/>
                        <a:pt x="21599" y="8119"/>
                      </a:cubicBezTo>
                      <a:cubicBezTo>
                        <a:pt x="21599" y="14874"/>
                        <a:pt x="17830" y="20562"/>
                        <a:pt x="16780" y="20644"/>
                      </a:cubicBezTo>
                      <a:cubicBezTo>
                        <a:pt x="15694" y="20562"/>
                        <a:pt x="5711" y="24489"/>
                        <a:pt x="1438" y="16957"/>
                      </a:cubicBezTo>
                      <a:cubicBezTo>
                        <a:pt x="-178" y="14178"/>
                        <a:pt x="299" y="13748"/>
                        <a:pt x="0" y="10311"/>
                      </a:cubicBez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030" name="楕円 1848"/>
                <p:cNvSpPr/>
                <p:nvPr/>
              </p:nvSpPr>
              <p:spPr>
                <a:xfrm>
                  <a:off x="4788074" y="1946633"/>
                  <a:ext cx="309447" cy="121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6617"/>
                      </a:moveTo>
                      <a:cubicBezTo>
                        <a:pt x="0" y="-1659"/>
                        <a:pt x="6553" y="-328"/>
                        <a:pt x="10315" y="1724"/>
                      </a:cubicBezTo>
                      <a:cubicBezTo>
                        <a:pt x="16503" y="-806"/>
                        <a:pt x="21600" y="-1659"/>
                        <a:pt x="21600" y="6617"/>
                      </a:cubicBezTo>
                      <a:cubicBezTo>
                        <a:pt x="21600" y="14892"/>
                        <a:pt x="16765" y="21600"/>
                        <a:pt x="10800" y="21600"/>
                      </a:cubicBezTo>
                      <a:cubicBezTo>
                        <a:pt x="4835" y="21600"/>
                        <a:pt x="0" y="14892"/>
                        <a:pt x="0" y="6617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031" name="図形 1849"/>
                <p:cNvSpPr/>
                <p:nvPr/>
              </p:nvSpPr>
              <p:spPr>
                <a:xfrm>
                  <a:off x="4604567" y="1468081"/>
                  <a:ext cx="233542" cy="2944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744"/>
                      </a:moveTo>
                      <a:lnTo>
                        <a:pt x="939" y="14896"/>
                      </a:lnTo>
                      <a:lnTo>
                        <a:pt x="15965" y="21600"/>
                      </a:lnTo>
                      <a:lnTo>
                        <a:pt x="21600" y="744"/>
                      </a:lnTo>
                      <a:close/>
                    </a:path>
                  </a:pathLst>
                </a:cu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032" name="楕円 1850"/>
                <p:cNvSpPr/>
                <p:nvPr/>
              </p:nvSpPr>
              <p:spPr>
                <a:xfrm rot="2520000">
                  <a:off x="5103630" y="1599537"/>
                  <a:ext cx="133773" cy="6961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033" name="楕円 1851"/>
                <p:cNvSpPr/>
                <p:nvPr/>
              </p:nvSpPr>
              <p:spPr>
                <a:xfrm rot="21240000">
                  <a:off x="4537681" y="1520442"/>
                  <a:ext cx="133773" cy="6961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034" name="図形 1853"/>
                <p:cNvSpPr/>
                <p:nvPr/>
              </p:nvSpPr>
              <p:spPr>
                <a:xfrm>
                  <a:off x="4438245" y="952500"/>
                  <a:ext cx="1347686" cy="1286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4668" y="6338"/>
                      </a:moveTo>
                      <a:cubicBezTo>
                        <a:pt x="15973" y="8543"/>
                        <a:pt x="15973" y="9561"/>
                        <a:pt x="16137" y="12104"/>
                      </a:cubicBezTo>
                      <a:cubicBezTo>
                        <a:pt x="19841" y="9531"/>
                        <a:pt x="19887" y="17870"/>
                        <a:pt x="15646" y="16514"/>
                      </a:cubicBezTo>
                      <a:cubicBezTo>
                        <a:pt x="15646" y="17022"/>
                        <a:pt x="15484" y="17531"/>
                        <a:pt x="15484" y="18041"/>
                      </a:cubicBezTo>
                      <a:cubicBezTo>
                        <a:pt x="15321" y="20075"/>
                        <a:pt x="13830" y="20751"/>
                        <a:pt x="13015" y="21600"/>
                      </a:cubicBezTo>
                      <a:cubicBezTo>
                        <a:pt x="26064" y="21769"/>
                        <a:pt x="23640" y="-2649"/>
                        <a:pt x="9773" y="233"/>
                      </a:cubicBezTo>
                      <a:cubicBezTo>
                        <a:pt x="7327" y="233"/>
                        <a:pt x="812" y="-1361"/>
                        <a:pt x="0" y="6973"/>
                      </a:cubicBezTo>
                      <a:cubicBezTo>
                        <a:pt x="0" y="6803"/>
                        <a:pt x="2436" y="10205"/>
                        <a:pt x="6496" y="5953"/>
                      </a:cubicBezTo>
                      <a:cubicBezTo>
                        <a:pt x="8932" y="4082"/>
                        <a:pt x="9068" y="5732"/>
                        <a:pt x="8932" y="7313"/>
                      </a:cubicBezTo>
                      <a:cubicBezTo>
                        <a:pt x="9230" y="10325"/>
                        <a:pt x="13155" y="10205"/>
                        <a:pt x="14617" y="8334"/>
                      </a:cubicBezTo>
                      <a:lnTo>
                        <a:pt x="14668" y="6338"/>
                      </a:lnTo>
                      <a:close/>
                    </a:path>
                  </a:pathLst>
                </a:custGeom>
                <a:solidFill>
                  <a:srgbClr val="735B3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4035" name="グループ 2461"/>
              <p:cNvGrpSpPr/>
              <p:nvPr/>
            </p:nvGrpSpPr>
            <p:grpSpPr>
              <a:xfrm>
                <a:off x="1011493" y="3320539"/>
                <a:ext cx="193202" cy="87387"/>
                <a:chOff x="3966882" y="5804647"/>
                <a:chExt cx="7540858" cy="3410790"/>
              </a:xfrm>
            </p:grpSpPr>
          </p:grpSp>
          <p:sp>
            <p:nvSpPr>
              <p:cNvPr id="4036" name="図形 2463"/>
              <p:cNvSpPr/>
              <p:nvPr/>
            </p:nvSpPr>
            <p:spPr>
              <a:xfrm>
                <a:off x="534011" y="3250239"/>
                <a:ext cx="304232" cy="39649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191" y="18345"/>
                    </a:moveTo>
                    <a:cubicBezTo>
                      <a:pt x="21721" y="16445"/>
                      <a:pt x="22250" y="14546"/>
                      <a:pt x="19250" y="14682"/>
                    </a:cubicBezTo>
                    <a:cubicBezTo>
                      <a:pt x="16426" y="13462"/>
                      <a:pt x="12542" y="13462"/>
                      <a:pt x="10424" y="11562"/>
                    </a:cubicBezTo>
                    <a:cubicBezTo>
                      <a:pt x="9895" y="10342"/>
                      <a:pt x="10072" y="9122"/>
                      <a:pt x="10072" y="7900"/>
                    </a:cubicBezTo>
                    <a:cubicBezTo>
                      <a:pt x="10424" y="7494"/>
                      <a:pt x="10601" y="6951"/>
                      <a:pt x="10777" y="6544"/>
                    </a:cubicBezTo>
                    <a:cubicBezTo>
                      <a:pt x="18720" y="576"/>
                      <a:pt x="3364" y="-2814"/>
                      <a:pt x="187" y="3017"/>
                    </a:cubicBezTo>
                    <a:cubicBezTo>
                      <a:pt x="187" y="3696"/>
                      <a:pt x="-341" y="4374"/>
                      <a:pt x="363" y="4781"/>
                    </a:cubicBezTo>
                    <a:cubicBezTo>
                      <a:pt x="893" y="5052"/>
                      <a:pt x="1423" y="5052"/>
                      <a:pt x="1952" y="5188"/>
                    </a:cubicBezTo>
                    <a:cubicBezTo>
                      <a:pt x="7600" y="4238"/>
                      <a:pt x="5835" y="9664"/>
                      <a:pt x="3364" y="11427"/>
                    </a:cubicBezTo>
                    <a:cubicBezTo>
                      <a:pt x="1952" y="15903"/>
                      <a:pt x="8482" y="16581"/>
                      <a:pt x="12542" y="16039"/>
                    </a:cubicBezTo>
                    <a:cubicBezTo>
                      <a:pt x="15543" y="16174"/>
                      <a:pt x="17882" y="17117"/>
                      <a:pt x="18191" y="21600"/>
                    </a:cubicBezTo>
                    <a:lnTo>
                      <a:pt x="21191" y="18345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37" name="図形 2464"/>
              <p:cNvSpPr/>
              <p:nvPr/>
            </p:nvSpPr>
            <p:spPr>
              <a:xfrm>
                <a:off x="1243603" y="3193964"/>
                <a:ext cx="309467" cy="45938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354" y="21388"/>
                    </a:moveTo>
                    <a:cubicBezTo>
                      <a:pt x="4877" y="19694"/>
                      <a:pt x="8012" y="18211"/>
                      <a:pt x="7838" y="16517"/>
                    </a:cubicBezTo>
                    <a:cubicBezTo>
                      <a:pt x="7664" y="16094"/>
                      <a:pt x="7664" y="15600"/>
                      <a:pt x="7141" y="15176"/>
                    </a:cubicBezTo>
                    <a:cubicBezTo>
                      <a:pt x="6445" y="14823"/>
                      <a:pt x="6096" y="14400"/>
                      <a:pt x="5400" y="14047"/>
                    </a:cubicBezTo>
                    <a:cubicBezTo>
                      <a:pt x="-3135" y="12352"/>
                      <a:pt x="-348" y="9035"/>
                      <a:pt x="6793" y="7411"/>
                    </a:cubicBezTo>
                    <a:cubicBezTo>
                      <a:pt x="7316" y="7129"/>
                      <a:pt x="7838" y="6917"/>
                      <a:pt x="8012" y="6564"/>
                    </a:cubicBezTo>
                    <a:cubicBezTo>
                      <a:pt x="9058" y="5788"/>
                      <a:pt x="8709" y="4870"/>
                      <a:pt x="9058" y="4023"/>
                    </a:cubicBezTo>
                    <a:cubicBezTo>
                      <a:pt x="9232" y="2894"/>
                      <a:pt x="8709" y="1835"/>
                      <a:pt x="9232" y="776"/>
                    </a:cubicBezTo>
                    <a:cubicBezTo>
                      <a:pt x="9580" y="494"/>
                      <a:pt x="10103" y="282"/>
                      <a:pt x="10625" y="70"/>
                    </a:cubicBezTo>
                    <a:cubicBezTo>
                      <a:pt x="25780" y="-564"/>
                      <a:pt x="24038" y="9882"/>
                      <a:pt x="12367" y="11364"/>
                    </a:cubicBezTo>
                    <a:cubicBezTo>
                      <a:pt x="10974" y="11647"/>
                      <a:pt x="9929" y="12000"/>
                      <a:pt x="8709" y="12352"/>
                    </a:cubicBezTo>
                    <a:cubicBezTo>
                      <a:pt x="8709" y="12705"/>
                      <a:pt x="8709" y="13058"/>
                      <a:pt x="9232" y="13341"/>
                    </a:cubicBezTo>
                    <a:cubicBezTo>
                      <a:pt x="9580" y="13623"/>
                      <a:pt x="10103" y="13835"/>
                      <a:pt x="10800" y="14047"/>
                    </a:cubicBezTo>
                    <a:cubicBezTo>
                      <a:pt x="16896" y="15388"/>
                      <a:pt x="16374" y="18635"/>
                      <a:pt x="13064" y="20752"/>
                    </a:cubicBezTo>
                    <a:cubicBezTo>
                      <a:pt x="10800" y="21388"/>
                      <a:pt x="8012" y="21105"/>
                      <a:pt x="5574" y="21176"/>
                    </a:cubicBezTo>
                    <a:cubicBezTo>
                      <a:pt x="5051" y="21247"/>
                      <a:pt x="4354" y="21317"/>
                      <a:pt x="4354" y="2160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38" name="図形 2466"/>
              <p:cNvSpPr/>
              <p:nvPr/>
            </p:nvSpPr>
            <p:spPr>
              <a:xfrm>
                <a:off x="612784" y="3611320"/>
                <a:ext cx="160229" cy="12597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854" y="0"/>
                    </a:moveTo>
                    <a:cubicBezTo>
                      <a:pt x="-962" y="6256"/>
                      <a:pt x="4374" y="13447"/>
                      <a:pt x="6647" y="15838"/>
                    </a:cubicBezTo>
                    <a:cubicBezTo>
                      <a:pt x="12635" y="19526"/>
                      <a:pt x="14599" y="19516"/>
                      <a:pt x="21600" y="18958"/>
                    </a:cubicBezTo>
                    <a:cubicBezTo>
                      <a:pt x="14497" y="27028"/>
                      <a:pt x="-8411" y="15240"/>
                      <a:pt x="3238" y="2388"/>
                    </a:cubicBezTo>
                    <a:lnTo>
                      <a:pt x="7854" y="0"/>
                    </a:lnTo>
                    <a:close/>
                  </a:path>
                </a:pathLst>
              </a:custGeom>
              <a:solidFill>
                <a:srgbClr val="BFDDD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39" name="図形 2467"/>
              <p:cNvSpPr/>
              <p:nvPr/>
            </p:nvSpPr>
            <p:spPr>
              <a:xfrm>
                <a:off x="1131257" y="3699170"/>
                <a:ext cx="243106" cy="7624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931" y="3757"/>
                    </a:moveTo>
                    <a:cubicBezTo>
                      <a:pt x="20815" y="8139"/>
                      <a:pt x="20919" y="10341"/>
                      <a:pt x="18152" y="14041"/>
                    </a:cubicBezTo>
                    <a:cubicBezTo>
                      <a:pt x="12577" y="19269"/>
                      <a:pt x="6512" y="17730"/>
                      <a:pt x="740" y="15885"/>
                    </a:cubicBezTo>
                    <a:cubicBezTo>
                      <a:pt x="-1704" y="15271"/>
                      <a:pt x="2335" y="20349"/>
                      <a:pt x="5240" y="21114"/>
                    </a:cubicBezTo>
                    <a:cubicBezTo>
                      <a:pt x="18171" y="22747"/>
                      <a:pt x="21477" y="20499"/>
                      <a:pt x="21574" y="8504"/>
                    </a:cubicBezTo>
                    <a:cubicBezTo>
                      <a:pt x="21868" y="3584"/>
                      <a:pt x="19439" y="-595"/>
                      <a:pt x="18267" y="20"/>
                    </a:cubicBezTo>
                    <a:lnTo>
                      <a:pt x="19931" y="3757"/>
                    </a:lnTo>
                    <a:close/>
                  </a:path>
                </a:pathLst>
              </a:custGeom>
              <a:solidFill>
                <a:srgbClr val="BFDDD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4040" name="楕円 3279"/>
            <p:cNvSpPr/>
            <p:nvPr/>
          </p:nvSpPr>
          <p:spPr>
            <a:xfrm>
              <a:off x="1136465" y="3560063"/>
              <a:ext cx="99434" cy="9943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41" name="楕円 3280"/>
            <p:cNvSpPr/>
            <p:nvPr/>
          </p:nvSpPr>
          <p:spPr>
            <a:xfrm>
              <a:off x="816648" y="3494011"/>
              <a:ext cx="99434" cy="9943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042" name="グループ 3285"/>
          <p:cNvGrpSpPr/>
          <p:nvPr/>
        </p:nvGrpSpPr>
        <p:grpSpPr>
          <a:xfrm rot="20940000">
            <a:off x="2333510" y="3083637"/>
            <a:ext cx="541514" cy="643603"/>
            <a:chOff x="2238787" y="3141240"/>
            <a:chExt cx="914980" cy="1087478"/>
          </a:xfrm>
        </p:grpSpPr>
        <p:sp>
          <p:nvSpPr>
            <p:cNvPr id="4043" name="楕円 16293"/>
            <p:cNvSpPr/>
            <p:nvPr/>
          </p:nvSpPr>
          <p:spPr>
            <a:xfrm>
              <a:off x="2449117" y="3202811"/>
              <a:ext cx="426823" cy="39404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1" y="9232"/>
                  </a:moveTo>
                  <a:cubicBezTo>
                    <a:pt x="-736" y="4024"/>
                    <a:pt x="5005" y="0"/>
                    <a:pt x="11243" y="0"/>
                  </a:cubicBezTo>
                  <a:cubicBezTo>
                    <a:pt x="11243" y="0"/>
                    <a:pt x="13490" y="0"/>
                    <a:pt x="14448" y="174"/>
                  </a:cubicBezTo>
                  <a:cubicBezTo>
                    <a:pt x="19908" y="1045"/>
                    <a:pt x="20906" y="7142"/>
                    <a:pt x="21067" y="7142"/>
                  </a:cubicBezTo>
                  <a:cubicBezTo>
                    <a:pt x="21872" y="10277"/>
                    <a:pt x="21513" y="11671"/>
                    <a:pt x="21513" y="11671"/>
                  </a:cubicBezTo>
                  <a:cubicBezTo>
                    <a:pt x="21513" y="17925"/>
                    <a:pt x="16796" y="21600"/>
                    <a:pt x="10557" y="21600"/>
                  </a:cubicBezTo>
                  <a:cubicBezTo>
                    <a:pt x="4321" y="21600"/>
                    <a:pt x="232" y="16357"/>
                    <a:pt x="232" y="10103"/>
                  </a:cubicBezTo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44" name="楕円 3284"/>
            <p:cNvSpPr/>
            <p:nvPr/>
          </p:nvSpPr>
          <p:spPr>
            <a:xfrm>
              <a:off x="2800406" y="3366532"/>
              <a:ext cx="104679" cy="104679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45" name="図形 16295"/>
            <p:cNvSpPr/>
            <p:nvPr/>
          </p:nvSpPr>
          <p:spPr>
            <a:xfrm>
              <a:off x="2560300" y="3510743"/>
              <a:ext cx="403065" cy="3098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4320"/>
                  </a:moveTo>
                  <a:cubicBezTo>
                    <a:pt x="514" y="6978"/>
                    <a:pt x="-514" y="9969"/>
                    <a:pt x="514" y="12627"/>
                  </a:cubicBezTo>
                  <a:cubicBezTo>
                    <a:pt x="-3857" y="27913"/>
                    <a:pt x="31371" y="20270"/>
                    <a:pt x="18514" y="8640"/>
                  </a:cubicBezTo>
                  <a:cubicBezTo>
                    <a:pt x="15171" y="2326"/>
                    <a:pt x="14142" y="-996"/>
                    <a:pt x="7457" y="332"/>
                  </a:cubicBezTo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46" name="図形 16296"/>
            <p:cNvSpPr/>
            <p:nvPr/>
          </p:nvSpPr>
          <p:spPr>
            <a:xfrm>
              <a:off x="2238787" y="3505944"/>
              <a:ext cx="396090" cy="17763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915" y="7005"/>
                  </a:moveTo>
                  <a:cubicBezTo>
                    <a:pt x="11971" y="8756"/>
                    <a:pt x="7807" y="5837"/>
                    <a:pt x="4163" y="583"/>
                  </a:cubicBezTo>
                  <a:cubicBezTo>
                    <a:pt x="3122" y="1167"/>
                    <a:pt x="3383" y="3502"/>
                    <a:pt x="3383" y="5254"/>
                  </a:cubicBezTo>
                  <a:cubicBezTo>
                    <a:pt x="-4163" y="11091"/>
                    <a:pt x="2602" y="19264"/>
                    <a:pt x="7546" y="16345"/>
                  </a:cubicBezTo>
                  <a:cubicBezTo>
                    <a:pt x="11450" y="23351"/>
                    <a:pt x="16655" y="19848"/>
                    <a:pt x="21339" y="21600"/>
                  </a:cubicBezTo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47" name="図形 16297"/>
            <p:cNvSpPr/>
            <p:nvPr/>
          </p:nvSpPr>
          <p:spPr>
            <a:xfrm>
              <a:off x="2786705" y="3361956"/>
              <a:ext cx="291463" cy="26332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2174"/>
                  </a:moveTo>
                  <a:cubicBezTo>
                    <a:pt x="6019" y="10603"/>
                    <a:pt x="7790" y="4712"/>
                    <a:pt x="10977" y="392"/>
                  </a:cubicBezTo>
                  <a:cubicBezTo>
                    <a:pt x="11685" y="392"/>
                    <a:pt x="12747" y="392"/>
                    <a:pt x="13455" y="392"/>
                  </a:cubicBezTo>
                  <a:cubicBezTo>
                    <a:pt x="15934" y="3534"/>
                    <a:pt x="23016" y="-392"/>
                    <a:pt x="20891" y="6676"/>
                  </a:cubicBezTo>
                  <a:cubicBezTo>
                    <a:pt x="20183" y="7854"/>
                    <a:pt x="19121" y="8247"/>
                    <a:pt x="18413" y="9032"/>
                  </a:cubicBezTo>
                  <a:cubicBezTo>
                    <a:pt x="12039" y="9032"/>
                    <a:pt x="10622" y="18065"/>
                    <a:pt x="6373" y="21600"/>
                  </a:cubicBezTo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48" name="図形 16298"/>
            <p:cNvSpPr/>
            <p:nvPr/>
          </p:nvSpPr>
          <p:spPr>
            <a:xfrm>
              <a:off x="2565099" y="3678699"/>
              <a:ext cx="470614" cy="34414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073" y="300"/>
                  </a:moveTo>
                  <a:cubicBezTo>
                    <a:pt x="15648" y="1800"/>
                    <a:pt x="13885" y="4200"/>
                    <a:pt x="11461" y="5400"/>
                  </a:cubicBezTo>
                  <a:cubicBezTo>
                    <a:pt x="7714" y="6000"/>
                    <a:pt x="3967" y="5400"/>
                    <a:pt x="220" y="5700"/>
                  </a:cubicBezTo>
                  <a:cubicBezTo>
                    <a:pt x="220" y="7200"/>
                    <a:pt x="220" y="8400"/>
                    <a:pt x="220" y="9900"/>
                  </a:cubicBezTo>
                  <a:cubicBezTo>
                    <a:pt x="-1322" y="23700"/>
                    <a:pt x="16310" y="25200"/>
                    <a:pt x="19616" y="14400"/>
                  </a:cubicBezTo>
                  <a:cubicBezTo>
                    <a:pt x="23142" y="10200"/>
                    <a:pt x="21159" y="3900"/>
                    <a:pt x="18734" y="600"/>
                  </a:cubicBezTo>
                  <a:close/>
                </a:path>
              </a:pathLst>
            </a:cu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49" name="図形 16299"/>
            <p:cNvSpPr/>
            <p:nvPr/>
          </p:nvSpPr>
          <p:spPr>
            <a:xfrm>
              <a:off x="2582983" y="3875919"/>
              <a:ext cx="203696" cy="35279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7" y="0"/>
                  </a:moveTo>
                  <a:cubicBezTo>
                    <a:pt x="0" y="6129"/>
                    <a:pt x="-3085" y="15178"/>
                    <a:pt x="10285" y="17513"/>
                  </a:cubicBezTo>
                  <a:cubicBezTo>
                    <a:pt x="9771" y="27729"/>
                    <a:pt x="24685" y="14302"/>
                    <a:pt x="15942" y="11675"/>
                  </a:cubicBezTo>
                  <a:cubicBezTo>
                    <a:pt x="19542" y="9632"/>
                    <a:pt x="24685" y="6421"/>
                    <a:pt x="19028" y="4086"/>
                  </a:cubicBezTo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50" name="図形 16301"/>
            <p:cNvSpPr/>
            <p:nvPr/>
          </p:nvSpPr>
          <p:spPr>
            <a:xfrm>
              <a:off x="2917660" y="3793501"/>
              <a:ext cx="236107" cy="28346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688" y="304"/>
                  </a:moveTo>
                  <a:lnTo>
                    <a:pt x="20501" y="9430"/>
                  </a:lnTo>
                  <a:cubicBezTo>
                    <a:pt x="22332" y="12169"/>
                    <a:pt x="21966" y="15515"/>
                    <a:pt x="20501" y="17949"/>
                  </a:cubicBezTo>
                  <a:cubicBezTo>
                    <a:pt x="23064" y="24338"/>
                    <a:pt x="15376" y="20687"/>
                    <a:pt x="12447" y="17949"/>
                  </a:cubicBezTo>
                  <a:cubicBezTo>
                    <a:pt x="12447" y="16732"/>
                    <a:pt x="12081" y="15515"/>
                    <a:pt x="12813" y="14602"/>
                  </a:cubicBezTo>
                  <a:cubicBezTo>
                    <a:pt x="7688" y="14602"/>
                    <a:pt x="2928" y="12777"/>
                    <a:pt x="366" y="9430"/>
                  </a:cubicBezTo>
                  <a:lnTo>
                    <a:pt x="5125" y="0"/>
                  </a:lnTo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51" name="図形 16302"/>
            <p:cNvSpPr/>
            <p:nvPr/>
          </p:nvSpPr>
          <p:spPr>
            <a:xfrm>
              <a:off x="2603489" y="3515542"/>
              <a:ext cx="235320" cy="8176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5082"/>
                  </a:moveTo>
                  <a:cubicBezTo>
                    <a:pt x="18514" y="29223"/>
                    <a:pt x="4848" y="21600"/>
                    <a:pt x="440" y="15247"/>
                  </a:cubicBezTo>
                  <a:cubicBezTo>
                    <a:pt x="1763" y="15247"/>
                    <a:pt x="3085" y="15247"/>
                    <a:pt x="4408" y="15247"/>
                  </a:cubicBezTo>
                  <a:cubicBezTo>
                    <a:pt x="11020" y="16517"/>
                    <a:pt x="17632" y="16517"/>
                    <a:pt x="21600" y="1270"/>
                  </a:cubicBezTo>
                  <a:close/>
                </a:path>
              </a:pathLst>
            </a:custGeom>
            <a:solidFill>
              <a:srgbClr val="F8E5B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52" name="図形 16304"/>
            <p:cNvSpPr/>
            <p:nvPr/>
          </p:nvSpPr>
          <p:spPr>
            <a:xfrm>
              <a:off x="2425937" y="3141240"/>
              <a:ext cx="345271" cy="18762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900" y="4984"/>
                  </a:moveTo>
                  <a:cubicBezTo>
                    <a:pt x="10800" y="3876"/>
                    <a:pt x="11400" y="2215"/>
                    <a:pt x="12600" y="1107"/>
                  </a:cubicBezTo>
                  <a:cubicBezTo>
                    <a:pt x="18000" y="-3876"/>
                    <a:pt x="27000" y="13292"/>
                    <a:pt x="16800" y="8861"/>
                  </a:cubicBezTo>
                  <a:cubicBezTo>
                    <a:pt x="18600" y="14953"/>
                    <a:pt x="11100" y="19384"/>
                    <a:pt x="11100" y="12184"/>
                  </a:cubicBezTo>
                  <a:cubicBezTo>
                    <a:pt x="11400" y="17723"/>
                    <a:pt x="6300" y="21046"/>
                    <a:pt x="5400" y="15507"/>
                  </a:cubicBezTo>
                  <a:cubicBezTo>
                    <a:pt x="-1800" y="33784"/>
                    <a:pt x="-1500" y="2215"/>
                    <a:pt x="5700" y="11076"/>
                  </a:cubicBezTo>
                  <a:cubicBezTo>
                    <a:pt x="4800" y="5538"/>
                    <a:pt x="7800" y="2769"/>
                    <a:pt x="10200" y="3876"/>
                  </a:cubicBezTo>
                  <a:close/>
                </a:path>
              </a:pathLst>
            </a:custGeom>
            <a:solidFill>
              <a:srgbClr val="95764E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53" name="楕円 16306"/>
            <p:cNvSpPr/>
            <p:nvPr/>
          </p:nvSpPr>
          <p:spPr>
            <a:xfrm>
              <a:off x="2581908" y="3387287"/>
              <a:ext cx="45181" cy="45182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54" name="楕円 16307"/>
            <p:cNvSpPr/>
            <p:nvPr/>
          </p:nvSpPr>
          <p:spPr>
            <a:xfrm>
              <a:off x="2795359" y="3320445"/>
              <a:ext cx="45181" cy="45182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55" name="楕円 16308"/>
            <p:cNvSpPr/>
            <p:nvPr/>
          </p:nvSpPr>
          <p:spPr>
            <a:xfrm>
              <a:off x="2685067" y="3342787"/>
              <a:ext cx="36947" cy="36948"/>
            </a:xfrm>
            <a:prstGeom prst="ellipse">
              <a:avLst/>
            </a:prstGeom>
            <a:solidFill>
              <a:srgbClr val="F2C28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4056" name="グループ 16312"/>
            <p:cNvGrpSpPr/>
            <p:nvPr/>
          </p:nvGrpSpPr>
          <p:grpSpPr>
            <a:xfrm>
              <a:off x="2688633" y="3396150"/>
              <a:ext cx="132764" cy="123299"/>
              <a:chOff x="98405" y="31266"/>
              <a:chExt cx="6947" cy="6451"/>
            </a:xfrm>
          </p:grpSpPr>
          <p:sp>
            <p:nvSpPr>
              <p:cNvPr id="4057" name="楕円 16310"/>
              <p:cNvSpPr/>
              <p:nvPr/>
            </p:nvSpPr>
            <p:spPr>
              <a:xfrm>
                <a:off x="98405" y="31872"/>
                <a:ext cx="5845" cy="5845"/>
              </a:xfrm>
              <a:prstGeom prst="ellipse">
                <a:avLst/>
              </a:prstGeom>
              <a:solidFill>
                <a:srgbClr val="86BFE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58" name="図形 16311"/>
              <p:cNvSpPr/>
              <p:nvPr/>
            </p:nvSpPr>
            <p:spPr>
              <a:xfrm>
                <a:off x="100102" y="31266"/>
                <a:ext cx="5250" cy="450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02" y="9340"/>
                    </a:moveTo>
                    <a:cubicBezTo>
                      <a:pt x="21097" y="-18097"/>
                      <a:pt x="33655" y="26270"/>
                      <a:pt x="4520" y="21016"/>
                    </a:cubicBezTo>
                    <a:cubicBezTo>
                      <a:pt x="3013" y="19264"/>
                      <a:pt x="2009" y="17513"/>
                      <a:pt x="502" y="16345"/>
                    </a:cubicBezTo>
                    <a:cubicBezTo>
                      <a:pt x="502" y="14594"/>
                      <a:pt x="0" y="11675"/>
                      <a:pt x="1004" y="10508"/>
                    </a:cubicBezTo>
                    <a:close/>
                  </a:path>
                </a:pathLst>
              </a:cu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4059" name="図形 16319"/>
            <p:cNvSpPr/>
            <p:nvPr/>
          </p:nvSpPr>
          <p:spPr>
            <a:xfrm>
              <a:off x="2560327" y="3676312"/>
              <a:ext cx="406763" cy="10803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736" y="0"/>
                  </a:moveTo>
                  <a:cubicBezTo>
                    <a:pt x="19723" y="1871"/>
                    <a:pt x="18881" y="3741"/>
                    <a:pt x="17870" y="5611"/>
                  </a:cubicBezTo>
                  <a:cubicBezTo>
                    <a:pt x="13149" y="19953"/>
                    <a:pt x="5732" y="14024"/>
                    <a:pt x="0" y="16518"/>
                  </a:cubicBezTo>
                  <a:cubicBezTo>
                    <a:pt x="674" y="20882"/>
                    <a:pt x="299" y="21482"/>
                    <a:pt x="634" y="21482"/>
                  </a:cubicBezTo>
                  <a:cubicBezTo>
                    <a:pt x="7041" y="17740"/>
                    <a:pt x="14329" y="29306"/>
                    <a:pt x="19387" y="9977"/>
                  </a:cubicBezTo>
                  <a:cubicBezTo>
                    <a:pt x="20230" y="9352"/>
                    <a:pt x="20904" y="6858"/>
                    <a:pt x="21579" y="3741"/>
                  </a:cubicBezTo>
                  <a:cubicBezTo>
                    <a:pt x="21747" y="2493"/>
                    <a:pt x="21240" y="1246"/>
                    <a:pt x="21240" y="0"/>
                  </a:cubicBezTo>
                  <a:lnTo>
                    <a:pt x="20736" y="0"/>
                  </a:lnTo>
                  <a:close/>
                </a:path>
              </a:pathLst>
            </a:cu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60" name="楕円 16320"/>
            <p:cNvSpPr/>
            <p:nvPr/>
          </p:nvSpPr>
          <p:spPr>
            <a:xfrm>
              <a:off x="2423682" y="3390302"/>
              <a:ext cx="79847" cy="95005"/>
            </a:xfrm>
            <a:prstGeom prst="ellipse">
              <a:avLst/>
            </a:pr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61" name="楕円 3283"/>
            <p:cNvSpPr/>
            <p:nvPr/>
          </p:nvSpPr>
          <p:spPr>
            <a:xfrm>
              <a:off x="2545984" y="3443527"/>
              <a:ext cx="104679" cy="104679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062" name="グループ 3832"/>
          <p:cNvGrpSpPr/>
          <p:nvPr/>
        </p:nvGrpSpPr>
        <p:grpSpPr>
          <a:xfrm>
            <a:off x="5574874" y="1538615"/>
            <a:ext cx="500829" cy="826346"/>
            <a:chOff x="4452452" y="1566663"/>
            <a:chExt cx="1616005" cy="2666337"/>
          </a:xfrm>
        </p:grpSpPr>
        <p:grpSp>
          <p:nvGrpSpPr>
            <p:cNvPr id="4063" name="グループ 1206"/>
            <p:cNvGrpSpPr/>
            <p:nvPr/>
          </p:nvGrpSpPr>
          <p:grpSpPr>
            <a:xfrm>
              <a:off x="4452452" y="1566663"/>
              <a:ext cx="1616005" cy="2666337"/>
              <a:chOff x="4399567" y="1413068"/>
              <a:chExt cx="1917898" cy="3164442"/>
            </a:xfrm>
          </p:grpSpPr>
          <p:grpSp>
            <p:nvGrpSpPr>
              <p:cNvPr id="4064" name="グループ 1202"/>
              <p:cNvGrpSpPr/>
              <p:nvPr/>
            </p:nvGrpSpPr>
            <p:grpSpPr>
              <a:xfrm>
                <a:off x="4399567" y="1413068"/>
                <a:ext cx="1917898" cy="3164442"/>
                <a:chOff x="4399567" y="1413068"/>
                <a:chExt cx="1917898" cy="3164442"/>
              </a:xfrm>
            </p:grpSpPr>
            <p:sp>
              <p:nvSpPr>
                <p:cNvPr id="4065" name="図形 1201"/>
                <p:cNvSpPr/>
                <p:nvPr/>
              </p:nvSpPr>
              <p:spPr>
                <a:xfrm>
                  <a:off x="4619204" y="2039867"/>
                  <a:ext cx="1464147" cy="829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3540" y="2644"/>
                      </a:moveTo>
                      <a:cubicBezTo>
                        <a:pt x="3895" y="7053"/>
                        <a:pt x="2006" y="10800"/>
                        <a:pt x="0" y="12563"/>
                      </a:cubicBezTo>
                      <a:cubicBezTo>
                        <a:pt x="0" y="13004"/>
                        <a:pt x="0" y="13224"/>
                        <a:pt x="0" y="13665"/>
                      </a:cubicBezTo>
                      <a:cubicBezTo>
                        <a:pt x="118" y="14326"/>
                        <a:pt x="590" y="14767"/>
                        <a:pt x="826" y="15208"/>
                      </a:cubicBezTo>
                      <a:cubicBezTo>
                        <a:pt x="1534" y="15208"/>
                        <a:pt x="2360" y="15428"/>
                        <a:pt x="3068" y="14987"/>
                      </a:cubicBezTo>
                      <a:cubicBezTo>
                        <a:pt x="2832" y="19616"/>
                        <a:pt x="5429" y="21600"/>
                        <a:pt x="6255" y="17412"/>
                      </a:cubicBezTo>
                      <a:cubicBezTo>
                        <a:pt x="7200" y="23363"/>
                        <a:pt x="11803" y="22261"/>
                        <a:pt x="12393" y="16530"/>
                      </a:cubicBezTo>
                      <a:cubicBezTo>
                        <a:pt x="13691" y="22702"/>
                        <a:pt x="17586" y="23804"/>
                        <a:pt x="17114" y="15648"/>
                      </a:cubicBezTo>
                      <a:cubicBezTo>
                        <a:pt x="25613" y="23363"/>
                        <a:pt x="19003" y="7714"/>
                        <a:pt x="18649" y="1542"/>
                      </a:cubicBezTo>
                      <a:lnTo>
                        <a:pt x="5311" y="0"/>
                      </a:lnTo>
                    </a:path>
                  </a:pathLst>
                </a:custGeom>
                <a:solidFill>
                  <a:srgbClr val="A76E32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4066" name="グループ 1180"/>
                <p:cNvGrpSpPr/>
                <p:nvPr/>
              </p:nvGrpSpPr>
              <p:grpSpPr>
                <a:xfrm>
                  <a:off x="4399567" y="1413068"/>
                  <a:ext cx="1917898" cy="3164442"/>
                  <a:chOff x="123976" y="22783"/>
                  <a:chExt cx="24828" cy="40965"/>
                </a:xfrm>
              </p:grpSpPr>
              <p:sp>
                <p:nvSpPr>
                  <p:cNvPr id="4067" name="図形 16583"/>
                  <p:cNvSpPr/>
                  <p:nvPr/>
                </p:nvSpPr>
                <p:spPr>
                  <a:xfrm>
                    <a:off x="129551" y="36235"/>
                    <a:ext cx="15773" cy="162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5483" y="805"/>
                        </a:moveTo>
                        <a:cubicBezTo>
                          <a:pt x="2990" y="1128"/>
                          <a:pt x="1993" y="4191"/>
                          <a:pt x="1329" y="6125"/>
                        </a:cubicBezTo>
                        <a:lnTo>
                          <a:pt x="166" y="21600"/>
                        </a:lnTo>
                        <a:lnTo>
                          <a:pt x="21267" y="21116"/>
                        </a:lnTo>
                        <a:cubicBezTo>
                          <a:pt x="21267" y="13862"/>
                          <a:pt x="23926" y="2901"/>
                          <a:pt x="14787" y="161"/>
                        </a:cubicBezTo>
                        <a:lnTo>
                          <a:pt x="6978" y="1128"/>
                        </a:lnTo>
                      </a:path>
                    </a:pathLst>
                  </a:custGeom>
                  <a:solidFill>
                    <a:srgbClr val="2E8BD0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068" name="図形 16582"/>
                  <p:cNvSpPr/>
                  <p:nvPr/>
                </p:nvSpPr>
                <p:spPr>
                  <a:xfrm>
                    <a:off x="134274" y="37131"/>
                    <a:ext cx="5095" cy="30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888" y="2521"/>
                        </a:moveTo>
                        <a:cubicBezTo>
                          <a:pt x="-4276" y="23688"/>
                          <a:pt x="13853" y="25304"/>
                          <a:pt x="21600" y="16837"/>
                        </a:cubicBezTo>
                        <a:cubicBezTo>
                          <a:pt x="21600" y="10064"/>
                          <a:pt x="21546" y="6754"/>
                          <a:pt x="21546" y="-19"/>
                        </a:cubicBezTo>
                        <a:lnTo>
                          <a:pt x="888" y="2521"/>
                        </a:lnTo>
                        <a:close/>
                      </a:path>
                    </a:pathLst>
                  </a:custGeom>
                  <a:solidFill>
                    <a:srgbClr val="F8E5B6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069" name="楕円 16537"/>
                  <p:cNvSpPr/>
                  <p:nvPr/>
                </p:nvSpPr>
                <p:spPr>
                  <a:xfrm>
                    <a:off x="129672" y="23995"/>
                    <a:ext cx="13859" cy="14316"/>
                  </a:xfrm>
                  <a:prstGeom prst="ellipse">
                    <a:avLst/>
                  </a:pr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070" name="楕円 16572"/>
                  <p:cNvSpPr/>
                  <p:nvPr/>
                </p:nvSpPr>
                <p:spPr>
                  <a:xfrm>
                    <a:off x="127972" y="29319"/>
                    <a:ext cx="3400" cy="3400"/>
                  </a:xfrm>
                  <a:prstGeom prst="ellipse">
                    <a:avLst/>
                  </a:pr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071" name="楕円 16573"/>
                  <p:cNvSpPr/>
                  <p:nvPr/>
                </p:nvSpPr>
                <p:spPr>
                  <a:xfrm>
                    <a:off x="141832" y="29566"/>
                    <a:ext cx="3400" cy="3400"/>
                  </a:xfrm>
                  <a:prstGeom prst="ellipse">
                    <a:avLst/>
                  </a:pr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072" name="図形 16566"/>
                  <p:cNvSpPr/>
                  <p:nvPr/>
                </p:nvSpPr>
                <p:spPr>
                  <a:xfrm>
                    <a:off x="128809" y="22783"/>
                    <a:ext cx="15406" cy="77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3784" y="1350"/>
                        </a:moveTo>
                        <a:cubicBezTo>
                          <a:pt x="14527" y="2356"/>
                          <a:pt x="16729" y="3171"/>
                          <a:pt x="17658" y="4177"/>
                        </a:cubicBezTo>
                        <a:cubicBezTo>
                          <a:pt x="20075" y="7192"/>
                          <a:pt x="21924" y="13893"/>
                          <a:pt x="21552" y="19924"/>
                        </a:cubicBezTo>
                        <a:cubicBezTo>
                          <a:pt x="18763" y="21264"/>
                          <a:pt x="17460" y="16238"/>
                          <a:pt x="16530" y="12888"/>
                        </a:cubicBezTo>
                        <a:cubicBezTo>
                          <a:pt x="18017" y="20259"/>
                          <a:pt x="12252" y="23274"/>
                          <a:pt x="12067" y="15233"/>
                        </a:cubicBezTo>
                        <a:cubicBezTo>
                          <a:pt x="12625" y="24279"/>
                          <a:pt x="4442" y="23274"/>
                          <a:pt x="4815" y="14898"/>
                        </a:cubicBezTo>
                        <a:cubicBezTo>
                          <a:pt x="4256" y="17243"/>
                          <a:pt x="3140" y="19253"/>
                          <a:pt x="2210" y="20929"/>
                        </a:cubicBezTo>
                        <a:cubicBezTo>
                          <a:pt x="1466" y="21264"/>
                          <a:pt x="723" y="20259"/>
                          <a:pt x="164" y="19589"/>
                        </a:cubicBezTo>
                        <a:cubicBezTo>
                          <a:pt x="-1322" y="4511"/>
                          <a:pt x="7089" y="-3339"/>
                          <a:pt x="13784" y="1350"/>
                        </a:cubicBezTo>
                        <a:close/>
                      </a:path>
                    </a:pathLst>
                  </a:custGeom>
                  <a:solidFill>
                    <a:srgbClr val="A76E32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073" name="図形 16568"/>
                  <p:cNvSpPr/>
                  <p:nvPr/>
                </p:nvSpPr>
                <p:spPr>
                  <a:xfrm>
                    <a:off x="136055" y="31000"/>
                    <a:ext cx="1265" cy="2676"/>
                  </a:xfrm>
                  <a:prstGeom prst="triangle">
                    <a:avLst/>
                  </a:prstGeom>
                  <a:solidFill>
                    <a:srgbClr val="F2C280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074" name="楕円 16569"/>
                  <p:cNvSpPr/>
                  <p:nvPr/>
                </p:nvSpPr>
                <p:spPr>
                  <a:xfrm>
                    <a:off x="132593" y="31266"/>
                    <a:ext cx="1722" cy="1722"/>
                  </a:xfrm>
                  <a:prstGeom prst="ellipse">
                    <a:avLst/>
                  </a:prstGeom>
                  <a:solidFill>
                    <a:sysClr val="windowText" lastClr="000000">
                      <a:lumMod val="75000"/>
                      <a:lumOff val="2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075" name="楕円 16570"/>
                  <p:cNvSpPr/>
                  <p:nvPr/>
                </p:nvSpPr>
                <p:spPr>
                  <a:xfrm>
                    <a:off x="139500" y="31266"/>
                    <a:ext cx="1722" cy="1722"/>
                  </a:xfrm>
                  <a:prstGeom prst="ellipse">
                    <a:avLst/>
                  </a:prstGeom>
                  <a:solidFill>
                    <a:sysClr val="windowText" lastClr="000000">
                      <a:lumMod val="75000"/>
                      <a:lumOff val="2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076" name="図形 16571"/>
                  <p:cNvSpPr/>
                  <p:nvPr/>
                </p:nvSpPr>
                <p:spPr>
                  <a:xfrm flipV="1">
                    <a:off x="135078" y="33614"/>
                    <a:ext cx="3364" cy="2333"/>
                  </a:xfrm>
                  <a:prstGeom prst="blockArc">
                    <a:avLst/>
                  </a:prstGeom>
                  <a:solidFill>
                    <a:srgbClr val="D46354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grpSp>
                <p:nvGrpSpPr>
                  <p:cNvPr id="4077" name="グループ 16576"/>
                  <p:cNvGrpSpPr/>
                  <p:nvPr/>
                </p:nvGrpSpPr>
                <p:grpSpPr>
                  <a:xfrm>
                    <a:off x="123976" y="38662"/>
                    <a:ext cx="24828" cy="25086"/>
                    <a:chOff x="123976" y="38662"/>
                    <a:chExt cx="24828" cy="25086"/>
                  </a:xfrm>
                </p:grpSpPr>
                <p:sp>
                  <p:nvSpPr>
                    <p:cNvPr id="4078" name="図形 16574"/>
                    <p:cNvSpPr/>
                    <p:nvPr/>
                  </p:nvSpPr>
                  <p:spPr>
                    <a:xfrm>
                      <a:off x="123976" y="39265"/>
                      <a:ext cx="24828" cy="2448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6532" y="106"/>
                          </a:moveTo>
                          <a:cubicBezTo>
                            <a:pt x="8850" y="1603"/>
                            <a:pt x="12433" y="1710"/>
                            <a:pt x="15067" y="641"/>
                          </a:cubicBezTo>
                          <a:cubicBezTo>
                            <a:pt x="15278" y="641"/>
                            <a:pt x="15383" y="748"/>
                            <a:pt x="15594" y="748"/>
                          </a:cubicBezTo>
                          <a:cubicBezTo>
                            <a:pt x="17490" y="2352"/>
                            <a:pt x="18860" y="4598"/>
                            <a:pt x="19914" y="6843"/>
                          </a:cubicBezTo>
                          <a:cubicBezTo>
                            <a:pt x="22126" y="9516"/>
                            <a:pt x="22232" y="11655"/>
                            <a:pt x="19703" y="14221"/>
                          </a:cubicBezTo>
                          <a:cubicBezTo>
                            <a:pt x="19071" y="13687"/>
                            <a:pt x="18439" y="12938"/>
                            <a:pt x="18017" y="12190"/>
                          </a:cubicBezTo>
                          <a:cubicBezTo>
                            <a:pt x="19598" y="14435"/>
                            <a:pt x="20335" y="17322"/>
                            <a:pt x="20335" y="19996"/>
                          </a:cubicBezTo>
                          <a:cubicBezTo>
                            <a:pt x="20019" y="20423"/>
                            <a:pt x="19598" y="20637"/>
                            <a:pt x="19281" y="20958"/>
                          </a:cubicBezTo>
                          <a:cubicBezTo>
                            <a:pt x="18965" y="20958"/>
                            <a:pt x="18544" y="20958"/>
                            <a:pt x="18228" y="20958"/>
                          </a:cubicBezTo>
                          <a:cubicBezTo>
                            <a:pt x="14961" y="19354"/>
                            <a:pt x="11906" y="21706"/>
                            <a:pt x="8640" y="21600"/>
                          </a:cubicBezTo>
                          <a:cubicBezTo>
                            <a:pt x="6848" y="20423"/>
                            <a:pt x="5057" y="19354"/>
                            <a:pt x="2844" y="19675"/>
                          </a:cubicBezTo>
                          <a:cubicBezTo>
                            <a:pt x="2528" y="17429"/>
                            <a:pt x="3687" y="15291"/>
                            <a:pt x="3687" y="13045"/>
                          </a:cubicBezTo>
                          <a:cubicBezTo>
                            <a:pt x="3371" y="13900"/>
                            <a:pt x="2739" y="14649"/>
                            <a:pt x="2318" y="15398"/>
                          </a:cubicBezTo>
                          <a:cubicBezTo>
                            <a:pt x="1475" y="14649"/>
                            <a:pt x="842" y="13687"/>
                            <a:pt x="105" y="13045"/>
                          </a:cubicBezTo>
                          <a:cubicBezTo>
                            <a:pt x="105" y="12831"/>
                            <a:pt x="105" y="12617"/>
                            <a:pt x="105" y="12297"/>
                          </a:cubicBezTo>
                          <a:cubicBezTo>
                            <a:pt x="2528" y="8768"/>
                            <a:pt x="1791" y="1283"/>
                            <a:pt x="6532" y="213"/>
                          </a:cubicBezTo>
                          <a:close/>
                        </a:path>
                      </a:pathLst>
                    </a:custGeom>
                    <a:solidFill>
                      <a:srgbClr val="B9DEF1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079" name="図形 16575"/>
                    <p:cNvSpPr/>
                    <p:nvPr/>
                  </p:nvSpPr>
                  <p:spPr>
                    <a:xfrm>
                      <a:off x="131389" y="38662"/>
                      <a:ext cx="9946" cy="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263" y="502"/>
                          </a:moveTo>
                          <a:lnTo>
                            <a:pt x="8692" y="3516"/>
                          </a:lnTo>
                          <a:cubicBezTo>
                            <a:pt x="12907" y="3516"/>
                            <a:pt x="17385" y="3516"/>
                            <a:pt x="21600" y="3013"/>
                          </a:cubicBezTo>
                          <a:cubicBezTo>
                            <a:pt x="17912" y="26623"/>
                            <a:pt x="790" y="29134"/>
                            <a:pt x="526" y="1004"/>
                          </a:cubicBezTo>
                          <a:close/>
                        </a:path>
                      </a:pathLst>
                    </a:custGeom>
                    <a:solidFill>
                      <a:srgbClr val="9ACFEA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</p:grpSp>
              <p:sp>
                <p:nvSpPr>
                  <p:cNvPr id="4080" name="図形 16579"/>
                  <p:cNvSpPr/>
                  <p:nvPr/>
                </p:nvSpPr>
                <p:spPr>
                  <a:xfrm>
                    <a:off x="127108" y="37804"/>
                    <a:ext cx="5485" cy="48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3150" y="6434"/>
                        </a:moveTo>
                        <a:cubicBezTo>
                          <a:pt x="4500" y="4595"/>
                          <a:pt x="5850" y="2757"/>
                          <a:pt x="7650" y="919"/>
                        </a:cubicBezTo>
                        <a:cubicBezTo>
                          <a:pt x="14400" y="-2757"/>
                          <a:pt x="28800" y="10110"/>
                          <a:pt x="17550" y="11029"/>
                        </a:cubicBezTo>
                        <a:cubicBezTo>
                          <a:pt x="18450" y="12868"/>
                          <a:pt x="18900" y="15165"/>
                          <a:pt x="18450" y="17463"/>
                        </a:cubicBezTo>
                        <a:cubicBezTo>
                          <a:pt x="8100" y="26195"/>
                          <a:pt x="-5400" y="19761"/>
                          <a:pt x="3150" y="6434"/>
                        </a:cubicBezTo>
                        <a:close/>
                      </a:path>
                    </a:pathLst>
                  </a:cu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081" name="図形 16580"/>
                  <p:cNvSpPr/>
                  <p:nvPr/>
                </p:nvSpPr>
                <p:spPr>
                  <a:xfrm>
                    <a:off x="139041" y="38754"/>
                    <a:ext cx="5572" cy="45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7019" y="1628"/>
                        </a:moveTo>
                        <a:cubicBezTo>
                          <a:pt x="1382" y="-656"/>
                          <a:pt x="-3784" y="11344"/>
                          <a:pt x="3731" y="10773"/>
                        </a:cubicBezTo>
                        <a:cubicBezTo>
                          <a:pt x="7958" y="30204"/>
                          <a:pt x="31445" y="21060"/>
                          <a:pt x="16883" y="2200"/>
                        </a:cubicBezTo>
                        <a:cubicBezTo>
                          <a:pt x="13536" y="0"/>
                          <a:pt x="10588" y="-1203"/>
                          <a:pt x="7019" y="1628"/>
                        </a:cubicBezTo>
                        <a:close/>
                      </a:path>
                    </a:pathLst>
                  </a:cu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grpSp>
                <p:nvGrpSpPr>
                  <p:cNvPr id="4082" name="グループ 16588"/>
                  <p:cNvGrpSpPr/>
                  <p:nvPr/>
                </p:nvGrpSpPr>
                <p:grpSpPr>
                  <a:xfrm>
                    <a:off x="131629" y="43387"/>
                    <a:ext cx="8852" cy="6455"/>
                    <a:chOff x="129309" y="43506"/>
                    <a:chExt cx="13339" cy="9727"/>
                  </a:xfrm>
                </p:grpSpPr>
              </p:grpSp>
            </p:grpSp>
          </p:grpSp>
          <p:sp>
            <p:nvSpPr>
              <p:cNvPr id="4083" name="図形 1204"/>
              <p:cNvSpPr/>
              <p:nvPr/>
            </p:nvSpPr>
            <p:spPr>
              <a:xfrm>
                <a:off x="4703496" y="3236814"/>
                <a:ext cx="219828" cy="75945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492" y="17040"/>
                    </a:moveTo>
                    <a:lnTo>
                      <a:pt x="21600" y="240"/>
                    </a:lnTo>
                    <a:lnTo>
                      <a:pt x="830" y="21600"/>
                    </a:lnTo>
                    <a:lnTo>
                      <a:pt x="2492" y="17040"/>
                    </a:lnTo>
                    <a:close/>
                  </a:path>
                </a:pathLst>
              </a:custGeom>
              <a:solidFill>
                <a:srgbClr val="9ACFE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084" name="図形 1205"/>
              <p:cNvSpPr/>
              <p:nvPr/>
            </p:nvSpPr>
            <p:spPr>
              <a:xfrm>
                <a:off x="5799292" y="3245243"/>
                <a:ext cx="287578" cy="61623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7152" y="19824"/>
                    </a:moveTo>
                    <a:lnTo>
                      <a:pt x="635" y="295"/>
                    </a:lnTo>
                    <a:lnTo>
                      <a:pt x="21600" y="21600"/>
                    </a:lnTo>
                    <a:lnTo>
                      <a:pt x="17152" y="19824"/>
                    </a:lnTo>
                    <a:close/>
                  </a:path>
                </a:pathLst>
              </a:custGeom>
              <a:solidFill>
                <a:srgbClr val="9ACFE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4085" name="楕円 3830"/>
            <p:cNvSpPr/>
            <p:nvPr/>
          </p:nvSpPr>
          <p:spPr>
            <a:xfrm>
              <a:off x="4893213" y="2217066"/>
              <a:ext cx="173578" cy="173578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86" name="楕円 3831"/>
            <p:cNvSpPr/>
            <p:nvPr/>
          </p:nvSpPr>
          <p:spPr>
            <a:xfrm>
              <a:off x="5491789" y="2217066"/>
              <a:ext cx="173578" cy="173578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087" name="グループ 3840"/>
          <p:cNvGrpSpPr/>
          <p:nvPr/>
        </p:nvGrpSpPr>
        <p:grpSpPr>
          <a:xfrm>
            <a:off x="3881120" y="1681379"/>
            <a:ext cx="681228" cy="553816"/>
            <a:chOff x="336204" y="84375"/>
            <a:chExt cx="279420" cy="214460"/>
          </a:xfrm>
        </p:grpSpPr>
        <p:sp>
          <p:nvSpPr>
            <p:cNvPr id="4088" name="楕円 1116"/>
            <p:cNvSpPr/>
            <p:nvPr/>
          </p:nvSpPr>
          <p:spPr>
            <a:xfrm>
              <a:off x="336204" y="135851"/>
              <a:ext cx="84586" cy="162984"/>
            </a:xfrm>
            <a:prstGeom prst="ellipse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89" name="楕円 1114"/>
            <p:cNvSpPr/>
            <p:nvPr/>
          </p:nvSpPr>
          <p:spPr>
            <a:xfrm>
              <a:off x="349624" y="141033"/>
              <a:ext cx="84586" cy="155855"/>
            </a:xfrm>
            <a:prstGeom prst="ellipse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90" name="図形 1060"/>
            <p:cNvSpPr/>
            <p:nvPr/>
          </p:nvSpPr>
          <p:spPr>
            <a:xfrm>
              <a:off x="501041" y="192708"/>
              <a:ext cx="114583" cy="9850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728"/>
                  </a:moveTo>
                  <a:cubicBezTo>
                    <a:pt x="6841" y="803"/>
                    <a:pt x="19547" y="-1101"/>
                    <a:pt x="20524" y="958"/>
                  </a:cubicBezTo>
                  <a:cubicBezTo>
                    <a:pt x="22088" y="4581"/>
                    <a:pt x="21551" y="13938"/>
                    <a:pt x="21307" y="19013"/>
                  </a:cubicBezTo>
                  <a:cubicBezTo>
                    <a:pt x="19047" y="23297"/>
                    <a:pt x="11631" y="21445"/>
                    <a:pt x="10015" y="19187"/>
                  </a:cubicBezTo>
                  <a:lnTo>
                    <a:pt x="9577" y="11015"/>
                  </a:lnTo>
                  <a:lnTo>
                    <a:pt x="585" y="11015"/>
                  </a:lnTo>
                  <a:lnTo>
                    <a:pt x="-1" y="728"/>
                  </a:lnTo>
                  <a:close/>
                </a:path>
              </a:pathLst>
            </a:custGeom>
            <a:solidFill>
              <a:sysClr val="window" lastClr="FFFFFF">
                <a:lumMod val="86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91" name="図形 1115"/>
            <p:cNvSpPr/>
            <p:nvPr/>
          </p:nvSpPr>
          <p:spPr>
            <a:xfrm>
              <a:off x="378429" y="187498"/>
              <a:ext cx="48632" cy="6562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469" y="-14"/>
                  </a:moveTo>
                  <a:lnTo>
                    <a:pt x="3928" y="-14"/>
                  </a:lnTo>
                  <a:cubicBezTo>
                    <a:pt x="-2718" y="6769"/>
                    <a:pt x="-145" y="18514"/>
                    <a:pt x="5068" y="21600"/>
                  </a:cubicBezTo>
                  <a:lnTo>
                    <a:pt x="21600" y="21600"/>
                  </a:lnTo>
                  <a:cubicBezTo>
                    <a:pt x="21600" y="20680"/>
                    <a:pt x="21029" y="20220"/>
                    <a:pt x="21029" y="19301"/>
                  </a:cubicBezTo>
                  <a:lnTo>
                    <a:pt x="16469" y="-14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92" name="楕円 1072"/>
            <p:cNvSpPr/>
            <p:nvPr/>
          </p:nvSpPr>
          <p:spPr>
            <a:xfrm>
              <a:off x="402969" y="159515"/>
              <a:ext cx="110178" cy="108790"/>
            </a:xfrm>
            <a:prstGeom prst="ellipse">
              <a:avLst/>
            </a:prstGeom>
            <a:solidFill>
              <a:sysClr val="window" lastClr="FFFFFF">
                <a:lumMod val="86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93" name="図形 1071"/>
            <p:cNvSpPr/>
            <p:nvPr/>
          </p:nvSpPr>
          <p:spPr>
            <a:xfrm>
              <a:off x="478125" y="184375"/>
              <a:ext cx="45311" cy="704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083" y="3494"/>
                  </a:moveTo>
                  <a:cubicBezTo>
                    <a:pt x="16074" y="8576"/>
                    <a:pt x="16576" y="14294"/>
                    <a:pt x="21600" y="18105"/>
                  </a:cubicBezTo>
                  <a:cubicBezTo>
                    <a:pt x="0" y="32400"/>
                    <a:pt x="-10548" y="-5400"/>
                    <a:pt x="16074" y="952"/>
                  </a:cubicBezTo>
                  <a:cubicBezTo>
                    <a:pt x="17079" y="1588"/>
                    <a:pt x="18083" y="2223"/>
                    <a:pt x="17581" y="3176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94" name="図形 1073"/>
            <p:cNvSpPr/>
            <p:nvPr/>
          </p:nvSpPr>
          <p:spPr>
            <a:xfrm>
              <a:off x="435678" y="134400"/>
              <a:ext cx="44759" cy="33796"/>
            </a:xfrm>
            <a:prstGeom prst="roundRect">
              <a:avLst/>
            </a:pr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95" name="図形 1112"/>
            <p:cNvSpPr/>
            <p:nvPr/>
          </p:nvSpPr>
          <p:spPr>
            <a:xfrm>
              <a:off x="384375" y="126041"/>
              <a:ext cx="143782" cy="5042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6" y="450"/>
                  </a:moveTo>
                  <a:lnTo>
                    <a:pt x="939" y="8550"/>
                  </a:lnTo>
                  <a:cubicBezTo>
                    <a:pt x="1252" y="9450"/>
                    <a:pt x="1565" y="10800"/>
                    <a:pt x="1878" y="11700"/>
                  </a:cubicBezTo>
                  <a:cubicBezTo>
                    <a:pt x="4539" y="11700"/>
                    <a:pt x="7200" y="11700"/>
                    <a:pt x="9860" y="11700"/>
                  </a:cubicBezTo>
                  <a:lnTo>
                    <a:pt x="16121" y="20700"/>
                  </a:lnTo>
                  <a:cubicBezTo>
                    <a:pt x="18000" y="22500"/>
                    <a:pt x="21756" y="22950"/>
                    <a:pt x="21600" y="14850"/>
                  </a:cubicBezTo>
                  <a:lnTo>
                    <a:pt x="11426" y="1800"/>
                  </a:lnTo>
                  <a:lnTo>
                    <a:pt x="156" y="45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96" name="図形 1113"/>
            <p:cNvSpPr/>
            <p:nvPr/>
          </p:nvSpPr>
          <p:spPr>
            <a:xfrm>
              <a:off x="477083" y="87500"/>
              <a:ext cx="33592" cy="428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225" y="0"/>
                  </a:moveTo>
                  <a:cubicBezTo>
                    <a:pt x="20925" y="5268"/>
                    <a:pt x="22275" y="10536"/>
                    <a:pt x="21600" y="16331"/>
                  </a:cubicBezTo>
                  <a:cubicBezTo>
                    <a:pt x="14850" y="20019"/>
                    <a:pt x="0" y="26341"/>
                    <a:pt x="675" y="14224"/>
                  </a:cubicBezTo>
                  <a:cubicBezTo>
                    <a:pt x="6075" y="13170"/>
                    <a:pt x="9450" y="10536"/>
                    <a:pt x="13500" y="7902"/>
                  </a:cubicBezTo>
                  <a:cubicBezTo>
                    <a:pt x="14175" y="6848"/>
                    <a:pt x="14175" y="5268"/>
                    <a:pt x="15525" y="4214"/>
                  </a:cubicBezTo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97" name="図形 1109"/>
            <p:cNvSpPr/>
            <p:nvPr/>
          </p:nvSpPr>
          <p:spPr>
            <a:xfrm>
              <a:off x="384621" y="84375"/>
              <a:ext cx="146875" cy="8020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760" y="6433"/>
                  </a:moveTo>
                  <a:cubicBezTo>
                    <a:pt x="11139" y="5540"/>
                    <a:pt x="12328" y="2649"/>
                    <a:pt x="13328" y="1221"/>
                  </a:cubicBezTo>
                  <a:cubicBezTo>
                    <a:pt x="14342" y="-203"/>
                    <a:pt x="15596" y="-294"/>
                    <a:pt x="17617" y="453"/>
                  </a:cubicBezTo>
                  <a:cubicBezTo>
                    <a:pt x="19386" y="6048"/>
                    <a:pt x="17914" y="5954"/>
                    <a:pt x="17157" y="7574"/>
                  </a:cubicBezTo>
                  <a:cubicBezTo>
                    <a:pt x="16270" y="9374"/>
                    <a:pt x="15423" y="9463"/>
                    <a:pt x="15423" y="9463"/>
                  </a:cubicBezTo>
                  <a:cubicBezTo>
                    <a:pt x="15801" y="10352"/>
                    <a:pt x="18827" y="10707"/>
                    <a:pt x="19960" y="12489"/>
                  </a:cubicBezTo>
                  <a:cubicBezTo>
                    <a:pt x="21094" y="14272"/>
                    <a:pt x="21795" y="17900"/>
                    <a:pt x="21543" y="19682"/>
                  </a:cubicBezTo>
                  <a:cubicBezTo>
                    <a:pt x="21290" y="21462"/>
                    <a:pt x="19263" y="21584"/>
                    <a:pt x="17876" y="21584"/>
                  </a:cubicBezTo>
                  <a:cubicBezTo>
                    <a:pt x="16491" y="21584"/>
                    <a:pt x="14720" y="19689"/>
                    <a:pt x="13461" y="18263"/>
                  </a:cubicBezTo>
                  <a:cubicBezTo>
                    <a:pt x="12199" y="16838"/>
                    <a:pt x="12021" y="15873"/>
                    <a:pt x="10256" y="14985"/>
                  </a:cubicBezTo>
                  <a:cubicBezTo>
                    <a:pt x="8492" y="14094"/>
                    <a:pt x="4585" y="15517"/>
                    <a:pt x="2947" y="15158"/>
                  </a:cubicBezTo>
                  <a:cubicBezTo>
                    <a:pt x="1309" y="14804"/>
                    <a:pt x="679" y="13732"/>
                    <a:pt x="301" y="12845"/>
                  </a:cubicBezTo>
                  <a:cubicBezTo>
                    <a:pt x="-77" y="11954"/>
                    <a:pt x="-77" y="10352"/>
                    <a:pt x="175" y="9106"/>
                  </a:cubicBezTo>
                  <a:cubicBezTo>
                    <a:pt x="427" y="7857"/>
                    <a:pt x="427" y="6076"/>
                    <a:pt x="1939" y="5365"/>
                  </a:cubicBezTo>
                  <a:cubicBezTo>
                    <a:pt x="3453" y="4650"/>
                    <a:pt x="4964" y="4651"/>
                    <a:pt x="6351" y="4831"/>
                  </a:cubicBezTo>
                  <a:cubicBezTo>
                    <a:pt x="7736" y="5010"/>
                    <a:pt x="10382" y="7323"/>
                    <a:pt x="10760" y="6433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98" name="楕円 1110"/>
            <p:cNvSpPr/>
            <p:nvPr/>
          </p:nvSpPr>
          <p:spPr>
            <a:xfrm>
              <a:off x="445233" y="112825"/>
              <a:ext cx="25651" cy="142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3710"/>
                  </a:moveTo>
                  <a:cubicBezTo>
                    <a:pt x="0" y="9351"/>
                    <a:pt x="-551" y="2663"/>
                    <a:pt x="5263" y="2663"/>
                  </a:cubicBezTo>
                  <a:cubicBezTo>
                    <a:pt x="5263" y="2663"/>
                    <a:pt x="15462" y="-2071"/>
                    <a:pt x="20175" y="1085"/>
                  </a:cubicBezTo>
                  <a:cubicBezTo>
                    <a:pt x="22806" y="2926"/>
                    <a:pt x="21052" y="13710"/>
                    <a:pt x="21052" y="13710"/>
                  </a:cubicBezTo>
                  <a:cubicBezTo>
                    <a:pt x="21052" y="18068"/>
                    <a:pt x="16339" y="21600"/>
                    <a:pt x="10526" y="21600"/>
                  </a:cubicBezTo>
                  <a:cubicBezTo>
                    <a:pt x="4712" y="21600"/>
                    <a:pt x="0" y="18068"/>
                    <a:pt x="0" y="13710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099" name="楕円 1111"/>
            <p:cNvSpPr/>
            <p:nvPr/>
          </p:nvSpPr>
          <p:spPr>
            <a:xfrm>
              <a:off x="445540" y="109392"/>
              <a:ext cx="25036" cy="10285"/>
            </a:xfrm>
            <a:prstGeom prst="ellipse">
              <a:avLst/>
            </a:pr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100" name="図形 1117"/>
            <p:cNvSpPr/>
            <p:nvPr/>
          </p:nvSpPr>
          <p:spPr>
            <a:xfrm>
              <a:off x="415625" y="233854"/>
              <a:ext cx="59375" cy="3066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4035"/>
                  </a:moveTo>
                  <a:cubicBezTo>
                    <a:pt x="4547" y="16509"/>
                    <a:pt x="9474" y="26782"/>
                    <a:pt x="21600" y="18710"/>
                  </a:cubicBezTo>
                  <a:cubicBezTo>
                    <a:pt x="20842" y="15776"/>
                    <a:pt x="19326" y="15042"/>
                    <a:pt x="18189" y="13574"/>
                  </a:cubicBezTo>
                  <a:cubicBezTo>
                    <a:pt x="10231" y="17976"/>
                    <a:pt x="6063" y="-6970"/>
                    <a:pt x="0" y="1834"/>
                  </a:cubicBezTo>
                  <a:lnTo>
                    <a:pt x="0" y="403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101" name="図形 1118"/>
            <p:cNvSpPr/>
            <p:nvPr/>
          </p:nvSpPr>
          <p:spPr>
            <a:xfrm>
              <a:off x="511875" y="131358"/>
              <a:ext cx="15417" cy="2629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40" y="864"/>
                  </a:moveTo>
                  <a:cubicBezTo>
                    <a:pt x="17280" y="1728"/>
                    <a:pt x="33120" y="24192"/>
                    <a:pt x="8640" y="21600"/>
                  </a:cubicBezTo>
                  <a:cubicBezTo>
                    <a:pt x="18720" y="12960"/>
                    <a:pt x="5760" y="9504"/>
                    <a:pt x="1440" y="2592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102" name="図形 1119"/>
            <p:cNvSpPr/>
            <p:nvPr/>
          </p:nvSpPr>
          <p:spPr>
            <a:xfrm>
              <a:off x="386930" y="106295"/>
              <a:ext cx="11489" cy="2490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200" y="939"/>
                  </a:moveTo>
                  <a:cubicBezTo>
                    <a:pt x="15600" y="2817"/>
                    <a:pt x="10800" y="5634"/>
                    <a:pt x="7200" y="7513"/>
                  </a:cubicBezTo>
                  <a:cubicBezTo>
                    <a:pt x="-10800" y="14086"/>
                    <a:pt x="16800" y="31930"/>
                    <a:pt x="12000" y="13147"/>
                  </a:cubicBezTo>
                  <a:cubicBezTo>
                    <a:pt x="18000" y="11269"/>
                    <a:pt x="25200" y="7513"/>
                    <a:pt x="20400" y="1878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103" name="図形 1120"/>
            <p:cNvSpPr/>
            <p:nvPr/>
          </p:nvSpPr>
          <p:spPr>
            <a:xfrm>
              <a:off x="587500" y="197916"/>
              <a:ext cx="22557" cy="2752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63" y="1661"/>
                  </a:moveTo>
                  <a:cubicBezTo>
                    <a:pt x="28472" y="-6646"/>
                    <a:pt x="24545" y="43200"/>
                    <a:pt x="8836" y="10800"/>
                  </a:cubicBezTo>
                  <a:cubicBezTo>
                    <a:pt x="6872" y="8307"/>
                    <a:pt x="2945" y="6646"/>
                    <a:pt x="981" y="4984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104" name="グループ 3857"/>
          <p:cNvGrpSpPr/>
          <p:nvPr/>
        </p:nvGrpSpPr>
        <p:grpSpPr>
          <a:xfrm>
            <a:off x="2059145" y="1748482"/>
            <a:ext cx="1100216" cy="561407"/>
            <a:chOff x="2103866" y="3387475"/>
            <a:chExt cx="2644728" cy="1349525"/>
          </a:xfrm>
        </p:grpSpPr>
        <p:grpSp>
          <p:nvGrpSpPr>
            <p:cNvPr id="4105" name="グループ 3221"/>
            <p:cNvGrpSpPr/>
            <p:nvPr/>
          </p:nvGrpSpPr>
          <p:grpSpPr>
            <a:xfrm>
              <a:off x="2103866" y="3387475"/>
              <a:ext cx="2644728" cy="1349525"/>
              <a:chOff x="115957" y="362605"/>
              <a:chExt cx="594133" cy="303170"/>
            </a:xfrm>
          </p:grpSpPr>
          <p:sp>
            <p:nvSpPr>
              <p:cNvPr id="4106" name="図形 2581"/>
              <p:cNvSpPr/>
              <p:nvPr/>
            </p:nvSpPr>
            <p:spPr>
              <a:xfrm>
                <a:off x="236205" y="469331"/>
                <a:ext cx="139767" cy="13964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919" y="217"/>
                    </a:moveTo>
                    <a:lnTo>
                      <a:pt x="3878" y="1526"/>
                    </a:lnTo>
                    <a:cubicBezTo>
                      <a:pt x="2858" y="2617"/>
                      <a:pt x="611" y="5018"/>
                      <a:pt x="815" y="6982"/>
                    </a:cubicBezTo>
                    <a:cubicBezTo>
                      <a:pt x="611" y="13091"/>
                      <a:pt x="-815" y="15491"/>
                      <a:pt x="611" y="20291"/>
                    </a:cubicBezTo>
                    <a:lnTo>
                      <a:pt x="21600" y="21600"/>
                    </a:lnTo>
                    <a:cubicBezTo>
                      <a:pt x="20498" y="19200"/>
                      <a:pt x="21600" y="15273"/>
                      <a:pt x="21396" y="10909"/>
                    </a:cubicBezTo>
                    <a:cubicBezTo>
                      <a:pt x="20988" y="7200"/>
                      <a:pt x="18950" y="2400"/>
                      <a:pt x="17116" y="1091"/>
                    </a:cubicBezTo>
                    <a:lnTo>
                      <a:pt x="16301" y="655"/>
                    </a:lnTo>
                    <a:lnTo>
                      <a:pt x="8367" y="0"/>
                    </a:lnTo>
                  </a:path>
                </a:pathLst>
              </a:cu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07" name="図形 2582"/>
              <p:cNvSpPr/>
              <p:nvPr/>
            </p:nvSpPr>
            <p:spPr>
              <a:xfrm>
                <a:off x="259259" y="460648"/>
                <a:ext cx="113425" cy="15509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023" y="0"/>
                    </a:moveTo>
                    <a:lnTo>
                      <a:pt x="8155" y="7254"/>
                    </a:lnTo>
                    <a:lnTo>
                      <a:pt x="14316" y="6582"/>
                    </a:lnTo>
                    <a:lnTo>
                      <a:pt x="13312" y="412"/>
                    </a:lnTo>
                    <a:lnTo>
                      <a:pt x="16577" y="2058"/>
                    </a:lnTo>
                    <a:lnTo>
                      <a:pt x="21600" y="21600"/>
                    </a:lnTo>
                    <a:lnTo>
                      <a:pt x="0" y="21188"/>
                    </a:lnTo>
                    <a:cubicBezTo>
                      <a:pt x="167" y="14743"/>
                      <a:pt x="4521" y="10983"/>
                      <a:pt x="502" y="1852"/>
                    </a:cubicBezTo>
                    <a:lnTo>
                      <a:pt x="5023" y="0"/>
                    </a:lnTo>
                    <a:close/>
                  </a:path>
                </a:pathLst>
              </a:custGeom>
              <a:solidFill>
                <a:srgbClr val="7187A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08" name="四角形 2583"/>
              <p:cNvSpPr/>
              <p:nvPr/>
            </p:nvSpPr>
            <p:spPr>
              <a:xfrm>
                <a:off x="115957" y="591847"/>
                <a:ext cx="594133" cy="7392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17391" y="0"/>
                    </a:lnTo>
                    <a:lnTo>
                      <a:pt x="21600" y="21600"/>
                    </a:lnTo>
                    <a:lnTo>
                      <a:pt x="4157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CCB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09" name="図形 2616"/>
              <p:cNvSpPr/>
              <p:nvPr/>
            </p:nvSpPr>
            <p:spPr>
              <a:xfrm>
                <a:off x="288194" y="469907"/>
                <a:ext cx="38272" cy="208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3600"/>
                    </a:moveTo>
                    <a:lnTo>
                      <a:pt x="18981" y="21600"/>
                    </a:lnTo>
                    <a:lnTo>
                      <a:pt x="654" y="1200"/>
                    </a:lnTo>
                    <a:lnTo>
                      <a:pt x="21600" y="3600"/>
                    </a:lnTo>
                    <a:close/>
                  </a:path>
                </a:pathLst>
              </a:custGeom>
              <a:solidFill>
                <a:srgbClr val="F7E4B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4110" name="グループ 2623"/>
              <p:cNvGrpSpPr/>
              <p:nvPr/>
            </p:nvGrpSpPr>
            <p:grpSpPr>
              <a:xfrm>
                <a:off x="444164" y="420100"/>
                <a:ext cx="236034" cy="244251"/>
                <a:chOff x="450855" y="402739"/>
                <a:chExt cx="236034" cy="244251"/>
              </a:xfrm>
            </p:grpSpPr>
            <p:sp>
              <p:nvSpPr>
                <p:cNvPr id="4111" name="図形 3700"/>
                <p:cNvSpPr/>
                <p:nvPr/>
              </p:nvSpPr>
              <p:spPr>
                <a:xfrm>
                  <a:off x="554819" y="445664"/>
                  <a:ext cx="17162" cy="264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1080"/>
                      </a:moveTo>
                      <a:lnTo>
                        <a:pt x="1661" y="10800"/>
                      </a:lnTo>
                      <a:lnTo>
                        <a:pt x="19938" y="21600"/>
                      </a:lnTo>
                      <a:lnTo>
                        <a:pt x="21600" y="1080"/>
                      </a:lnTo>
                      <a:close/>
                    </a:path>
                  </a:pathLst>
                </a:cu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12" name="図形 3695"/>
                <p:cNvSpPr/>
                <p:nvPr/>
              </p:nvSpPr>
              <p:spPr>
                <a:xfrm>
                  <a:off x="527565" y="502368"/>
                  <a:ext cx="34629" cy="32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6912"/>
                      </a:moveTo>
                      <a:cubicBezTo>
                        <a:pt x="21600" y="-864"/>
                        <a:pt x="9969" y="-2592"/>
                        <a:pt x="10800" y="5184"/>
                      </a:cubicBezTo>
                      <a:cubicBezTo>
                        <a:pt x="-3323" y="-2592"/>
                        <a:pt x="-830" y="14688"/>
                        <a:pt x="6646" y="20736"/>
                      </a:cubicBezTo>
                      <a:lnTo>
                        <a:pt x="21600" y="6912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13" name="図形 3694"/>
                <p:cNvSpPr/>
                <p:nvPr/>
              </p:nvSpPr>
              <p:spPr>
                <a:xfrm>
                  <a:off x="450855" y="523609"/>
                  <a:ext cx="40051" cy="41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11148"/>
                      </a:moveTo>
                      <a:cubicBezTo>
                        <a:pt x="23760" y="2090"/>
                        <a:pt x="12960" y="-5574"/>
                        <a:pt x="13680" y="6967"/>
                      </a:cubicBezTo>
                      <a:cubicBezTo>
                        <a:pt x="-6480" y="-696"/>
                        <a:pt x="-720" y="20903"/>
                        <a:pt x="14400" y="21600"/>
                      </a:cubicBezTo>
                      <a:lnTo>
                        <a:pt x="21600" y="11148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14" name="図形 3696"/>
                <p:cNvSpPr/>
                <p:nvPr/>
              </p:nvSpPr>
              <p:spPr>
                <a:xfrm>
                  <a:off x="536359" y="510274"/>
                  <a:ext cx="87025" cy="67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891" y="0"/>
                      </a:moveTo>
                      <a:lnTo>
                        <a:pt x="0" y="7199"/>
                      </a:lnTo>
                      <a:lnTo>
                        <a:pt x="12436" y="21600"/>
                      </a:lnTo>
                      <a:lnTo>
                        <a:pt x="21600" y="13977"/>
                      </a:lnTo>
                      <a:lnTo>
                        <a:pt x="5891" y="0"/>
                      </a:lnTo>
                      <a:close/>
                    </a:path>
                  </a:pathLst>
                </a:custGeom>
                <a:solidFill>
                  <a:srgbClr val="888888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15" name="楕円 3692"/>
                <p:cNvSpPr/>
                <p:nvPr/>
              </p:nvSpPr>
              <p:spPr>
                <a:xfrm>
                  <a:off x="566195" y="409922"/>
                  <a:ext cx="111637" cy="107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2" y="11176"/>
                      </a:moveTo>
                      <a:cubicBezTo>
                        <a:pt x="72" y="5003"/>
                        <a:pt x="4891" y="0"/>
                        <a:pt x="10836" y="0"/>
                      </a:cubicBezTo>
                      <a:cubicBezTo>
                        <a:pt x="16781" y="0"/>
                        <a:pt x="21600" y="5003"/>
                        <a:pt x="21600" y="11176"/>
                      </a:cubicBezTo>
                      <a:cubicBezTo>
                        <a:pt x="21600" y="11176"/>
                        <a:pt x="21600" y="11176"/>
                        <a:pt x="21600" y="11176"/>
                      </a:cubicBezTo>
                      <a:cubicBezTo>
                        <a:pt x="21600" y="17349"/>
                        <a:pt x="16888" y="21600"/>
                        <a:pt x="10943" y="21600"/>
                      </a:cubicBezTo>
                      <a:cubicBezTo>
                        <a:pt x="4998" y="21600"/>
                        <a:pt x="-725" y="18816"/>
                        <a:pt x="72" y="11176"/>
                      </a:cubicBez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16" name="図形 3693"/>
                <p:cNvSpPr/>
                <p:nvPr/>
              </p:nvSpPr>
              <p:spPr>
                <a:xfrm>
                  <a:off x="474537" y="508101"/>
                  <a:ext cx="200231" cy="138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9733" y="1020"/>
                      </a:moveTo>
                      <a:lnTo>
                        <a:pt x="21600" y="21600"/>
                      </a:lnTo>
                      <a:lnTo>
                        <a:pt x="10113" y="21600"/>
                      </a:lnTo>
                      <a:lnTo>
                        <a:pt x="10498" y="9181"/>
                      </a:lnTo>
                      <a:cubicBezTo>
                        <a:pt x="9173" y="10131"/>
                        <a:pt x="7804" y="12038"/>
                        <a:pt x="6242" y="12240"/>
                      </a:cubicBezTo>
                      <a:cubicBezTo>
                        <a:pt x="3689" y="12650"/>
                        <a:pt x="425" y="10811"/>
                        <a:pt x="0" y="8568"/>
                      </a:cubicBezTo>
                      <a:lnTo>
                        <a:pt x="2127" y="5099"/>
                      </a:lnTo>
                      <a:lnTo>
                        <a:pt x="6242" y="6324"/>
                      </a:lnTo>
                      <a:lnTo>
                        <a:pt x="13191" y="0"/>
                      </a:lnTo>
                      <a:lnTo>
                        <a:pt x="19733" y="1020"/>
                      </a:lnTo>
                      <a:close/>
                    </a:path>
                  </a:pathLst>
                </a:cu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17" name="楕円 2614"/>
                <p:cNvSpPr/>
                <p:nvPr/>
              </p:nvSpPr>
              <p:spPr>
                <a:xfrm>
                  <a:off x="577443" y="458851"/>
                  <a:ext cx="10033" cy="10033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18" name="図形 3699"/>
                <p:cNvSpPr/>
                <p:nvPr/>
              </p:nvSpPr>
              <p:spPr>
                <a:xfrm>
                  <a:off x="565911" y="402739"/>
                  <a:ext cx="120978" cy="118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019" y="136"/>
                      </a:moveTo>
                      <a:cubicBezTo>
                        <a:pt x="2987" y="-1557"/>
                        <a:pt x="-4076" y="12893"/>
                        <a:pt x="3041" y="6362"/>
                      </a:cubicBezTo>
                      <a:cubicBezTo>
                        <a:pt x="2566" y="12166"/>
                        <a:pt x="3277" y="12409"/>
                        <a:pt x="7784" y="9022"/>
                      </a:cubicBezTo>
                      <a:cubicBezTo>
                        <a:pt x="8020" y="10232"/>
                        <a:pt x="7547" y="11201"/>
                        <a:pt x="6836" y="11925"/>
                      </a:cubicBezTo>
                      <a:cubicBezTo>
                        <a:pt x="12054" y="10716"/>
                        <a:pt x="9445" y="19181"/>
                        <a:pt x="6122" y="15312"/>
                      </a:cubicBezTo>
                      <a:cubicBezTo>
                        <a:pt x="6122" y="16279"/>
                        <a:pt x="5886" y="17730"/>
                        <a:pt x="6599" y="18456"/>
                      </a:cubicBezTo>
                      <a:lnTo>
                        <a:pt x="15611" y="21600"/>
                      </a:lnTo>
                      <a:cubicBezTo>
                        <a:pt x="21983" y="13619"/>
                        <a:pt x="24375" y="9748"/>
                        <a:pt x="17272" y="2492"/>
                      </a:cubicBezTo>
                      <a:cubicBezTo>
                        <a:pt x="14663" y="1042"/>
                        <a:pt x="12921" y="179"/>
                        <a:pt x="9835" y="422"/>
                      </a:cubicBezTo>
                      <a:lnTo>
                        <a:pt x="7019" y="136"/>
                      </a:lnTo>
                      <a:close/>
                    </a:path>
                  </a:pathLst>
                </a:custGeom>
                <a:solidFill>
                  <a:srgbClr val="80600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19" name="図形 3697"/>
                <p:cNvSpPr/>
                <p:nvPr/>
              </p:nvSpPr>
              <p:spPr>
                <a:xfrm>
                  <a:off x="577443" y="497080"/>
                  <a:ext cx="108522" cy="67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07" y="3811"/>
                      </a:moveTo>
                      <a:cubicBezTo>
                        <a:pt x="3951" y="-2117"/>
                        <a:pt x="9219" y="1694"/>
                        <a:pt x="12380" y="2541"/>
                      </a:cubicBezTo>
                      <a:cubicBezTo>
                        <a:pt x="14487" y="3388"/>
                        <a:pt x="15804" y="1694"/>
                        <a:pt x="17385" y="423"/>
                      </a:cubicBezTo>
                      <a:cubicBezTo>
                        <a:pt x="30819" y="13129"/>
                        <a:pt x="8692" y="33882"/>
                        <a:pt x="6585" y="11858"/>
                      </a:cubicBezTo>
                      <a:cubicBezTo>
                        <a:pt x="6321" y="10164"/>
                        <a:pt x="5531" y="9741"/>
                        <a:pt x="5004" y="8470"/>
                      </a:cubicBezTo>
                      <a:cubicBezTo>
                        <a:pt x="3687" y="7623"/>
                        <a:pt x="1580" y="7623"/>
                        <a:pt x="263" y="5929"/>
                      </a:cubicBezTo>
                      <a:lnTo>
                        <a:pt x="2107" y="3811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20" name="図形 3698"/>
                <p:cNvSpPr/>
                <p:nvPr/>
              </p:nvSpPr>
              <p:spPr>
                <a:xfrm>
                  <a:off x="624703" y="501044"/>
                  <a:ext cx="38231" cy="30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44" y="1878"/>
                      </a:moveTo>
                      <a:cubicBezTo>
                        <a:pt x="9682" y="3756"/>
                        <a:pt x="11917" y="13147"/>
                        <a:pt x="15641" y="21600"/>
                      </a:cubicBezTo>
                      <a:cubicBezTo>
                        <a:pt x="21600" y="17843"/>
                        <a:pt x="25324" y="2817"/>
                        <a:pt x="15641" y="939"/>
                      </a:cubicBezTo>
                      <a:lnTo>
                        <a:pt x="744" y="1878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4121" name="楕円 2595"/>
              <p:cNvSpPr/>
              <p:nvPr/>
            </p:nvSpPr>
            <p:spPr>
              <a:xfrm>
                <a:off x="252314" y="372685"/>
                <a:ext cx="107638" cy="1041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1280"/>
                    </a:moveTo>
                    <a:cubicBezTo>
                      <a:pt x="0" y="5050"/>
                      <a:pt x="4835" y="0"/>
                      <a:pt x="10800" y="0"/>
                    </a:cubicBezTo>
                    <a:cubicBezTo>
                      <a:pt x="16765" y="0"/>
                      <a:pt x="21600" y="5050"/>
                      <a:pt x="21600" y="11280"/>
                    </a:cubicBezTo>
                    <a:cubicBezTo>
                      <a:pt x="21600" y="11280"/>
                      <a:pt x="21600" y="11280"/>
                      <a:pt x="21600" y="11280"/>
                    </a:cubicBezTo>
                    <a:cubicBezTo>
                      <a:pt x="21600" y="17510"/>
                      <a:pt x="17345" y="21600"/>
                      <a:pt x="11381" y="21600"/>
                    </a:cubicBezTo>
                    <a:cubicBezTo>
                      <a:pt x="5416" y="21600"/>
                      <a:pt x="0" y="17510"/>
                      <a:pt x="0" y="11280"/>
                    </a:cubicBezTo>
                    <a:close/>
                  </a:path>
                </a:pathLst>
              </a:custGeom>
              <a:solidFill>
                <a:srgbClr val="F9E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4122" name="グループ 2605"/>
              <p:cNvGrpSpPr/>
              <p:nvPr/>
            </p:nvGrpSpPr>
            <p:grpSpPr>
              <a:xfrm>
                <a:off x="265927" y="495127"/>
                <a:ext cx="57556" cy="33529"/>
                <a:chOff x="120354" y="431804"/>
                <a:chExt cx="73605" cy="42879"/>
              </a:xfrm>
            </p:grpSpPr>
            <p:sp>
              <p:nvSpPr>
                <p:cNvPr id="4123" name="楕円 2603"/>
                <p:cNvSpPr/>
                <p:nvPr/>
              </p:nvSpPr>
              <p:spPr>
                <a:xfrm>
                  <a:off x="120354" y="438010"/>
                  <a:ext cx="73474" cy="36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5291"/>
                      </a:moveTo>
                      <a:cubicBezTo>
                        <a:pt x="0" y="-3717"/>
                        <a:pt x="4835" y="1408"/>
                        <a:pt x="10800" y="1408"/>
                      </a:cubicBezTo>
                      <a:cubicBezTo>
                        <a:pt x="16765" y="1408"/>
                        <a:pt x="21600" y="-3717"/>
                        <a:pt x="21600" y="5291"/>
                      </a:cubicBezTo>
                      <a:cubicBezTo>
                        <a:pt x="21600" y="14298"/>
                        <a:pt x="16765" y="21600"/>
                        <a:pt x="10800" y="21600"/>
                      </a:cubicBezTo>
                      <a:cubicBezTo>
                        <a:pt x="4835" y="21600"/>
                        <a:pt x="0" y="14298"/>
                        <a:pt x="0" y="5291"/>
                      </a:cubicBezTo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24" name="楕円 2604"/>
                <p:cNvSpPr/>
                <p:nvPr/>
              </p:nvSpPr>
              <p:spPr>
                <a:xfrm>
                  <a:off x="120354" y="431804"/>
                  <a:ext cx="73605" cy="14455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4125" name="図形 2607"/>
              <p:cNvSpPr/>
              <p:nvPr/>
            </p:nvSpPr>
            <p:spPr>
              <a:xfrm>
                <a:off x="255905" y="509251"/>
                <a:ext cx="57877" cy="3796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492" y="8894"/>
                    </a:moveTo>
                    <a:cubicBezTo>
                      <a:pt x="2492" y="5717"/>
                      <a:pt x="0" y="3176"/>
                      <a:pt x="1661" y="635"/>
                    </a:cubicBezTo>
                    <a:cubicBezTo>
                      <a:pt x="2492" y="635"/>
                      <a:pt x="3738" y="635"/>
                      <a:pt x="4569" y="635"/>
                    </a:cubicBezTo>
                    <a:cubicBezTo>
                      <a:pt x="8723" y="6988"/>
                      <a:pt x="15369" y="635"/>
                      <a:pt x="20769" y="2541"/>
                    </a:cubicBezTo>
                    <a:cubicBezTo>
                      <a:pt x="24092" y="14611"/>
                      <a:pt x="14123" y="15882"/>
                      <a:pt x="8723" y="14611"/>
                    </a:cubicBezTo>
                    <a:lnTo>
                      <a:pt x="5400" y="21600"/>
                    </a:lnTo>
                    <a:cubicBezTo>
                      <a:pt x="2076" y="20964"/>
                      <a:pt x="-2492" y="13341"/>
                      <a:pt x="2492" y="10164"/>
                    </a:cubicBezTo>
                    <a:close/>
                  </a:path>
                </a:pathLst>
              </a:custGeom>
              <a:solidFill>
                <a:srgbClr val="F9E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26" name="図形 2596"/>
              <p:cNvSpPr/>
              <p:nvPr/>
            </p:nvSpPr>
            <p:spPr>
              <a:xfrm>
                <a:off x="246571" y="527426"/>
                <a:ext cx="166139" cy="10103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0" y="16675"/>
                    </a:lnTo>
                    <a:cubicBezTo>
                      <a:pt x="-171" y="23096"/>
                      <a:pt x="21086" y="23397"/>
                      <a:pt x="21600" y="16675"/>
                    </a:cubicBezTo>
                    <a:lnTo>
                      <a:pt x="214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27" name="楕円 2597"/>
              <p:cNvSpPr/>
              <p:nvPr/>
            </p:nvSpPr>
            <p:spPr>
              <a:xfrm>
                <a:off x="248382" y="516989"/>
                <a:ext cx="161893" cy="23336"/>
              </a:xfrm>
              <a:prstGeom prst="ellipse">
                <a:avLst/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28" name="図形 2598"/>
              <p:cNvSpPr/>
              <p:nvPr/>
            </p:nvSpPr>
            <p:spPr>
              <a:xfrm>
                <a:off x="226934" y="537974"/>
                <a:ext cx="30362" cy="171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60" y="1661"/>
                    </a:moveTo>
                    <a:lnTo>
                      <a:pt x="2817" y="1661"/>
                    </a:lnTo>
                    <a:lnTo>
                      <a:pt x="939" y="21600"/>
                    </a:lnTo>
                    <a:lnTo>
                      <a:pt x="21600" y="21600"/>
                    </a:lnTo>
                    <a:lnTo>
                      <a:pt x="20660" y="1661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29" name="図形 2599"/>
              <p:cNvSpPr/>
              <p:nvPr/>
            </p:nvSpPr>
            <p:spPr>
              <a:xfrm>
                <a:off x="393104" y="541892"/>
                <a:ext cx="30362" cy="171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60" y="1661"/>
                    </a:moveTo>
                    <a:lnTo>
                      <a:pt x="2817" y="1661"/>
                    </a:lnTo>
                    <a:lnTo>
                      <a:pt x="939" y="21600"/>
                    </a:lnTo>
                    <a:lnTo>
                      <a:pt x="21600" y="21600"/>
                    </a:lnTo>
                    <a:lnTo>
                      <a:pt x="20660" y="1661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30" name="楕円 2600"/>
              <p:cNvSpPr/>
              <p:nvPr/>
            </p:nvSpPr>
            <p:spPr>
              <a:xfrm>
                <a:off x="265008" y="530035"/>
                <a:ext cx="127063" cy="11041"/>
              </a:xfrm>
              <a:prstGeom prst="ellipse">
                <a:avLst/>
              </a:prstGeom>
              <a:solidFill>
                <a:srgbClr val="C0AC7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31" name="図形 2601"/>
              <p:cNvSpPr/>
              <p:nvPr/>
            </p:nvSpPr>
            <p:spPr>
              <a:xfrm>
                <a:off x="348226" y="445664"/>
                <a:ext cx="55493" cy="910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14" y="20973"/>
                    </a:moveTo>
                    <a:lnTo>
                      <a:pt x="18000" y="313"/>
                    </a:lnTo>
                    <a:lnTo>
                      <a:pt x="21600" y="1565"/>
                    </a:lnTo>
                    <a:lnTo>
                      <a:pt x="4114" y="21600"/>
                    </a:lnTo>
                    <a:lnTo>
                      <a:pt x="514" y="20973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32" name="楕円 2602"/>
              <p:cNvSpPr/>
              <p:nvPr/>
            </p:nvSpPr>
            <p:spPr>
              <a:xfrm>
                <a:off x="353778" y="486774"/>
                <a:ext cx="37125" cy="38286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33" name="図形 2611"/>
              <p:cNvSpPr/>
              <p:nvPr/>
            </p:nvSpPr>
            <p:spPr>
              <a:xfrm>
                <a:off x="225474" y="398206"/>
                <a:ext cx="31676" cy="3172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00" y="7200"/>
                    </a:moveTo>
                    <a:lnTo>
                      <a:pt x="19800" y="21600"/>
                    </a:lnTo>
                    <a:lnTo>
                      <a:pt x="21600" y="7200"/>
                    </a:lnTo>
                    <a:lnTo>
                      <a:pt x="9000" y="900"/>
                    </a:lnTo>
                    <a:lnTo>
                      <a:pt x="900" y="7200"/>
                    </a:lnTo>
                    <a:close/>
                  </a:path>
                </a:pathLst>
              </a:custGeom>
              <a:solidFill>
                <a:srgbClr val="617998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34" name="図形 2610"/>
              <p:cNvSpPr/>
              <p:nvPr/>
            </p:nvSpPr>
            <p:spPr>
              <a:xfrm>
                <a:off x="251846" y="388976"/>
                <a:ext cx="48786" cy="8570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0"/>
                    </a:moveTo>
                    <a:lnTo>
                      <a:pt x="21016" y="2991"/>
                    </a:lnTo>
                    <a:cubicBezTo>
                      <a:pt x="13427" y="7314"/>
                      <a:pt x="19264" y="14568"/>
                      <a:pt x="18097" y="14897"/>
                    </a:cubicBezTo>
                    <a:cubicBezTo>
                      <a:pt x="16929" y="13907"/>
                      <a:pt x="16346" y="13191"/>
                      <a:pt x="14595" y="12203"/>
                    </a:cubicBezTo>
                    <a:cubicBezTo>
                      <a:pt x="11092" y="3963"/>
                      <a:pt x="1167" y="12532"/>
                      <a:pt x="5838" y="16817"/>
                    </a:cubicBezTo>
                    <a:cubicBezTo>
                      <a:pt x="8173" y="17806"/>
                      <a:pt x="10509" y="17475"/>
                      <a:pt x="13427" y="17475"/>
                    </a:cubicBezTo>
                    <a:cubicBezTo>
                      <a:pt x="13427" y="18794"/>
                      <a:pt x="15178" y="22854"/>
                      <a:pt x="11092" y="21207"/>
                    </a:cubicBezTo>
                    <a:cubicBezTo>
                      <a:pt x="4668" y="19230"/>
                      <a:pt x="-584" y="15829"/>
                      <a:pt x="0" y="11214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7E6D3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35" name="図形 2608"/>
              <p:cNvSpPr/>
              <p:nvPr/>
            </p:nvSpPr>
            <p:spPr>
              <a:xfrm>
                <a:off x="329655" y="411277"/>
                <a:ext cx="15862" cy="2641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600" y="1080"/>
                    </a:moveTo>
                    <a:lnTo>
                      <a:pt x="21600" y="21600"/>
                    </a:lnTo>
                    <a:lnTo>
                      <a:pt x="1800" y="21600"/>
                    </a:lnTo>
                    <a:lnTo>
                      <a:pt x="3600" y="1080"/>
                    </a:lnTo>
                    <a:close/>
                  </a:path>
                </a:pathLst>
              </a:cu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36" name="図形 2609"/>
              <p:cNvSpPr/>
              <p:nvPr/>
            </p:nvSpPr>
            <p:spPr>
              <a:xfrm>
                <a:off x="222837" y="362605"/>
                <a:ext cx="134493" cy="8397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388" y="11222"/>
                    </a:moveTo>
                    <a:cubicBezTo>
                      <a:pt x="18423" y="8828"/>
                      <a:pt x="13978" y="10547"/>
                      <a:pt x="10800" y="11567"/>
                    </a:cubicBezTo>
                    <a:cubicBezTo>
                      <a:pt x="8895" y="12935"/>
                      <a:pt x="5294" y="17947"/>
                      <a:pt x="5082" y="21367"/>
                    </a:cubicBezTo>
                    <a:cubicBezTo>
                      <a:pt x="2965" y="23078"/>
                      <a:pt x="3811" y="15327"/>
                      <a:pt x="3599" y="12590"/>
                    </a:cubicBezTo>
                    <a:cubicBezTo>
                      <a:pt x="2541" y="11222"/>
                      <a:pt x="1270" y="12249"/>
                      <a:pt x="-1" y="11907"/>
                    </a:cubicBezTo>
                    <a:cubicBezTo>
                      <a:pt x="4659" y="-64"/>
                      <a:pt x="18423" y="-6905"/>
                      <a:pt x="21600" y="10538"/>
                    </a:cubicBezTo>
                    <a:lnTo>
                      <a:pt x="21388" y="11222"/>
                    </a:lnTo>
                    <a:close/>
                  </a:path>
                </a:pathLst>
              </a:custGeom>
              <a:solidFill>
                <a:srgbClr val="7187A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37" name="楕円 2612"/>
              <p:cNvSpPr/>
              <p:nvPr/>
            </p:nvSpPr>
            <p:spPr>
              <a:xfrm>
                <a:off x="304713" y="422812"/>
                <a:ext cx="10033" cy="10033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38" name="楕円 2613"/>
              <p:cNvSpPr/>
              <p:nvPr/>
            </p:nvSpPr>
            <p:spPr>
              <a:xfrm>
                <a:off x="344144" y="418792"/>
                <a:ext cx="10033" cy="10033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39" name="図形 2615"/>
              <p:cNvSpPr/>
              <p:nvPr/>
            </p:nvSpPr>
            <p:spPr>
              <a:xfrm>
                <a:off x="317229" y="452261"/>
                <a:ext cx="21920" cy="723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203" y="0"/>
                    </a:moveTo>
                    <a:cubicBezTo>
                      <a:pt x="4754" y="6261"/>
                      <a:pt x="5374" y="10957"/>
                      <a:pt x="10232" y="11583"/>
                    </a:cubicBezTo>
                    <a:cubicBezTo>
                      <a:pt x="14159" y="10957"/>
                      <a:pt x="16226" y="5948"/>
                      <a:pt x="18189" y="0"/>
                    </a:cubicBezTo>
                    <a:lnTo>
                      <a:pt x="21600" y="626"/>
                    </a:lnTo>
                    <a:cubicBezTo>
                      <a:pt x="19946" y="14400"/>
                      <a:pt x="15606" y="20035"/>
                      <a:pt x="10438" y="21600"/>
                    </a:cubicBezTo>
                    <a:cubicBezTo>
                      <a:pt x="2480" y="20035"/>
                      <a:pt x="1137" y="8765"/>
                      <a:pt x="0" y="939"/>
                    </a:cubicBez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4140" name="グループ 2636"/>
              <p:cNvGrpSpPr/>
              <p:nvPr/>
            </p:nvGrpSpPr>
            <p:grpSpPr>
              <a:xfrm>
                <a:off x="157746" y="533164"/>
                <a:ext cx="71708" cy="88232"/>
                <a:chOff x="604392" y="288779"/>
                <a:chExt cx="76470" cy="94091"/>
              </a:xfrm>
            </p:grpSpPr>
            <p:sp>
              <p:nvSpPr>
                <p:cNvPr id="4141" name="楕円 2622"/>
                <p:cNvSpPr/>
                <p:nvPr/>
              </p:nvSpPr>
              <p:spPr>
                <a:xfrm>
                  <a:off x="610247" y="339684"/>
                  <a:ext cx="70252" cy="18510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42" name="楕円 2622"/>
                <p:cNvSpPr/>
                <p:nvPr/>
              </p:nvSpPr>
              <p:spPr>
                <a:xfrm>
                  <a:off x="608422" y="322194"/>
                  <a:ext cx="70252" cy="18510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43" name="楕円 2631"/>
                <p:cNvSpPr/>
                <p:nvPr/>
              </p:nvSpPr>
              <p:spPr>
                <a:xfrm>
                  <a:off x="606216" y="306269"/>
                  <a:ext cx="70252" cy="18510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4144" name="グループ 2632"/>
                <p:cNvGrpSpPr/>
                <p:nvPr/>
              </p:nvGrpSpPr>
              <p:grpSpPr>
                <a:xfrm>
                  <a:off x="604392" y="288779"/>
                  <a:ext cx="70615" cy="43186"/>
                  <a:chOff x="398148" y="249409"/>
                  <a:chExt cx="320798" cy="196188"/>
                </a:xfrm>
              </p:grpSpPr>
              <p:sp>
                <p:nvSpPr>
                  <p:cNvPr id="4145" name="楕円 2622"/>
                  <p:cNvSpPr/>
                  <p:nvPr/>
                </p:nvSpPr>
                <p:spPr>
                  <a:xfrm>
                    <a:off x="398148" y="249409"/>
                    <a:ext cx="319149" cy="84088"/>
                  </a:xfrm>
                  <a:prstGeom prst="ellipse">
                    <a:avLst/>
                  </a:prstGeom>
                  <a:solidFill>
                    <a:sysClr val="window" lastClr="FFFFFF">
                      <a:lumMod val="8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146" name="図形 2621"/>
                  <p:cNvSpPr/>
                  <p:nvPr/>
                </p:nvSpPr>
                <p:spPr>
                  <a:xfrm>
                    <a:off x="398344" y="288191"/>
                    <a:ext cx="320601" cy="157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0" y="0"/>
                        </a:moveTo>
                        <a:cubicBezTo>
                          <a:pt x="78" y="5876"/>
                          <a:pt x="18793" y="8895"/>
                          <a:pt x="21531" y="476"/>
                        </a:cubicBezTo>
                        <a:cubicBezTo>
                          <a:pt x="22078" y="12865"/>
                          <a:pt x="19737" y="19536"/>
                          <a:pt x="11233" y="21600"/>
                        </a:cubicBezTo>
                        <a:cubicBezTo>
                          <a:pt x="6085" y="20806"/>
                          <a:pt x="156" y="14930"/>
                          <a:pt x="0" y="0"/>
                        </a:cubicBezTo>
                        <a:close/>
                      </a:path>
                    </a:pathLst>
                  </a:custGeom>
                  <a:solidFill>
                    <a:sysClr val="window" lastClr="FFFFFF">
                      <a:lumMod val="9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4147" name="図形 2635"/>
                <p:cNvSpPr/>
                <p:nvPr/>
              </p:nvSpPr>
              <p:spPr>
                <a:xfrm>
                  <a:off x="606259" y="314806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48" name="図形 2621"/>
                <p:cNvSpPr/>
                <p:nvPr/>
              </p:nvSpPr>
              <p:spPr>
                <a:xfrm>
                  <a:off x="608465" y="330731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49" name="図形 2621"/>
                <p:cNvSpPr/>
                <p:nvPr/>
              </p:nvSpPr>
              <p:spPr>
                <a:xfrm>
                  <a:off x="610290" y="348221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4150" name="グループ 2638"/>
              <p:cNvGrpSpPr/>
              <p:nvPr/>
            </p:nvGrpSpPr>
            <p:grpSpPr>
              <a:xfrm>
                <a:off x="192205" y="556313"/>
                <a:ext cx="71708" cy="88232"/>
                <a:chOff x="604392" y="288779"/>
                <a:chExt cx="76470" cy="94091"/>
              </a:xfrm>
            </p:grpSpPr>
            <p:sp>
              <p:nvSpPr>
                <p:cNvPr id="4151" name="楕円 2622"/>
                <p:cNvSpPr/>
                <p:nvPr/>
              </p:nvSpPr>
              <p:spPr>
                <a:xfrm>
                  <a:off x="610247" y="339684"/>
                  <a:ext cx="70252" cy="18510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52" name="楕円 2622"/>
                <p:cNvSpPr/>
                <p:nvPr/>
              </p:nvSpPr>
              <p:spPr>
                <a:xfrm>
                  <a:off x="608422" y="322194"/>
                  <a:ext cx="70252" cy="18510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53" name="楕円 2631"/>
                <p:cNvSpPr/>
                <p:nvPr/>
              </p:nvSpPr>
              <p:spPr>
                <a:xfrm>
                  <a:off x="606216" y="306269"/>
                  <a:ext cx="70252" cy="18510"/>
                </a:xfrm>
                <a:prstGeom prst="ellipse">
                  <a:avLst/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4154" name="グループ 2632"/>
                <p:cNvGrpSpPr/>
                <p:nvPr/>
              </p:nvGrpSpPr>
              <p:grpSpPr>
                <a:xfrm>
                  <a:off x="604392" y="288779"/>
                  <a:ext cx="70615" cy="43186"/>
                  <a:chOff x="398148" y="249409"/>
                  <a:chExt cx="320798" cy="196188"/>
                </a:xfrm>
              </p:grpSpPr>
              <p:sp>
                <p:nvSpPr>
                  <p:cNvPr id="4155" name="楕円 2622"/>
                  <p:cNvSpPr/>
                  <p:nvPr/>
                </p:nvSpPr>
                <p:spPr>
                  <a:xfrm>
                    <a:off x="398148" y="249409"/>
                    <a:ext cx="319149" cy="84088"/>
                  </a:xfrm>
                  <a:prstGeom prst="ellipse">
                    <a:avLst/>
                  </a:prstGeom>
                  <a:solidFill>
                    <a:srgbClr val="44546A">
                      <a:lumMod val="40000"/>
                      <a:lumOff val="6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156" name="図形 2621"/>
                  <p:cNvSpPr/>
                  <p:nvPr/>
                </p:nvSpPr>
                <p:spPr>
                  <a:xfrm>
                    <a:off x="398344" y="288191"/>
                    <a:ext cx="320601" cy="157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0" y="0"/>
                        </a:moveTo>
                        <a:cubicBezTo>
                          <a:pt x="78" y="5876"/>
                          <a:pt x="18793" y="8895"/>
                          <a:pt x="21531" y="476"/>
                        </a:cubicBezTo>
                        <a:cubicBezTo>
                          <a:pt x="22078" y="12865"/>
                          <a:pt x="19737" y="19536"/>
                          <a:pt x="11233" y="21600"/>
                        </a:cubicBezTo>
                        <a:cubicBezTo>
                          <a:pt x="6085" y="20806"/>
                          <a:pt x="156" y="1493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44546A">
                      <a:lumMod val="20000"/>
                      <a:lumOff val="8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4157" name="図形 2635"/>
                <p:cNvSpPr/>
                <p:nvPr/>
              </p:nvSpPr>
              <p:spPr>
                <a:xfrm>
                  <a:off x="606259" y="314806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58" name="図形 2621"/>
                <p:cNvSpPr/>
                <p:nvPr/>
              </p:nvSpPr>
              <p:spPr>
                <a:xfrm>
                  <a:off x="608465" y="330731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59" name="図形 2621"/>
                <p:cNvSpPr/>
                <p:nvPr/>
              </p:nvSpPr>
              <p:spPr>
                <a:xfrm>
                  <a:off x="610290" y="348221"/>
                  <a:ext cx="70572" cy="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cubicBezTo>
                        <a:pt x="78" y="5876"/>
                        <a:pt x="18793" y="8895"/>
                        <a:pt x="21531" y="476"/>
                      </a:cubicBezTo>
                      <a:cubicBezTo>
                        <a:pt x="22078" y="12865"/>
                        <a:pt x="19737" y="19536"/>
                        <a:pt x="11233" y="21600"/>
                      </a:cubicBezTo>
                      <a:cubicBezTo>
                        <a:pt x="6085" y="20806"/>
                        <a:pt x="156" y="14930"/>
                        <a:pt x="0" y="0"/>
                      </a:cubicBezTo>
                      <a:close/>
                    </a:path>
                  </a:pathLst>
                </a:custGeom>
                <a:solidFill>
                  <a:srgbClr val="5B9BD5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sp>
          <p:nvSpPr>
            <p:cNvPr id="4160" name="楕円 3305"/>
            <p:cNvSpPr/>
            <p:nvPr/>
          </p:nvSpPr>
          <p:spPr>
            <a:xfrm>
              <a:off x="4128344" y="3948882"/>
              <a:ext cx="99434" cy="9943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161" name="楕円 3306"/>
            <p:cNvSpPr/>
            <p:nvPr/>
          </p:nvSpPr>
          <p:spPr>
            <a:xfrm>
              <a:off x="2884984" y="3703239"/>
              <a:ext cx="99434" cy="9943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162" name="楕円 3307"/>
            <p:cNvSpPr/>
            <p:nvPr/>
          </p:nvSpPr>
          <p:spPr>
            <a:xfrm>
              <a:off x="3128547" y="3687309"/>
              <a:ext cx="73919" cy="73919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4163" name="図形 4243"/>
          <p:cNvSpPr/>
          <p:nvPr/>
        </p:nvSpPr>
        <p:spPr>
          <a:xfrm>
            <a:off x="261000" y="8841000"/>
            <a:ext cx="6374801" cy="50957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□　ひなんじょにもどってくる　よていですか？</a:t>
            </a: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　　　Are you planning to return to the evacuation center? </a:t>
            </a:r>
          </a:p>
        </p:txBody>
      </p:sp>
      <p:grpSp>
        <p:nvGrpSpPr>
          <p:cNvPr id="4164" name="グループ 4534"/>
          <p:cNvGrpSpPr/>
          <p:nvPr/>
        </p:nvGrpSpPr>
        <p:grpSpPr>
          <a:xfrm>
            <a:off x="5109072" y="3011137"/>
            <a:ext cx="1475350" cy="1431473"/>
            <a:chOff x="5109072" y="3017527"/>
            <a:chExt cx="1475350" cy="1431473"/>
          </a:xfrm>
        </p:grpSpPr>
        <p:sp>
          <p:nvSpPr>
            <p:cNvPr id="4165" name="図形 4244"/>
            <p:cNvSpPr/>
            <p:nvPr/>
          </p:nvSpPr>
          <p:spPr>
            <a:xfrm>
              <a:off x="5124598" y="3017527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4166" name="図形 4245"/>
            <p:cNvSpPr/>
            <p:nvPr/>
          </p:nvSpPr>
          <p:spPr>
            <a:xfrm>
              <a:off x="5109072" y="3836145"/>
              <a:ext cx="1444352" cy="61285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医務室</a:t>
              </a:r>
              <a:r>
                <a:rPr lang="ja-JP" altLang="en-US" sz="700" b="1">
                  <a:solidFill>
                    <a:schemeClr val="tx1"/>
                  </a:solidFill>
                </a:rPr>
                <a:t>（いむしつ）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Infirmary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grpSp>
          <p:nvGrpSpPr>
            <p:cNvPr id="4167" name="グループ 4327"/>
            <p:cNvGrpSpPr/>
            <p:nvPr/>
          </p:nvGrpSpPr>
          <p:grpSpPr>
            <a:xfrm>
              <a:off x="5225576" y="3208032"/>
              <a:ext cx="691140" cy="601081"/>
              <a:chOff x="36567" y="46604"/>
              <a:chExt cx="49736" cy="43255"/>
            </a:xfrm>
          </p:grpSpPr>
          <p:sp>
            <p:nvSpPr>
              <p:cNvPr id="4168" name="図形 1910"/>
              <p:cNvSpPr/>
              <p:nvPr/>
            </p:nvSpPr>
            <p:spPr>
              <a:xfrm>
                <a:off x="36706" y="52599"/>
                <a:ext cx="45927" cy="372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81" y="11394"/>
                    </a:moveTo>
                    <a:cubicBezTo>
                      <a:pt x="281" y="11394"/>
                      <a:pt x="1603" y="6399"/>
                      <a:pt x="18057" y="163"/>
                    </a:cubicBezTo>
                    <a:cubicBezTo>
                      <a:pt x="21608" y="-1005"/>
                      <a:pt x="21583" y="4382"/>
                      <a:pt x="21583" y="4382"/>
                    </a:cubicBezTo>
                    <a:cubicBezTo>
                      <a:pt x="21894" y="6604"/>
                      <a:pt x="17486" y="21825"/>
                      <a:pt x="16758" y="21498"/>
                    </a:cubicBezTo>
                    <a:cubicBezTo>
                      <a:pt x="16611" y="22515"/>
                      <a:pt x="545" y="15741"/>
                      <a:pt x="962" y="15140"/>
                    </a:cubicBezTo>
                    <a:cubicBezTo>
                      <a:pt x="566" y="14756"/>
                      <a:pt x="-512" y="11066"/>
                      <a:pt x="281" y="11394"/>
                    </a:cubicBez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69" name="図形 1909"/>
              <p:cNvSpPr/>
              <p:nvPr/>
            </p:nvSpPr>
            <p:spPr>
              <a:xfrm>
                <a:off x="36567" y="46604"/>
                <a:ext cx="44160" cy="369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007" y="272"/>
                    </a:moveTo>
                    <a:cubicBezTo>
                      <a:pt x="6349" y="-1159"/>
                      <a:pt x="21760" y="3423"/>
                      <a:pt x="21483" y="4285"/>
                    </a:cubicBezTo>
                    <a:cubicBezTo>
                      <a:pt x="22446" y="4840"/>
                      <a:pt x="17219" y="21821"/>
                      <a:pt x="16462" y="21493"/>
                    </a:cubicBezTo>
                    <a:cubicBezTo>
                      <a:pt x="16308" y="22515"/>
                      <a:pt x="-413" y="15705"/>
                      <a:pt x="21" y="15100"/>
                    </a:cubicBezTo>
                    <a:cubicBezTo>
                      <a:pt x="-391" y="14715"/>
                      <a:pt x="5181" y="-58"/>
                      <a:pt x="6007" y="272"/>
                    </a:cubicBez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70" name="図形 1911"/>
              <p:cNvSpPr/>
              <p:nvPr/>
            </p:nvSpPr>
            <p:spPr>
              <a:xfrm>
                <a:off x="37269" y="56396"/>
                <a:ext cx="45285" cy="3192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-1" y="12941"/>
                    </a:moveTo>
                    <a:lnTo>
                      <a:pt x="14953" y="19792"/>
                    </a:lnTo>
                    <a:cubicBezTo>
                      <a:pt x="15422" y="19601"/>
                      <a:pt x="16361" y="20172"/>
                      <a:pt x="16428" y="19221"/>
                    </a:cubicBezTo>
                    <a:cubicBezTo>
                      <a:pt x="18380" y="12941"/>
                      <a:pt x="19986" y="7137"/>
                      <a:pt x="21323" y="0"/>
                    </a:cubicBezTo>
                    <a:cubicBezTo>
                      <a:pt x="21457" y="475"/>
                      <a:pt x="21658" y="951"/>
                      <a:pt x="21592" y="1522"/>
                    </a:cubicBezTo>
                    <a:cubicBezTo>
                      <a:pt x="20258" y="9040"/>
                      <a:pt x="18716" y="15225"/>
                      <a:pt x="16629" y="21504"/>
                    </a:cubicBezTo>
                    <a:cubicBezTo>
                      <a:pt x="16160" y="21600"/>
                      <a:pt x="15422" y="21695"/>
                      <a:pt x="14953" y="21410"/>
                    </a:cubicBezTo>
                    <a:lnTo>
                      <a:pt x="268" y="14273"/>
                    </a:lnTo>
                    <a:cubicBezTo>
                      <a:pt x="335" y="13796"/>
                      <a:pt x="134" y="13512"/>
                      <a:pt x="66" y="13130"/>
                    </a:cubicBezTo>
                    <a:lnTo>
                      <a:pt x="-1" y="12941"/>
                    </a:ln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71" name="図形 1912"/>
              <p:cNvSpPr/>
              <p:nvPr/>
            </p:nvSpPr>
            <p:spPr>
              <a:xfrm>
                <a:off x="81711" y="54708"/>
                <a:ext cx="4593" cy="318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30" y="10800"/>
                    </a:moveTo>
                    <a:lnTo>
                      <a:pt x="12876" y="600"/>
                    </a:lnTo>
                    <a:cubicBezTo>
                      <a:pt x="14123" y="1200"/>
                      <a:pt x="16200" y="-600"/>
                      <a:pt x="17030" y="1200"/>
                    </a:cubicBezTo>
                    <a:lnTo>
                      <a:pt x="21600" y="15000"/>
                    </a:lnTo>
                    <a:cubicBezTo>
                      <a:pt x="21600" y="16800"/>
                      <a:pt x="22430" y="21600"/>
                      <a:pt x="20353" y="21600"/>
                    </a:cubicBezTo>
                    <a:lnTo>
                      <a:pt x="415" y="20400"/>
                    </a:lnTo>
                    <a:cubicBezTo>
                      <a:pt x="415" y="18600"/>
                      <a:pt x="415" y="16800"/>
                      <a:pt x="415" y="15000"/>
                    </a:cubicBezTo>
                    <a:lnTo>
                      <a:pt x="830" y="10800"/>
                    </a:lnTo>
                    <a:lnTo>
                      <a:pt x="15784" y="16200"/>
                    </a:lnTo>
                    <a:cubicBezTo>
                      <a:pt x="15784" y="13200"/>
                      <a:pt x="16200" y="9000"/>
                      <a:pt x="14953" y="7200"/>
                    </a:cubicBezTo>
                    <a:lnTo>
                      <a:pt x="5400" y="12000"/>
                    </a:lnTo>
                    <a:lnTo>
                      <a:pt x="830" y="10800"/>
                    </a:ln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72" name="図形 1913"/>
              <p:cNvSpPr/>
              <p:nvPr/>
            </p:nvSpPr>
            <p:spPr>
              <a:xfrm>
                <a:off x="62412" y="51196"/>
                <a:ext cx="12530" cy="909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007" y="272"/>
                    </a:moveTo>
                    <a:cubicBezTo>
                      <a:pt x="6349" y="-1159"/>
                      <a:pt x="21760" y="3423"/>
                      <a:pt x="21483" y="4285"/>
                    </a:cubicBezTo>
                    <a:cubicBezTo>
                      <a:pt x="22446" y="4840"/>
                      <a:pt x="17219" y="21821"/>
                      <a:pt x="16462" y="21493"/>
                    </a:cubicBezTo>
                    <a:cubicBezTo>
                      <a:pt x="16308" y="22515"/>
                      <a:pt x="-413" y="15705"/>
                      <a:pt x="21" y="15100"/>
                    </a:cubicBezTo>
                    <a:cubicBezTo>
                      <a:pt x="-391" y="14715"/>
                      <a:pt x="5181" y="-58"/>
                      <a:pt x="6007" y="272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173" name="図形 1914"/>
              <p:cNvSpPr/>
              <p:nvPr/>
            </p:nvSpPr>
            <p:spPr>
              <a:xfrm>
                <a:off x="73820" y="58784"/>
                <a:ext cx="3105" cy="225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007" y="272"/>
                    </a:moveTo>
                    <a:cubicBezTo>
                      <a:pt x="6349" y="-1159"/>
                      <a:pt x="21760" y="3423"/>
                      <a:pt x="21483" y="4285"/>
                    </a:cubicBezTo>
                    <a:cubicBezTo>
                      <a:pt x="22446" y="4840"/>
                      <a:pt x="17219" y="21821"/>
                      <a:pt x="16462" y="21493"/>
                    </a:cubicBezTo>
                    <a:cubicBezTo>
                      <a:pt x="16308" y="22515"/>
                      <a:pt x="-413" y="15705"/>
                      <a:pt x="21" y="15100"/>
                    </a:cubicBezTo>
                    <a:cubicBezTo>
                      <a:pt x="-391" y="14715"/>
                      <a:pt x="5181" y="-58"/>
                      <a:pt x="6007" y="272"/>
                    </a:cubicBezTo>
                    <a:close/>
                  </a:path>
                </a:pathLst>
              </a:custGeom>
              <a:solidFill>
                <a:srgbClr val="ED7D3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pic>
            <p:nvPicPr>
              <p:cNvPr id="4174" name="図 1916"/>
              <p:cNvPicPr>
                <a:picLocks noChangeAspect="1"/>
              </p:cNvPicPr>
              <p:nvPr/>
            </p:nvPicPr>
            <p:blipFill>
              <a:blip r:embed="rId4"/>
              <a:srcRect l="22720" r="20844"/>
              <a:stretch>
                <a:fillRect/>
              </a:stretch>
            </p:blipFill>
            <p:spPr>
              <a:xfrm rot="1080000">
                <a:off x="58968" y="59203"/>
                <a:ext cx="17100" cy="7632"/>
              </a:xfrm>
              <a:prstGeom prst="rect">
                <a:avLst/>
              </a:prstGeom>
            </p:spPr>
          </p:pic>
        </p:grpSp>
        <p:grpSp>
          <p:nvGrpSpPr>
            <p:cNvPr id="4175" name="グループ 4335"/>
            <p:cNvGrpSpPr/>
            <p:nvPr/>
          </p:nvGrpSpPr>
          <p:grpSpPr>
            <a:xfrm>
              <a:off x="6031851" y="3517056"/>
              <a:ext cx="328800" cy="318970"/>
              <a:chOff x="230" y="66"/>
              <a:chExt cx="805" cy="781"/>
            </a:xfrm>
          </p:grpSpPr>
          <p:sp>
            <p:nvSpPr>
              <p:cNvPr id="4176" name="図形 2729"/>
              <p:cNvSpPr/>
              <p:nvPr/>
            </p:nvSpPr>
            <p:spPr>
              <a:xfrm>
                <a:off x="230" y="91"/>
                <a:ext cx="805" cy="75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38" y="16006"/>
                    </a:moveTo>
                    <a:cubicBezTo>
                      <a:pt x="4884" y="14811"/>
                      <a:pt x="7726" y="14581"/>
                      <a:pt x="11639" y="10993"/>
                    </a:cubicBezTo>
                    <a:cubicBezTo>
                      <a:pt x="14017" y="8143"/>
                      <a:pt x="15156" y="5241"/>
                      <a:pt x="15205" y="1970"/>
                    </a:cubicBezTo>
                    <a:cubicBezTo>
                      <a:pt x="15410" y="-1834"/>
                      <a:pt x="21795" y="469"/>
                      <a:pt x="21597" y="3816"/>
                    </a:cubicBezTo>
                    <a:cubicBezTo>
                      <a:pt x="21052" y="8408"/>
                      <a:pt x="18973" y="12049"/>
                      <a:pt x="16643" y="15057"/>
                    </a:cubicBezTo>
                    <a:cubicBezTo>
                      <a:pt x="12828" y="19172"/>
                      <a:pt x="9371" y="20438"/>
                      <a:pt x="4865" y="21600"/>
                    </a:cubicBezTo>
                    <a:cubicBezTo>
                      <a:pt x="-1414" y="20387"/>
                      <a:pt x="-251" y="16745"/>
                      <a:pt x="938" y="16006"/>
                    </a:cubicBezTo>
                    <a:close/>
                  </a:path>
                </a:pathLst>
              </a:custGeom>
              <a:solidFill>
                <a:srgbClr val="A4916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4177" name="グループ 2727"/>
              <p:cNvGrpSpPr/>
              <p:nvPr/>
            </p:nvGrpSpPr>
            <p:grpSpPr>
              <a:xfrm>
                <a:off x="230" y="66"/>
                <a:ext cx="805" cy="756"/>
                <a:chOff x="345" y="173"/>
                <a:chExt cx="690" cy="648"/>
              </a:xfrm>
            </p:grpSpPr>
            <p:sp>
              <p:nvSpPr>
                <p:cNvPr id="4178" name="図形 2718"/>
                <p:cNvSpPr/>
                <p:nvPr/>
              </p:nvSpPr>
              <p:spPr>
                <a:xfrm>
                  <a:off x="345" y="173"/>
                  <a:ext cx="690" cy="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938" y="16006"/>
                      </a:moveTo>
                      <a:cubicBezTo>
                        <a:pt x="4884" y="14811"/>
                        <a:pt x="7726" y="14581"/>
                        <a:pt x="11639" y="10993"/>
                      </a:cubicBezTo>
                      <a:cubicBezTo>
                        <a:pt x="14017" y="8143"/>
                        <a:pt x="15156" y="5241"/>
                        <a:pt x="15205" y="1970"/>
                      </a:cubicBezTo>
                      <a:cubicBezTo>
                        <a:pt x="15410" y="-1834"/>
                        <a:pt x="21795" y="469"/>
                        <a:pt x="21597" y="3816"/>
                      </a:cubicBezTo>
                      <a:cubicBezTo>
                        <a:pt x="21052" y="8408"/>
                        <a:pt x="18973" y="12049"/>
                        <a:pt x="16643" y="15057"/>
                      </a:cubicBezTo>
                      <a:cubicBezTo>
                        <a:pt x="12828" y="19172"/>
                        <a:pt x="9371" y="20438"/>
                        <a:pt x="4865" y="21600"/>
                      </a:cubicBezTo>
                      <a:cubicBezTo>
                        <a:pt x="-1414" y="20387"/>
                        <a:pt x="-251" y="16745"/>
                        <a:pt x="938" y="16006"/>
                      </a:cubicBezTo>
                      <a:close/>
                    </a:path>
                  </a:pathLst>
                </a:custGeom>
                <a:solidFill>
                  <a:srgbClr val="B09F7F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79" name="図形 2719"/>
                <p:cNvSpPr/>
                <p:nvPr/>
              </p:nvSpPr>
              <p:spPr>
                <a:xfrm>
                  <a:off x="567" y="410"/>
                  <a:ext cx="353" cy="3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3893"/>
                      </a:moveTo>
                      <a:cubicBezTo>
                        <a:pt x="5134" y="10203"/>
                        <a:pt x="11042" y="7055"/>
                        <a:pt x="13851" y="0"/>
                      </a:cubicBezTo>
                      <a:lnTo>
                        <a:pt x="21600" y="4342"/>
                      </a:lnTo>
                      <a:cubicBezTo>
                        <a:pt x="19275" y="10420"/>
                        <a:pt x="17338" y="14111"/>
                        <a:pt x="7362" y="21600"/>
                      </a:cubicBezTo>
                      <a:lnTo>
                        <a:pt x="0" y="13893"/>
                      </a:lnTo>
                      <a:close/>
                    </a:path>
                  </a:pathLst>
                </a:cu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80" name="図形 2720"/>
                <p:cNvSpPr/>
                <p:nvPr/>
              </p:nvSpPr>
              <p:spPr>
                <a:xfrm>
                  <a:off x="565" y="472"/>
                  <a:ext cx="373" cy="2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-1" y="11926"/>
                      </a:moveTo>
                      <a:lnTo>
                        <a:pt x="1373" y="11529"/>
                      </a:lnTo>
                      <a:lnTo>
                        <a:pt x="7139" y="19214"/>
                      </a:lnTo>
                      <a:lnTo>
                        <a:pt x="12997" y="12854"/>
                      </a:lnTo>
                      <a:cubicBezTo>
                        <a:pt x="13911" y="11529"/>
                        <a:pt x="14918" y="10335"/>
                        <a:pt x="15833" y="8878"/>
                      </a:cubicBezTo>
                      <a:lnTo>
                        <a:pt x="20502" y="0"/>
                      </a:lnTo>
                      <a:lnTo>
                        <a:pt x="21600" y="1193"/>
                      </a:lnTo>
                      <a:lnTo>
                        <a:pt x="17481" y="9408"/>
                      </a:lnTo>
                      <a:cubicBezTo>
                        <a:pt x="13820" y="13649"/>
                        <a:pt x="10801" y="18154"/>
                        <a:pt x="6865" y="21600"/>
                      </a:cubicBezTo>
                      <a:lnTo>
                        <a:pt x="-1" y="11926"/>
                      </a:lnTo>
                      <a:close/>
                    </a:path>
                  </a:pathLst>
                </a:cu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81" name="楕円 2721"/>
                <p:cNvSpPr/>
                <p:nvPr/>
              </p:nvSpPr>
              <p:spPr>
                <a:xfrm>
                  <a:off x="653" y="594"/>
                  <a:ext cx="28" cy="28"/>
                </a:xfrm>
                <a:prstGeom prst="ellipse">
                  <a:avLst/>
                </a:prstGeom>
                <a:solidFill>
                  <a:srgbClr val="FFC000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82" name="楕円 2722"/>
                <p:cNvSpPr/>
                <p:nvPr/>
              </p:nvSpPr>
              <p:spPr>
                <a:xfrm>
                  <a:off x="716" y="616"/>
                  <a:ext cx="28" cy="28"/>
                </a:xfrm>
                <a:prstGeom prst="ellipse">
                  <a:avLst/>
                </a:prstGeom>
                <a:solidFill>
                  <a:srgbClr val="FFC000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83" name="楕円 2723"/>
                <p:cNvSpPr/>
                <p:nvPr/>
              </p:nvSpPr>
              <p:spPr>
                <a:xfrm>
                  <a:off x="716" y="540"/>
                  <a:ext cx="28" cy="28"/>
                </a:xfrm>
                <a:prstGeom prst="ellipse">
                  <a:avLst/>
                </a:prstGeom>
                <a:solidFill>
                  <a:srgbClr val="FFC000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84" name="楕円 2724"/>
                <p:cNvSpPr/>
                <p:nvPr/>
              </p:nvSpPr>
              <p:spPr>
                <a:xfrm>
                  <a:off x="787" y="564"/>
                  <a:ext cx="28" cy="28"/>
                </a:xfrm>
                <a:prstGeom prst="ellipse">
                  <a:avLst/>
                </a:prstGeom>
                <a:solidFill>
                  <a:srgbClr val="FFC000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85" name="楕円 2725"/>
                <p:cNvSpPr/>
                <p:nvPr/>
              </p:nvSpPr>
              <p:spPr>
                <a:xfrm>
                  <a:off x="839" y="490"/>
                  <a:ext cx="28" cy="28"/>
                </a:xfrm>
                <a:prstGeom prst="ellipse">
                  <a:avLst/>
                </a:prstGeom>
                <a:solidFill>
                  <a:srgbClr val="FFC000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86" name="楕円 2726"/>
                <p:cNvSpPr/>
                <p:nvPr/>
              </p:nvSpPr>
              <p:spPr>
                <a:xfrm>
                  <a:off x="773" y="487"/>
                  <a:ext cx="28" cy="28"/>
                </a:xfrm>
                <a:prstGeom prst="ellipse">
                  <a:avLst/>
                </a:prstGeom>
                <a:solidFill>
                  <a:srgbClr val="FFC000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grpSp>
          <p:nvGrpSpPr>
            <p:cNvPr id="4187" name="グループ 4349"/>
            <p:cNvGrpSpPr/>
            <p:nvPr/>
          </p:nvGrpSpPr>
          <p:grpSpPr>
            <a:xfrm>
              <a:off x="5977938" y="3192554"/>
              <a:ext cx="509358" cy="267905"/>
              <a:chOff x="1765390" y="4827412"/>
              <a:chExt cx="848646" cy="446359"/>
            </a:xfrm>
          </p:grpSpPr>
          <p:sp>
            <p:nvSpPr>
              <p:cNvPr id="4188" name="図形 2524"/>
              <p:cNvSpPr/>
              <p:nvPr/>
            </p:nvSpPr>
            <p:spPr>
              <a:xfrm>
                <a:off x="2122836" y="4901188"/>
                <a:ext cx="491200" cy="31741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291"/>
                    </a:moveTo>
                    <a:cubicBezTo>
                      <a:pt x="7325" y="4941"/>
                      <a:pt x="13899" y="2585"/>
                      <a:pt x="21600" y="0"/>
                    </a:cubicBezTo>
                    <a:lnTo>
                      <a:pt x="20849" y="20928"/>
                    </a:lnTo>
                    <a:cubicBezTo>
                      <a:pt x="13148" y="22962"/>
                      <a:pt x="6950" y="19765"/>
                      <a:pt x="0" y="19184"/>
                    </a:cubicBezTo>
                    <a:lnTo>
                      <a:pt x="0" y="291"/>
                    </a:lnTo>
                    <a:close/>
                  </a:path>
                </a:pathLst>
              </a:custGeom>
              <a:solidFill>
                <a:srgbClr val="FFEDB9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4189" name="グループ 2521"/>
              <p:cNvGrpSpPr/>
              <p:nvPr/>
            </p:nvGrpSpPr>
            <p:grpSpPr>
              <a:xfrm>
                <a:off x="1765390" y="4827412"/>
                <a:ext cx="398253" cy="446359"/>
                <a:chOff x="4190" y="8607"/>
                <a:chExt cx="2879" cy="3227"/>
              </a:xfrm>
            </p:grpSpPr>
            <p:sp>
              <p:nvSpPr>
                <p:cNvPr id="4190" name="図形 12592"/>
                <p:cNvSpPr/>
                <p:nvPr/>
              </p:nvSpPr>
              <p:spPr>
                <a:xfrm>
                  <a:off x="4190" y="8607"/>
                  <a:ext cx="2879" cy="3227"/>
                </a:xfrm>
                <a:prstGeom prst="can">
                  <a:avLst>
                    <a:gd name="adj" fmla="val 4855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191" name="楕円 12591"/>
                <p:cNvSpPr/>
                <p:nvPr/>
              </p:nvSpPr>
              <p:spPr>
                <a:xfrm>
                  <a:off x="5145" y="8974"/>
                  <a:ext cx="942" cy="489"/>
                </a:xfrm>
                <a:prstGeom prst="ellipse">
                  <a:avLst/>
                </a:prstGeom>
                <a:solidFill>
                  <a:srgbClr val="EECB6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</p:grpSp>
      <p:sp>
        <p:nvSpPr>
          <p:cNvPr id="4192" name="図形 4354"/>
          <p:cNvSpPr/>
          <p:nvPr/>
        </p:nvSpPr>
        <p:spPr>
          <a:xfrm>
            <a:off x="261000" y="8265000"/>
            <a:ext cx="6374801" cy="50957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□　みちはわかりますか？</a:t>
            </a: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　　　Do you know the directions?</a:t>
            </a:r>
          </a:p>
        </p:txBody>
      </p:sp>
      <p:sp>
        <p:nvSpPr>
          <p:cNvPr id="4193" name="四角形 5053"/>
          <p:cNvSpPr/>
          <p:nvPr/>
        </p:nvSpPr>
        <p:spPr>
          <a:xfrm>
            <a:off x="4429356" y="9632939"/>
            <a:ext cx="2445446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11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  <p:sp>
        <p:nvSpPr>
          <p:cNvPr id="4194" name="図形 5050"/>
          <p:cNvSpPr/>
          <p:nvPr/>
        </p:nvSpPr>
        <p:spPr>
          <a:xfrm>
            <a:off x="5114055" y="500226"/>
            <a:ext cx="1442884" cy="568548"/>
          </a:xfrm>
          <a:prstGeom prst="roundRect">
            <a:avLst>
              <a:gd name="adj" fmla="val 7463"/>
            </a:avLst>
          </a:prstGeom>
          <a:solidFill>
            <a:srgbClr val="EAEAEA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195" name="図形 5049"/>
          <p:cNvSpPr/>
          <p:nvPr/>
        </p:nvSpPr>
        <p:spPr>
          <a:xfrm>
            <a:off x="5135687" y="492833"/>
            <a:ext cx="1448735" cy="57594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そのほか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Others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" name="図形 1070"/>
          <p:cNvSpPr/>
          <p:nvPr/>
        </p:nvSpPr>
        <p:spPr>
          <a:xfrm>
            <a:off x="310121" y="7689000"/>
            <a:ext cx="6565957" cy="1293023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●どれくらいですか?</a:t>
            </a:r>
            <a:r>
              <a:rPr lang="ja-JP" altLang="en-US" sz="1200" b="1">
                <a:solidFill>
                  <a:schemeClr val="tx1"/>
                </a:solidFill>
              </a:rPr>
              <a:t> 　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How would you rate your pain？</a:t>
            </a:r>
          </a:p>
          <a:p>
            <a:pPr algn="l">
              <a:defRPr lang="ja-JP" altLang="en-US"/>
            </a:pPr>
            <a:r>
              <a:rPr lang="ja-JP" altLang="en-US" sz="9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　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●持病</a:t>
            </a:r>
            <a:r>
              <a:rPr lang="ja-JP" altLang="en-US" sz="700" b="1">
                <a:solidFill>
                  <a:schemeClr val="tx1"/>
                </a:solidFill>
              </a:rPr>
              <a:t>（じびょう）</a:t>
            </a:r>
            <a:r>
              <a:rPr lang="ja-JP" altLang="en-US" sz="1400" b="1">
                <a:solidFill>
                  <a:schemeClr val="tx1"/>
                </a:solidFill>
              </a:rPr>
              <a:t>・障害</a:t>
            </a:r>
            <a:r>
              <a:rPr lang="ja-JP" altLang="en-US" sz="700" b="1">
                <a:solidFill>
                  <a:schemeClr val="tx1"/>
                </a:solidFill>
              </a:rPr>
              <a:t>（しょうがい）</a:t>
            </a:r>
            <a:r>
              <a:rPr lang="ja-JP" altLang="en-US" sz="1400" b="1">
                <a:solidFill>
                  <a:schemeClr val="tx1"/>
                </a:solidFill>
              </a:rPr>
              <a:t>がありますか？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Do you have any pre-existing medical conditions or disabilities？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900" b="1">
                <a:solidFill>
                  <a:schemeClr val="tx1"/>
                </a:solidFill>
              </a:rPr>
              <a:t>　</a:t>
            </a:r>
            <a:endParaRPr lang="ja-JP" altLang="en-US" sz="2000" b="1">
              <a:solidFill>
                <a:schemeClr val="tx1"/>
              </a:solidFill>
            </a:endParaRPr>
          </a:p>
        </p:txBody>
      </p:sp>
      <p:sp>
        <p:nvSpPr>
          <p:cNvPr id="4202" name="図形 57"/>
          <p:cNvSpPr/>
          <p:nvPr/>
        </p:nvSpPr>
        <p:spPr>
          <a:xfrm>
            <a:off x="0" y="0"/>
            <a:ext cx="6858000" cy="351036"/>
          </a:xfrm>
          <a:prstGeom prst="flowChartProcess">
            <a:avLst/>
          </a:prstGeom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4203" name="図形 59"/>
          <p:cNvSpPr/>
          <p:nvPr/>
        </p:nvSpPr>
        <p:spPr>
          <a:xfrm>
            <a:off x="0" y="-13674"/>
            <a:ext cx="6858000" cy="364670"/>
          </a:xfrm>
          <a:prstGeom prst="flowChartProcess">
            <a:avLst/>
          </a:prstGeom>
          <a:solidFill>
            <a:srgbClr val="FEC61C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体調が悪い　1/2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4204" name="図形 140"/>
          <p:cNvSpPr/>
          <p:nvPr/>
        </p:nvSpPr>
        <p:spPr>
          <a:xfrm>
            <a:off x="23875" y="273000"/>
            <a:ext cx="6858000" cy="113700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2000" b="1">
                <a:solidFill>
                  <a:srgbClr val="FEC61C"/>
                </a:solidFill>
              </a:rPr>
              <a:t>◆</a:t>
            </a:r>
            <a:r>
              <a:rPr lang="ja-JP" altLang="en-US" sz="2000" b="1">
                <a:solidFill>
                  <a:schemeClr val="tx1"/>
                </a:solidFill>
              </a:rPr>
              <a:t>どうしましたか？</a:t>
            </a:r>
          </a:p>
          <a:p>
            <a:pPr algn="l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　　What's wrong?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grpSp>
        <p:nvGrpSpPr>
          <p:cNvPr id="4205" name="グループ 670"/>
          <p:cNvGrpSpPr/>
          <p:nvPr/>
        </p:nvGrpSpPr>
        <p:grpSpPr>
          <a:xfrm>
            <a:off x="301106" y="1209000"/>
            <a:ext cx="6288594" cy="1415322"/>
            <a:chOff x="301106" y="1321990"/>
            <a:chExt cx="6288594" cy="1415322"/>
          </a:xfrm>
        </p:grpSpPr>
        <p:sp>
          <p:nvSpPr>
            <p:cNvPr id="4206" name="図形 662"/>
            <p:cNvSpPr/>
            <p:nvPr/>
          </p:nvSpPr>
          <p:spPr>
            <a:xfrm>
              <a:off x="301106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4207" name="図形 663"/>
            <p:cNvSpPr/>
            <p:nvPr/>
          </p:nvSpPr>
          <p:spPr>
            <a:xfrm>
              <a:off x="301106" y="2195722"/>
              <a:ext cx="1444352" cy="52456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いたい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I feel pain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4208" name="図形 664"/>
            <p:cNvSpPr/>
            <p:nvPr/>
          </p:nvSpPr>
          <p:spPr>
            <a:xfrm>
              <a:off x="190893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4209" name="図形 665"/>
            <p:cNvSpPr/>
            <p:nvPr/>
          </p:nvSpPr>
          <p:spPr>
            <a:xfrm>
              <a:off x="1912648" y="2218739"/>
              <a:ext cx="1444352" cy="501548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くるしい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My chest feels tight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210" name="図形 666"/>
            <p:cNvSpPr/>
            <p:nvPr/>
          </p:nvSpPr>
          <p:spPr>
            <a:xfrm>
              <a:off x="351676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4211" name="図形 667"/>
            <p:cNvSpPr/>
            <p:nvPr/>
          </p:nvSpPr>
          <p:spPr>
            <a:xfrm>
              <a:off x="3501000" y="2223936"/>
              <a:ext cx="1444352" cy="49641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ねつがある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I have fever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4212" name="図形 668"/>
            <p:cNvSpPr/>
            <p:nvPr/>
          </p:nvSpPr>
          <p:spPr>
            <a:xfrm>
              <a:off x="5124598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4213" name="図形 669"/>
            <p:cNvSpPr/>
            <p:nvPr/>
          </p:nvSpPr>
          <p:spPr>
            <a:xfrm>
              <a:off x="5124080" y="2217838"/>
              <a:ext cx="1465620" cy="51947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はいた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I vomited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4214" name="グループ 672"/>
          <p:cNvGrpSpPr/>
          <p:nvPr/>
        </p:nvGrpSpPr>
        <p:grpSpPr>
          <a:xfrm>
            <a:off x="301106" y="2752010"/>
            <a:ext cx="6288594" cy="1416052"/>
            <a:chOff x="301106" y="1321990"/>
            <a:chExt cx="6288594" cy="1416052"/>
          </a:xfrm>
        </p:grpSpPr>
        <p:sp>
          <p:nvSpPr>
            <p:cNvPr id="4215" name="図形 662"/>
            <p:cNvSpPr/>
            <p:nvPr/>
          </p:nvSpPr>
          <p:spPr>
            <a:xfrm>
              <a:off x="301106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4216" name="図形 663"/>
            <p:cNvSpPr/>
            <p:nvPr/>
          </p:nvSpPr>
          <p:spPr>
            <a:xfrm>
              <a:off x="316306" y="2188292"/>
              <a:ext cx="1444352" cy="54975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しびれる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I feel numb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4217" name="図形 664"/>
            <p:cNvSpPr/>
            <p:nvPr/>
          </p:nvSpPr>
          <p:spPr>
            <a:xfrm>
              <a:off x="190893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4218" name="図形 665"/>
            <p:cNvSpPr/>
            <p:nvPr/>
          </p:nvSpPr>
          <p:spPr>
            <a:xfrm>
              <a:off x="1912648" y="2193240"/>
              <a:ext cx="1444352" cy="522976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かゆい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I feel itchy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219" name="図形 666"/>
            <p:cNvSpPr/>
            <p:nvPr/>
          </p:nvSpPr>
          <p:spPr>
            <a:xfrm>
              <a:off x="351676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4220" name="図形 667"/>
            <p:cNvSpPr/>
            <p:nvPr/>
          </p:nvSpPr>
          <p:spPr>
            <a:xfrm>
              <a:off x="3501000" y="2193240"/>
              <a:ext cx="1444352" cy="522976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めまい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I feel dizzy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4221" name="図形 668"/>
            <p:cNvSpPr/>
            <p:nvPr/>
          </p:nvSpPr>
          <p:spPr>
            <a:xfrm>
              <a:off x="5124598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4222" name="図形 669"/>
            <p:cNvSpPr/>
            <p:nvPr/>
          </p:nvSpPr>
          <p:spPr>
            <a:xfrm>
              <a:off x="5124080" y="2199172"/>
              <a:ext cx="1465620" cy="538107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きもちわるい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I feel sick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4223" name="グループ 681"/>
          <p:cNvGrpSpPr/>
          <p:nvPr/>
        </p:nvGrpSpPr>
        <p:grpSpPr>
          <a:xfrm>
            <a:off x="301106" y="4290113"/>
            <a:ext cx="6283316" cy="1413596"/>
            <a:chOff x="301106" y="1321990"/>
            <a:chExt cx="6283316" cy="1413596"/>
          </a:xfrm>
        </p:grpSpPr>
        <p:sp>
          <p:nvSpPr>
            <p:cNvPr id="4224" name="図形 662"/>
            <p:cNvSpPr/>
            <p:nvPr/>
          </p:nvSpPr>
          <p:spPr>
            <a:xfrm>
              <a:off x="301106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4225" name="図形 663"/>
            <p:cNvSpPr/>
            <p:nvPr/>
          </p:nvSpPr>
          <p:spPr>
            <a:xfrm>
              <a:off x="316306" y="2161491"/>
              <a:ext cx="1444352" cy="573486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けが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I'm injured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4226" name="図形 664"/>
            <p:cNvSpPr/>
            <p:nvPr/>
          </p:nvSpPr>
          <p:spPr>
            <a:xfrm>
              <a:off x="190893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4227" name="図形 665"/>
            <p:cNvSpPr/>
            <p:nvPr/>
          </p:nvSpPr>
          <p:spPr>
            <a:xfrm>
              <a:off x="1807914" y="2162240"/>
              <a:ext cx="1634328" cy="55543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ちからがはいらない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I lost my strength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228" name="図形 666"/>
            <p:cNvSpPr/>
            <p:nvPr/>
          </p:nvSpPr>
          <p:spPr>
            <a:xfrm>
              <a:off x="3516767" y="1321990"/>
              <a:ext cx="1459824" cy="1413596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4229" name="図形 667"/>
            <p:cNvSpPr/>
            <p:nvPr/>
          </p:nvSpPr>
          <p:spPr>
            <a:xfrm>
              <a:off x="3501000" y="2162988"/>
              <a:ext cx="1444352" cy="55468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けいれん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I'm convulsing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4230" name="図形 668"/>
            <p:cNvSpPr/>
            <p:nvPr/>
          </p:nvSpPr>
          <p:spPr>
            <a:xfrm>
              <a:off x="5124598" y="1321990"/>
              <a:ext cx="1459824" cy="1413596"/>
            </a:xfrm>
            <a:prstGeom prst="roundRect">
              <a:avLst>
                <a:gd name="adj" fmla="val 7463"/>
              </a:avLst>
            </a:prstGeom>
            <a:solidFill>
              <a:srgbClr val="EAEAEA"/>
            </a:solidFill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4231" name="図形 669"/>
            <p:cNvSpPr/>
            <p:nvPr/>
          </p:nvSpPr>
          <p:spPr>
            <a:xfrm>
              <a:off x="5116145" y="1768877"/>
              <a:ext cx="1465620" cy="570385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そのほか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Other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sp>
        <p:nvSpPr>
          <p:cNvPr id="4232" name="図形 690"/>
          <p:cNvSpPr/>
          <p:nvPr/>
        </p:nvSpPr>
        <p:spPr>
          <a:xfrm>
            <a:off x="310121" y="5886208"/>
            <a:ext cx="6565957" cy="1156343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●からだのどこですか？　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Which part of your body？</a:t>
            </a: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　　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●いつからですか? 　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How long have you been experiencing this?</a:t>
            </a:r>
            <a:endParaRPr lang="ja-JP" altLang="en-US" sz="2000" b="1">
              <a:solidFill>
                <a:schemeClr val="tx1"/>
              </a:solidFill>
            </a:endParaRPr>
          </a:p>
        </p:txBody>
      </p:sp>
      <p:sp>
        <p:nvSpPr>
          <p:cNvPr id="4233" name="テキスト 289"/>
          <p:cNvSpPr txBox="1"/>
          <p:nvPr/>
        </p:nvSpPr>
        <p:spPr>
          <a:xfrm>
            <a:off x="3847495" y="8337000"/>
            <a:ext cx="1453505" cy="260717"/>
          </a:xfrm>
          <a:prstGeom prst="rect">
            <a:avLst/>
          </a:prstGeom>
          <a:ln w="19050"/>
        </p:spPr>
        <p:txBody>
          <a:bodyPr wrap="square">
            <a:spAutoFit/>
          </a:bodyPr>
          <a:lstStyle/>
          <a:p>
            <a:pPr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→</a:t>
            </a:r>
            <a:r>
              <a:rPr lang="ja-JP" altLang="en-US" sz="1100">
                <a:solidFill>
                  <a:srgbClr val="EB7321"/>
                </a:solidFill>
              </a:rPr>
              <a:t>■</a:t>
            </a:r>
            <a:r>
              <a:rPr lang="ja-JP" altLang="en-US" sz="1100"/>
              <a:t>P14へ</a:t>
            </a:r>
            <a:endParaRPr lang="ja-JP" altLang="en-US"/>
          </a:p>
        </p:txBody>
      </p:sp>
      <p:sp>
        <p:nvSpPr>
          <p:cNvPr id="4234" name="図形 662"/>
          <p:cNvSpPr/>
          <p:nvPr/>
        </p:nvSpPr>
        <p:spPr>
          <a:xfrm>
            <a:off x="300964" y="8981312"/>
            <a:ext cx="2016125" cy="65168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4235" name="図形 663"/>
          <p:cNvSpPr/>
          <p:nvPr/>
        </p:nvSpPr>
        <p:spPr>
          <a:xfrm>
            <a:off x="315734" y="8983625"/>
            <a:ext cx="2136346" cy="64419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てあてします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We will give you medical treatment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4236" name="図形 664"/>
          <p:cNvSpPr/>
          <p:nvPr/>
        </p:nvSpPr>
        <p:spPr>
          <a:xfrm>
            <a:off x="2433302" y="8981312"/>
            <a:ext cx="2016125" cy="65168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4237" name="図形 665"/>
          <p:cNvSpPr/>
          <p:nvPr/>
        </p:nvSpPr>
        <p:spPr>
          <a:xfrm>
            <a:off x="2349000" y="8983738"/>
            <a:ext cx="2136346" cy="648345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びょういんへいきます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You need to go to the hospital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238" name="図形 666"/>
          <p:cNvSpPr/>
          <p:nvPr/>
        </p:nvSpPr>
        <p:spPr>
          <a:xfrm>
            <a:off x="4565640" y="8981312"/>
            <a:ext cx="2016125" cy="65168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4239" name="図形 667"/>
          <p:cNvSpPr/>
          <p:nvPr/>
        </p:nvSpPr>
        <p:spPr>
          <a:xfrm>
            <a:off x="4509000" y="8981277"/>
            <a:ext cx="2136346" cy="644673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しんさつします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We will examine you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4240" name="テキスト 472"/>
          <p:cNvSpPr txBox="1"/>
          <p:nvPr/>
        </p:nvSpPr>
        <p:spPr>
          <a:xfrm>
            <a:off x="2133000" y="7716283"/>
            <a:ext cx="1453505" cy="260717"/>
          </a:xfrm>
          <a:prstGeom prst="rect">
            <a:avLst/>
          </a:prstGeom>
          <a:ln w="19050"/>
        </p:spPr>
        <p:txBody>
          <a:bodyPr wrap="square">
            <a:spAutoFit/>
          </a:bodyPr>
          <a:lstStyle/>
          <a:p>
            <a:pPr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→</a:t>
            </a:r>
            <a:r>
              <a:rPr lang="ja-JP" altLang="en-US" sz="1100">
                <a:solidFill>
                  <a:srgbClr val="FEC209"/>
                </a:solidFill>
              </a:rPr>
              <a:t>■</a:t>
            </a:r>
            <a:r>
              <a:rPr lang="ja-JP" altLang="en-US" sz="1100">
                <a:solidFill>
                  <a:schemeClr val="tx1"/>
                </a:solidFill>
              </a:rPr>
              <a:t>次のページ</a:t>
            </a:r>
            <a:r>
              <a:rPr lang="ja-JP" altLang="en-US" sz="1100"/>
              <a:t>へ</a:t>
            </a:r>
            <a:endParaRPr lang="ja-JP" altLang="en-US"/>
          </a:p>
        </p:txBody>
      </p:sp>
      <p:sp>
        <p:nvSpPr>
          <p:cNvPr id="4241" name="テキスト 654"/>
          <p:cNvSpPr txBox="1"/>
          <p:nvPr/>
        </p:nvSpPr>
        <p:spPr>
          <a:xfrm>
            <a:off x="2349000" y="5916283"/>
            <a:ext cx="1453505" cy="260717"/>
          </a:xfrm>
          <a:prstGeom prst="rect">
            <a:avLst/>
          </a:prstGeom>
          <a:ln w="19050"/>
        </p:spPr>
        <p:txBody>
          <a:bodyPr wrap="square">
            <a:spAutoFit/>
          </a:bodyPr>
          <a:lstStyle/>
          <a:p>
            <a:pPr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→</a:t>
            </a:r>
            <a:r>
              <a:rPr lang="ja-JP" altLang="en-US" sz="1100">
                <a:solidFill>
                  <a:srgbClr val="FEC209"/>
                </a:solidFill>
              </a:rPr>
              <a:t>■</a:t>
            </a:r>
            <a:r>
              <a:rPr lang="ja-JP" altLang="en-US" sz="1100">
                <a:solidFill>
                  <a:schemeClr val="tx1"/>
                </a:solidFill>
              </a:rPr>
              <a:t>次のページ</a:t>
            </a:r>
            <a:r>
              <a:rPr lang="ja-JP" altLang="en-US" sz="1100"/>
              <a:t>へ</a:t>
            </a:r>
            <a:endParaRPr lang="ja-JP" altLang="en-US"/>
          </a:p>
        </p:txBody>
      </p:sp>
      <p:grpSp>
        <p:nvGrpSpPr>
          <p:cNvPr id="4242" name="グループ 2978"/>
          <p:cNvGrpSpPr/>
          <p:nvPr/>
        </p:nvGrpSpPr>
        <p:grpSpPr>
          <a:xfrm>
            <a:off x="620495" y="1416094"/>
            <a:ext cx="715691" cy="683970"/>
            <a:chOff x="1193" y="371"/>
            <a:chExt cx="421" cy="402"/>
          </a:xfrm>
        </p:grpSpPr>
        <p:sp>
          <p:nvSpPr>
            <p:cNvPr id="4243" name="図形 22463"/>
            <p:cNvSpPr/>
            <p:nvPr/>
          </p:nvSpPr>
          <p:spPr>
            <a:xfrm>
              <a:off x="1193" y="655"/>
              <a:ext cx="90" cy="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250" y="2400"/>
                  </a:moveTo>
                  <a:cubicBezTo>
                    <a:pt x="11283" y="1600"/>
                    <a:pt x="10316" y="1200"/>
                    <a:pt x="9349" y="400"/>
                  </a:cubicBezTo>
                  <a:cubicBezTo>
                    <a:pt x="-15152" y="-2800"/>
                    <a:pt x="15797" y="33200"/>
                    <a:pt x="21277" y="17200"/>
                  </a:cubicBezTo>
                  <a:cubicBezTo>
                    <a:pt x="18053" y="12800"/>
                    <a:pt x="16119" y="6400"/>
                    <a:pt x="12895" y="2400"/>
                  </a:cubicBezTo>
                  <a:close/>
                </a:path>
              </a:pathLst>
            </a:custGeom>
            <a:solidFill>
              <a:srgbClr val="A76E3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44" name="図形 22457"/>
            <p:cNvSpPr/>
            <p:nvPr/>
          </p:nvSpPr>
          <p:spPr>
            <a:xfrm>
              <a:off x="1407" y="521"/>
              <a:ext cx="86" cy="11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1657" y="266"/>
                  </a:moveTo>
                  <a:cubicBezTo>
                    <a:pt x="7885" y="5866"/>
                    <a:pt x="3771" y="11733"/>
                    <a:pt x="342" y="17066"/>
                  </a:cubicBezTo>
                  <a:cubicBezTo>
                    <a:pt x="3428" y="20800"/>
                    <a:pt x="8914" y="20800"/>
                    <a:pt x="13714" y="21600"/>
                  </a:cubicBezTo>
                  <a:cubicBezTo>
                    <a:pt x="24000" y="18666"/>
                    <a:pt x="24342" y="9066"/>
                    <a:pt x="14742" y="5066"/>
                  </a:cubicBezTo>
                  <a:cubicBezTo>
                    <a:pt x="13371" y="4266"/>
                    <a:pt x="12342" y="2933"/>
                    <a:pt x="11657" y="1866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45" name="図形 22455"/>
            <p:cNvSpPr/>
            <p:nvPr/>
          </p:nvSpPr>
          <p:spPr>
            <a:xfrm>
              <a:off x="1249" y="648"/>
              <a:ext cx="222" cy="8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407" y="19403"/>
                  </a:moveTo>
                  <a:lnTo>
                    <a:pt x="1987" y="21600"/>
                  </a:lnTo>
                  <a:lnTo>
                    <a:pt x="132" y="5857"/>
                  </a:lnTo>
                  <a:lnTo>
                    <a:pt x="21334" y="366"/>
                  </a:lnTo>
                  <a:lnTo>
                    <a:pt x="21600" y="18671"/>
                  </a:lnTo>
                </a:path>
              </a:pathLst>
            </a:custGeom>
            <a:solidFill>
              <a:srgbClr val="1D325B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46" name="図形 22462"/>
            <p:cNvSpPr/>
            <p:nvPr/>
          </p:nvSpPr>
          <p:spPr>
            <a:xfrm>
              <a:off x="1293" y="720"/>
              <a:ext cx="95" cy="5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290" y="7934"/>
                  </a:moveTo>
                  <a:cubicBezTo>
                    <a:pt x="21290" y="11659"/>
                    <a:pt x="21600" y="14852"/>
                    <a:pt x="21290" y="18577"/>
                  </a:cubicBezTo>
                  <a:cubicBezTo>
                    <a:pt x="-8076" y="34010"/>
                    <a:pt x="-6221" y="-15783"/>
                    <a:pt x="21600" y="5273"/>
                  </a:cubicBezTo>
                  <a:lnTo>
                    <a:pt x="21290" y="7934"/>
                  </a:lnTo>
                  <a:close/>
                </a:path>
              </a:pathLst>
            </a:custGeom>
            <a:solidFill>
              <a:srgbClr val="A76E3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47" name="図形 22466"/>
            <p:cNvSpPr/>
            <p:nvPr/>
          </p:nvSpPr>
          <p:spPr>
            <a:xfrm>
              <a:off x="1372" y="484"/>
              <a:ext cx="42" cy="5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96" y="553"/>
                  </a:moveTo>
                  <a:cubicBezTo>
                    <a:pt x="5574" y="8307"/>
                    <a:pt x="10451" y="17723"/>
                    <a:pt x="20903" y="21600"/>
                  </a:cubicBezTo>
                  <a:cubicBezTo>
                    <a:pt x="20903" y="17169"/>
                    <a:pt x="20903" y="12184"/>
                    <a:pt x="21600" y="7753"/>
                  </a:cubicBezTo>
                  <a:cubicBezTo>
                    <a:pt x="14632" y="6646"/>
                    <a:pt x="8361" y="4430"/>
                    <a:pt x="3483" y="1107"/>
                  </a:cubicBezTo>
                  <a:close/>
                </a:path>
              </a:pathLst>
            </a:custGeom>
            <a:solidFill>
              <a:srgbClr val="95622C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48" name="図形 22449"/>
            <p:cNvSpPr/>
            <p:nvPr/>
          </p:nvSpPr>
          <p:spPr>
            <a:xfrm>
              <a:off x="1444" y="460"/>
              <a:ext cx="159" cy="2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880" y="-1"/>
                  </a:moveTo>
                  <a:cubicBezTo>
                    <a:pt x="17206" y="4615"/>
                    <a:pt x="22571" y="12894"/>
                    <a:pt x="21461" y="21491"/>
                  </a:cubicBezTo>
                  <a:cubicBezTo>
                    <a:pt x="15171" y="22127"/>
                    <a:pt x="9620" y="19581"/>
                    <a:pt x="3330" y="20218"/>
                  </a:cubicBezTo>
                  <a:cubicBezTo>
                    <a:pt x="3330" y="15760"/>
                    <a:pt x="3330" y="9425"/>
                    <a:pt x="0" y="5764"/>
                  </a:cubicBezTo>
                  <a:cubicBezTo>
                    <a:pt x="3516" y="4012"/>
                    <a:pt x="4809" y="-318"/>
                    <a:pt x="9620" y="158"/>
                  </a:cubicBezTo>
                  <a:lnTo>
                    <a:pt x="8880" y="-1"/>
                  </a:lnTo>
                  <a:close/>
                </a:path>
              </a:pathLst>
            </a:custGeom>
            <a:solidFill>
              <a:sysClr val="window" lastClr="FFFFFF">
                <a:lumMod val="86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49" name="楕円 22448"/>
            <p:cNvSpPr/>
            <p:nvPr/>
          </p:nvSpPr>
          <p:spPr>
            <a:xfrm>
              <a:off x="1365" y="388"/>
              <a:ext cx="140" cy="13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9837"/>
                  </a:moveTo>
                  <a:cubicBezTo>
                    <a:pt x="0" y="3104"/>
                    <a:pt x="3753" y="0"/>
                    <a:pt x="10066" y="0"/>
                  </a:cubicBezTo>
                  <a:cubicBezTo>
                    <a:pt x="16378" y="0"/>
                    <a:pt x="21600" y="2250"/>
                    <a:pt x="21600" y="8983"/>
                  </a:cubicBezTo>
                  <a:cubicBezTo>
                    <a:pt x="21600" y="8983"/>
                    <a:pt x="21600" y="8983"/>
                    <a:pt x="21600" y="8983"/>
                  </a:cubicBezTo>
                  <a:cubicBezTo>
                    <a:pt x="21600" y="15715"/>
                    <a:pt x="15749" y="21600"/>
                    <a:pt x="9437" y="21600"/>
                  </a:cubicBezTo>
                  <a:cubicBezTo>
                    <a:pt x="3124" y="21600"/>
                    <a:pt x="0" y="16569"/>
                    <a:pt x="0" y="9837"/>
                  </a:cubicBez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50" name="図形 22454"/>
            <p:cNvSpPr/>
            <p:nvPr/>
          </p:nvSpPr>
          <p:spPr>
            <a:xfrm>
              <a:off x="1314" y="592"/>
              <a:ext cx="288" cy="15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2391"/>
                  </a:moveTo>
                  <a:cubicBezTo>
                    <a:pt x="20071" y="20127"/>
                    <a:pt x="13042" y="25536"/>
                    <a:pt x="10291" y="17994"/>
                  </a:cubicBezTo>
                  <a:cubicBezTo>
                    <a:pt x="9681" y="17024"/>
                    <a:pt x="9476" y="13352"/>
                    <a:pt x="8966" y="12191"/>
                  </a:cubicBezTo>
                  <a:cubicBezTo>
                    <a:pt x="8457" y="11611"/>
                    <a:pt x="7845" y="11418"/>
                    <a:pt x="7132" y="13928"/>
                  </a:cubicBezTo>
                  <a:cubicBezTo>
                    <a:pt x="5808" y="17164"/>
                    <a:pt x="6623" y="16835"/>
                    <a:pt x="5502" y="20317"/>
                  </a:cubicBezTo>
                  <a:cubicBezTo>
                    <a:pt x="3567" y="20317"/>
                    <a:pt x="1833" y="18393"/>
                    <a:pt x="0" y="18393"/>
                  </a:cubicBezTo>
                  <a:cubicBezTo>
                    <a:pt x="-102" y="17425"/>
                    <a:pt x="1019" y="13937"/>
                    <a:pt x="1019" y="13164"/>
                  </a:cubicBezTo>
                  <a:cubicBezTo>
                    <a:pt x="3261" y="3881"/>
                    <a:pt x="5093" y="-1149"/>
                    <a:pt x="11411" y="206"/>
                  </a:cubicBezTo>
                  <a:cubicBezTo>
                    <a:pt x="14365" y="4654"/>
                    <a:pt x="17626" y="7942"/>
                    <a:pt x="21090" y="10263"/>
                  </a:cubicBezTo>
                  <a:cubicBezTo>
                    <a:pt x="21396" y="10843"/>
                    <a:pt x="21498" y="11422"/>
                    <a:pt x="21498" y="12199"/>
                  </a:cubicBezTo>
                  <a:lnTo>
                    <a:pt x="21600" y="12391"/>
                  </a:lnTo>
                  <a:close/>
                </a:path>
              </a:pathLst>
            </a:custGeom>
            <a:solidFill>
              <a:srgbClr val="264177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51" name="図形 22456"/>
            <p:cNvSpPr/>
            <p:nvPr/>
          </p:nvSpPr>
          <p:spPr>
            <a:xfrm>
              <a:off x="1405" y="624"/>
              <a:ext cx="49" cy="5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929" y="1080"/>
                  </a:moveTo>
                  <a:cubicBezTo>
                    <a:pt x="13427" y="1080"/>
                    <a:pt x="9340" y="540"/>
                    <a:pt x="5837" y="540"/>
                  </a:cubicBezTo>
                  <a:cubicBezTo>
                    <a:pt x="5837" y="2700"/>
                    <a:pt x="5837" y="4860"/>
                    <a:pt x="5837" y="7020"/>
                  </a:cubicBezTo>
                  <a:cubicBezTo>
                    <a:pt x="4670" y="8100"/>
                    <a:pt x="2918" y="8640"/>
                    <a:pt x="1167" y="8640"/>
                  </a:cubicBezTo>
                  <a:cubicBezTo>
                    <a:pt x="-2918" y="19980"/>
                    <a:pt x="12259" y="25380"/>
                    <a:pt x="21016" y="18900"/>
                  </a:cubicBezTo>
                  <a:cubicBezTo>
                    <a:pt x="21016" y="12960"/>
                    <a:pt x="22183" y="5940"/>
                    <a:pt x="19264" y="540"/>
                  </a:cubicBez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52" name="図形 22450"/>
            <p:cNvSpPr/>
            <p:nvPr/>
          </p:nvSpPr>
          <p:spPr>
            <a:xfrm>
              <a:off x="1441" y="479"/>
              <a:ext cx="109" cy="19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256" y="306"/>
                  </a:moveTo>
                  <a:cubicBezTo>
                    <a:pt x="25704" y="1531"/>
                    <a:pt x="20736" y="12714"/>
                    <a:pt x="18792" y="17923"/>
                  </a:cubicBezTo>
                  <a:cubicBezTo>
                    <a:pt x="12528" y="19148"/>
                    <a:pt x="6696" y="20680"/>
                    <a:pt x="648" y="21600"/>
                  </a:cubicBezTo>
                  <a:cubicBezTo>
                    <a:pt x="0" y="19608"/>
                    <a:pt x="216" y="17463"/>
                    <a:pt x="216" y="15319"/>
                  </a:cubicBezTo>
                  <a:cubicBezTo>
                    <a:pt x="4536" y="14553"/>
                    <a:pt x="8208" y="12868"/>
                    <a:pt x="11880" y="11336"/>
                  </a:cubicBezTo>
                  <a:cubicBezTo>
                    <a:pt x="11448" y="7965"/>
                    <a:pt x="8208" y="2297"/>
                    <a:pt x="13392" y="153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53" name="図形 22458"/>
            <p:cNvSpPr/>
            <p:nvPr/>
          </p:nvSpPr>
          <p:spPr>
            <a:xfrm>
              <a:off x="1355" y="593"/>
              <a:ext cx="44" cy="4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400" y="1350"/>
                  </a:moveTo>
                  <a:cubicBezTo>
                    <a:pt x="15709" y="1350"/>
                    <a:pt x="17672" y="1350"/>
                    <a:pt x="18327" y="2700"/>
                  </a:cubicBezTo>
                  <a:cubicBezTo>
                    <a:pt x="33381" y="35100"/>
                    <a:pt x="-22254" y="18900"/>
                    <a:pt x="11127" y="675"/>
                  </a:cubicBez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54" name="図形 22460"/>
            <p:cNvSpPr/>
            <p:nvPr/>
          </p:nvSpPr>
          <p:spPr>
            <a:xfrm>
              <a:off x="1540" y="521"/>
              <a:ext cx="20" cy="11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960" y="502"/>
                  </a:moveTo>
                  <a:cubicBezTo>
                    <a:pt x="33120" y="6530"/>
                    <a:pt x="12960" y="14065"/>
                    <a:pt x="5760" y="20344"/>
                  </a:cubicBezTo>
                  <a:cubicBezTo>
                    <a:pt x="2880" y="20595"/>
                    <a:pt x="7200" y="21851"/>
                    <a:pt x="1440" y="21600"/>
                  </a:cubicBezTo>
                  <a:cubicBezTo>
                    <a:pt x="8640" y="14567"/>
                    <a:pt x="14400" y="7283"/>
                    <a:pt x="8640" y="251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55" name="図形 22461"/>
            <p:cNvSpPr/>
            <p:nvPr/>
          </p:nvSpPr>
          <p:spPr>
            <a:xfrm>
              <a:off x="1479" y="515"/>
              <a:ext cx="14" cy="8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649" y="-1"/>
                  </a:moveTo>
                  <a:cubicBezTo>
                    <a:pt x="16302" y="6553"/>
                    <a:pt x="31517" y="16211"/>
                    <a:pt x="8694" y="19660"/>
                  </a:cubicBezTo>
                  <a:cubicBezTo>
                    <a:pt x="7608" y="20004"/>
                    <a:pt x="5434" y="20694"/>
                    <a:pt x="4347" y="21040"/>
                  </a:cubicBezTo>
                  <a:cubicBezTo>
                    <a:pt x="2174" y="22764"/>
                    <a:pt x="0" y="20004"/>
                    <a:pt x="0" y="19314"/>
                  </a:cubicBezTo>
                  <a:cubicBezTo>
                    <a:pt x="17389" y="15521"/>
                    <a:pt x="18475" y="10347"/>
                    <a:pt x="15215" y="4139"/>
                  </a:cubicBezTo>
                  <a:lnTo>
                    <a:pt x="20649" y="-1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56" name="図形 22465"/>
            <p:cNvSpPr/>
            <p:nvPr/>
          </p:nvSpPr>
          <p:spPr>
            <a:xfrm>
              <a:off x="1349" y="371"/>
              <a:ext cx="159" cy="1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36" y="4140"/>
                  </a:moveTo>
                  <a:cubicBezTo>
                    <a:pt x="-147" y="6832"/>
                    <a:pt x="-382" y="10270"/>
                    <a:pt x="542" y="13320"/>
                  </a:cubicBezTo>
                  <a:cubicBezTo>
                    <a:pt x="2583" y="13679"/>
                    <a:pt x="6645" y="12445"/>
                    <a:pt x="8872" y="12265"/>
                  </a:cubicBezTo>
                  <a:cubicBezTo>
                    <a:pt x="9057" y="10829"/>
                    <a:pt x="8686" y="9213"/>
                    <a:pt x="9242" y="7958"/>
                  </a:cubicBezTo>
                  <a:cubicBezTo>
                    <a:pt x="12210" y="9213"/>
                    <a:pt x="12580" y="14599"/>
                    <a:pt x="14807" y="8676"/>
                  </a:cubicBezTo>
                  <a:cubicBezTo>
                    <a:pt x="17773" y="7778"/>
                    <a:pt x="18516" y="13522"/>
                    <a:pt x="16105" y="14240"/>
                  </a:cubicBezTo>
                  <a:cubicBezTo>
                    <a:pt x="17961" y="16393"/>
                    <a:pt x="16846" y="19446"/>
                    <a:pt x="15551" y="21600"/>
                  </a:cubicBezTo>
                  <a:cubicBezTo>
                    <a:pt x="18516" y="20882"/>
                    <a:pt x="20371" y="18189"/>
                    <a:pt x="19443" y="15318"/>
                  </a:cubicBezTo>
                  <a:cubicBezTo>
                    <a:pt x="22412" y="13881"/>
                    <a:pt x="21704" y="9172"/>
                    <a:pt x="20950" y="7200"/>
                  </a:cubicBezTo>
                  <a:cubicBezTo>
                    <a:pt x="19085" y="747"/>
                    <a:pt x="13164" y="-763"/>
                    <a:pt x="6857" y="313"/>
                  </a:cubicBezTo>
                  <a:cubicBezTo>
                    <a:pt x="4836" y="0"/>
                    <a:pt x="2256" y="1445"/>
                    <a:pt x="2256" y="2880"/>
                  </a:cubicBezTo>
                  <a:lnTo>
                    <a:pt x="1336" y="4140"/>
                  </a:lnTo>
                  <a:close/>
                </a:path>
              </a:pathLst>
            </a:custGeom>
            <a:solidFill>
              <a:srgbClr val="95622C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57" name="図形 22467"/>
            <p:cNvSpPr/>
            <p:nvPr/>
          </p:nvSpPr>
          <p:spPr>
            <a:xfrm>
              <a:off x="1386" y="476"/>
              <a:ext cx="19" cy="2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42" y="1028"/>
                  </a:moveTo>
                  <a:lnTo>
                    <a:pt x="1542" y="21600"/>
                  </a:lnTo>
                  <a:lnTo>
                    <a:pt x="21600" y="20571"/>
                  </a:lnTo>
                  <a:lnTo>
                    <a:pt x="1542" y="1028"/>
                  </a:lnTo>
                  <a:close/>
                </a:path>
              </a:pathLst>
            </a:custGeom>
            <a:solidFill>
              <a:srgbClr val="F2C28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58" name="楕円 22469"/>
            <p:cNvSpPr/>
            <p:nvPr/>
          </p:nvSpPr>
          <p:spPr>
            <a:xfrm>
              <a:off x="1425" y="500"/>
              <a:ext cx="25" cy="15"/>
            </a:xfrm>
            <a:prstGeom prst="ellipse">
              <a:avLst/>
            </a:prstGeom>
            <a:solidFill>
              <a:srgbClr val="CB6259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59" name="図形 22470"/>
            <p:cNvSpPr/>
            <p:nvPr/>
          </p:nvSpPr>
          <p:spPr>
            <a:xfrm>
              <a:off x="1408" y="469"/>
              <a:ext cx="18" cy="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969" y="514"/>
                  </a:moveTo>
                  <a:lnTo>
                    <a:pt x="415" y="21085"/>
                  </a:lnTo>
                  <a:lnTo>
                    <a:pt x="20353" y="21600"/>
                  </a:lnTo>
                  <a:lnTo>
                    <a:pt x="21600" y="14400"/>
                  </a:lnTo>
                  <a:lnTo>
                    <a:pt x="9138" y="15428"/>
                  </a:lnTo>
                  <a:lnTo>
                    <a:pt x="15784" y="4628"/>
                  </a:lnTo>
                  <a:lnTo>
                    <a:pt x="9969" y="514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60" name="図形 22473"/>
            <p:cNvSpPr/>
            <p:nvPr/>
          </p:nvSpPr>
          <p:spPr>
            <a:xfrm>
              <a:off x="1486" y="430"/>
              <a:ext cx="128" cy="10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27" y="8810"/>
                  </a:moveTo>
                  <a:cubicBezTo>
                    <a:pt x="-454" y="3126"/>
                    <a:pt x="1136" y="568"/>
                    <a:pt x="5456" y="284"/>
                  </a:cubicBezTo>
                  <a:cubicBezTo>
                    <a:pt x="15006" y="-852"/>
                    <a:pt x="13187" y="16768"/>
                    <a:pt x="21372" y="18757"/>
                  </a:cubicBezTo>
                  <a:cubicBezTo>
                    <a:pt x="17734" y="25863"/>
                    <a:pt x="12050" y="17621"/>
                    <a:pt x="8412" y="14778"/>
                  </a:cubicBezTo>
                  <a:lnTo>
                    <a:pt x="227" y="8810"/>
                  </a:lnTo>
                  <a:close/>
                </a:path>
              </a:pathLst>
            </a:custGeom>
            <a:solidFill>
              <a:srgbClr val="95622C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4261" name="グループ 22476"/>
            <p:cNvGrpSpPr/>
            <p:nvPr/>
          </p:nvGrpSpPr>
          <p:grpSpPr>
            <a:xfrm>
              <a:off x="1254" y="528"/>
              <a:ext cx="111" cy="80"/>
              <a:chOff x="1224" y="506"/>
              <a:chExt cx="141" cy="102"/>
            </a:xfrm>
          </p:grpSpPr>
          <p:sp>
            <p:nvSpPr>
              <p:cNvPr id="4262" name="図形 22474"/>
              <p:cNvSpPr/>
              <p:nvPr/>
            </p:nvSpPr>
            <p:spPr>
              <a:xfrm>
                <a:off x="1276" y="506"/>
                <a:ext cx="89" cy="7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21600"/>
                    </a:moveTo>
                    <a:lnTo>
                      <a:pt x="21272" y="12000"/>
                    </a:lnTo>
                    <a:lnTo>
                      <a:pt x="15054" y="12000"/>
                    </a:lnTo>
                    <a:lnTo>
                      <a:pt x="15054" y="1200"/>
                    </a:lnTo>
                    <a:lnTo>
                      <a:pt x="327" y="400"/>
                    </a:lnTo>
                    <a:lnTo>
                      <a:pt x="12436" y="4400"/>
                    </a:lnTo>
                    <a:lnTo>
                      <a:pt x="12436" y="16000"/>
                    </a:lnTo>
                    <a:lnTo>
                      <a:pt x="19309" y="148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263" name="図形 22475"/>
              <p:cNvSpPr/>
              <p:nvPr/>
            </p:nvSpPr>
            <p:spPr>
              <a:xfrm>
                <a:off x="1224" y="569"/>
                <a:ext cx="122" cy="3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8620"/>
                    </a:moveTo>
                    <a:lnTo>
                      <a:pt x="18480" y="8937"/>
                    </a:lnTo>
                    <a:lnTo>
                      <a:pt x="12960" y="14151"/>
                    </a:lnTo>
                    <a:lnTo>
                      <a:pt x="11040" y="744"/>
                    </a:lnTo>
                    <a:lnTo>
                      <a:pt x="240" y="7448"/>
                    </a:lnTo>
                    <a:lnTo>
                      <a:pt x="9120" y="7448"/>
                    </a:lnTo>
                    <a:lnTo>
                      <a:pt x="10800" y="21600"/>
                    </a:lnTo>
                    <a:lnTo>
                      <a:pt x="17760" y="14896"/>
                    </a:lnTo>
                    <a:lnTo>
                      <a:pt x="21600" y="18620"/>
                    </a:ln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4264" name="グループ 3000"/>
          <p:cNvGrpSpPr/>
          <p:nvPr/>
        </p:nvGrpSpPr>
        <p:grpSpPr>
          <a:xfrm>
            <a:off x="5622049" y="2884044"/>
            <a:ext cx="449621" cy="767095"/>
            <a:chOff x="854" y="226"/>
            <a:chExt cx="158" cy="270"/>
          </a:xfrm>
        </p:grpSpPr>
        <p:sp>
          <p:nvSpPr>
            <p:cNvPr id="4265" name="図形 24684"/>
            <p:cNvSpPr/>
            <p:nvPr/>
          </p:nvSpPr>
          <p:spPr>
            <a:xfrm>
              <a:off x="925" y="288"/>
              <a:ext cx="87" cy="1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500" y="1303"/>
                  </a:moveTo>
                  <a:cubicBezTo>
                    <a:pt x="21262" y="6517"/>
                    <a:pt x="24637" y="15268"/>
                    <a:pt x="18562" y="21413"/>
                  </a:cubicBezTo>
                  <a:cubicBezTo>
                    <a:pt x="13162" y="18993"/>
                    <a:pt x="6412" y="17503"/>
                    <a:pt x="337" y="16013"/>
                  </a:cubicBezTo>
                  <a:cubicBezTo>
                    <a:pt x="-337" y="11731"/>
                    <a:pt x="4725" y="7820"/>
                    <a:pt x="3712" y="3351"/>
                  </a:cubicBezTo>
                  <a:lnTo>
                    <a:pt x="13837" y="0"/>
                  </a:ln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66" name="楕円 24682"/>
            <p:cNvSpPr/>
            <p:nvPr/>
          </p:nvSpPr>
          <p:spPr>
            <a:xfrm>
              <a:off x="890" y="239"/>
              <a:ext cx="93" cy="93"/>
            </a:xfrm>
            <a:prstGeom prst="ellipse">
              <a:avLst/>
            </a:pr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67" name="図形 24686"/>
            <p:cNvSpPr/>
            <p:nvPr/>
          </p:nvSpPr>
          <p:spPr>
            <a:xfrm>
              <a:off x="874" y="347"/>
              <a:ext cx="48" cy="1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032"/>
                  </a:moveTo>
                  <a:cubicBezTo>
                    <a:pt x="19748" y="1524"/>
                    <a:pt x="18514" y="762"/>
                    <a:pt x="16662" y="254"/>
                  </a:cubicBezTo>
                  <a:cubicBezTo>
                    <a:pt x="-9874" y="254"/>
                    <a:pt x="4937" y="14738"/>
                    <a:pt x="1851" y="21600"/>
                  </a:cubicBezTo>
                  <a:lnTo>
                    <a:pt x="19131" y="20075"/>
                  </a:lnTo>
                  <a:lnTo>
                    <a:pt x="21600" y="2032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68" name="図形 24688"/>
            <p:cNvSpPr/>
            <p:nvPr/>
          </p:nvSpPr>
          <p:spPr>
            <a:xfrm>
              <a:off x="854" y="464"/>
              <a:ext cx="78" cy="3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989" y="2700"/>
                  </a:moveTo>
                  <a:cubicBezTo>
                    <a:pt x="8336" y="1800"/>
                    <a:pt x="5684" y="900"/>
                    <a:pt x="3031" y="900"/>
                  </a:cubicBezTo>
                  <a:cubicBezTo>
                    <a:pt x="-7578" y="26100"/>
                    <a:pt x="15157" y="22500"/>
                    <a:pt x="20463" y="18000"/>
                  </a:cubicBezTo>
                  <a:lnTo>
                    <a:pt x="21600" y="2700"/>
                  </a:lnTo>
                </a:path>
              </a:pathLst>
            </a:cu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69" name="図形 24685"/>
            <p:cNvSpPr/>
            <p:nvPr/>
          </p:nvSpPr>
          <p:spPr>
            <a:xfrm>
              <a:off x="878" y="348"/>
              <a:ext cx="126" cy="1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135" y="14614"/>
                  </a:moveTo>
                  <a:cubicBezTo>
                    <a:pt x="21135" y="14614"/>
                    <a:pt x="20903" y="20766"/>
                    <a:pt x="10219" y="19495"/>
                  </a:cubicBezTo>
                  <a:cubicBezTo>
                    <a:pt x="7084" y="21992"/>
                    <a:pt x="7897" y="21574"/>
                    <a:pt x="7897" y="21574"/>
                  </a:cubicBezTo>
                  <a:cubicBezTo>
                    <a:pt x="6503" y="20523"/>
                    <a:pt x="1393" y="19877"/>
                    <a:pt x="-1" y="18823"/>
                  </a:cubicBezTo>
                  <a:cubicBezTo>
                    <a:pt x="1161" y="12301"/>
                    <a:pt x="3019" y="4723"/>
                    <a:pt x="8825" y="92"/>
                  </a:cubicBezTo>
                  <a:cubicBezTo>
                    <a:pt x="15793" y="-962"/>
                    <a:pt x="17651" y="6827"/>
                    <a:pt x="17883" y="11458"/>
                  </a:cubicBezTo>
                  <a:cubicBezTo>
                    <a:pt x="19045" y="12301"/>
                    <a:pt x="20439" y="12931"/>
                    <a:pt x="21600" y="13563"/>
                  </a:cubicBezTo>
                  <a:lnTo>
                    <a:pt x="21135" y="14614"/>
                  </a:ln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70" name="図形 24687"/>
            <p:cNvSpPr/>
            <p:nvPr/>
          </p:nvSpPr>
          <p:spPr>
            <a:xfrm>
              <a:off x="935" y="431"/>
              <a:ext cx="31" cy="4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39" y="20903"/>
                  </a:moveTo>
                  <a:lnTo>
                    <a:pt x="21600" y="696"/>
                  </a:lnTo>
                  <a:cubicBezTo>
                    <a:pt x="21600" y="9058"/>
                    <a:pt x="15026" y="21600"/>
                    <a:pt x="2817" y="21600"/>
                  </a:cubicBez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71" name="図形 24689"/>
            <p:cNvSpPr/>
            <p:nvPr/>
          </p:nvSpPr>
          <p:spPr>
            <a:xfrm>
              <a:off x="937" y="298"/>
              <a:ext cx="63" cy="13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706" y="0"/>
                  </a:moveTo>
                  <a:cubicBezTo>
                    <a:pt x="26195" y="6048"/>
                    <a:pt x="23897" y="20520"/>
                    <a:pt x="2757" y="21384"/>
                  </a:cubicBezTo>
                  <a:cubicBezTo>
                    <a:pt x="2297" y="19872"/>
                    <a:pt x="0" y="18576"/>
                    <a:pt x="459" y="17064"/>
                  </a:cubicBezTo>
                  <a:cubicBezTo>
                    <a:pt x="6893" y="16632"/>
                    <a:pt x="10110" y="13824"/>
                    <a:pt x="13327" y="11880"/>
                  </a:cubicBezTo>
                  <a:cubicBezTo>
                    <a:pt x="13327" y="9720"/>
                    <a:pt x="13327" y="7776"/>
                    <a:pt x="13327" y="5616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72" name="図形 24690"/>
            <p:cNvSpPr/>
            <p:nvPr/>
          </p:nvSpPr>
          <p:spPr>
            <a:xfrm>
              <a:off x="922" y="403"/>
              <a:ext cx="33" cy="3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1232" y="1542"/>
                  </a:moveTo>
                  <a:cubicBezTo>
                    <a:pt x="1728" y="-3857"/>
                    <a:pt x="-3456" y="7714"/>
                    <a:pt x="3456" y="10028"/>
                  </a:cubicBezTo>
                  <a:cubicBezTo>
                    <a:pt x="-8640" y="22371"/>
                    <a:pt x="18144" y="24685"/>
                    <a:pt x="20736" y="13885"/>
                  </a:cubicBezTo>
                  <a:lnTo>
                    <a:pt x="11232" y="1542"/>
                  </a:ln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73" name="図形 24691"/>
            <p:cNvSpPr/>
            <p:nvPr/>
          </p:nvSpPr>
          <p:spPr>
            <a:xfrm>
              <a:off x="904" y="326"/>
              <a:ext cx="40" cy="4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760" y="696"/>
                  </a:moveTo>
                  <a:cubicBezTo>
                    <a:pt x="11520" y="1393"/>
                    <a:pt x="23040" y="-2787"/>
                    <a:pt x="19440" y="6967"/>
                  </a:cubicBezTo>
                  <a:cubicBezTo>
                    <a:pt x="18720" y="10451"/>
                    <a:pt x="21600" y="12541"/>
                    <a:pt x="20880" y="16025"/>
                  </a:cubicBezTo>
                  <a:cubicBezTo>
                    <a:pt x="1440" y="27174"/>
                    <a:pt x="-5760" y="20206"/>
                    <a:pt x="5760" y="2787"/>
                  </a:cubicBez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74" name="楕円 24694"/>
            <p:cNvSpPr/>
            <p:nvPr/>
          </p:nvSpPr>
          <p:spPr>
            <a:xfrm>
              <a:off x="939" y="317"/>
              <a:ext cx="16" cy="10"/>
            </a:xfrm>
            <a:prstGeom prst="ellipse">
              <a:avLst/>
            </a:prstGeom>
            <a:solidFill>
              <a:srgbClr val="CB6259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75" name="図形 24692"/>
            <p:cNvSpPr/>
            <p:nvPr/>
          </p:nvSpPr>
          <p:spPr>
            <a:xfrm>
              <a:off x="934" y="323"/>
              <a:ext cx="29" cy="3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5734"/>
                  </a:moveTo>
                  <a:cubicBezTo>
                    <a:pt x="973" y="-5102"/>
                    <a:pt x="19581" y="2299"/>
                    <a:pt x="13629" y="4383"/>
                  </a:cubicBezTo>
                  <a:cubicBezTo>
                    <a:pt x="29205" y="4383"/>
                    <a:pt x="19470" y="25495"/>
                    <a:pt x="4867" y="21033"/>
                  </a:cubicBezTo>
                  <a:lnTo>
                    <a:pt x="0" y="5734"/>
                  </a:ln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76" name="図形 24695"/>
            <p:cNvSpPr/>
            <p:nvPr/>
          </p:nvSpPr>
          <p:spPr>
            <a:xfrm>
              <a:off x="889" y="236"/>
              <a:ext cx="96" cy="8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868" y="21600"/>
                  </a:moveTo>
                  <a:cubicBezTo>
                    <a:pt x="9431" y="17199"/>
                    <a:pt x="13386" y="15863"/>
                    <a:pt x="20079" y="17891"/>
                  </a:cubicBezTo>
                  <a:lnTo>
                    <a:pt x="21600" y="11106"/>
                  </a:lnTo>
                  <a:cubicBezTo>
                    <a:pt x="17645" y="-7848"/>
                    <a:pt x="-913" y="-402"/>
                    <a:pt x="0" y="16861"/>
                  </a:cubicBezTo>
                  <a:cubicBezTo>
                    <a:pt x="608" y="18892"/>
                    <a:pt x="2434" y="19568"/>
                    <a:pt x="3346" y="20923"/>
                  </a:cubicBezTo>
                  <a:lnTo>
                    <a:pt x="4868" y="21600"/>
                  </a:lnTo>
                  <a:close/>
                </a:path>
              </a:pathLst>
            </a:custGeom>
            <a:solidFill>
              <a:srgbClr val="ADBACB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77" name="図形 24696"/>
            <p:cNvSpPr/>
            <p:nvPr/>
          </p:nvSpPr>
          <p:spPr>
            <a:xfrm>
              <a:off x="878" y="226"/>
              <a:ext cx="114" cy="9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628" y="20100"/>
                  </a:moveTo>
                  <a:cubicBezTo>
                    <a:pt x="4114" y="16200"/>
                    <a:pt x="3085" y="10500"/>
                    <a:pt x="6171" y="7800"/>
                  </a:cubicBezTo>
                  <a:cubicBezTo>
                    <a:pt x="13628" y="3000"/>
                    <a:pt x="18257" y="12300"/>
                    <a:pt x="18514" y="19500"/>
                  </a:cubicBezTo>
                  <a:cubicBezTo>
                    <a:pt x="20057" y="18300"/>
                    <a:pt x="20571" y="15900"/>
                    <a:pt x="20314" y="13800"/>
                  </a:cubicBezTo>
                  <a:cubicBezTo>
                    <a:pt x="20314" y="13200"/>
                    <a:pt x="21085" y="13800"/>
                    <a:pt x="21600" y="13500"/>
                  </a:cubicBezTo>
                  <a:cubicBezTo>
                    <a:pt x="21600" y="6000"/>
                    <a:pt x="16200" y="-1500"/>
                    <a:pt x="9000" y="300"/>
                  </a:cubicBezTo>
                  <a:cubicBezTo>
                    <a:pt x="8228" y="1200"/>
                    <a:pt x="7457" y="2400"/>
                    <a:pt x="7457" y="3900"/>
                  </a:cubicBezTo>
                  <a:cubicBezTo>
                    <a:pt x="1285" y="1800"/>
                    <a:pt x="1028" y="11700"/>
                    <a:pt x="257" y="16500"/>
                  </a:cubicBezTo>
                  <a:cubicBezTo>
                    <a:pt x="3342" y="15900"/>
                    <a:pt x="1542" y="21300"/>
                    <a:pt x="5142" y="21300"/>
                  </a:cubicBezTo>
                  <a:close/>
                </a:path>
              </a:pathLst>
            </a:custGeom>
            <a:solidFill>
              <a:srgbClr val="735B3C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78" name="楕円 24697"/>
            <p:cNvSpPr/>
            <p:nvPr/>
          </p:nvSpPr>
          <p:spPr>
            <a:xfrm>
              <a:off x="948" y="290"/>
              <a:ext cx="15" cy="5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79" name="楕円 24699"/>
            <p:cNvSpPr/>
            <p:nvPr/>
          </p:nvSpPr>
          <p:spPr>
            <a:xfrm rot="18960000">
              <a:off x="909" y="300"/>
              <a:ext cx="15" cy="5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80" name="図形 24700"/>
            <p:cNvSpPr/>
            <p:nvPr/>
          </p:nvSpPr>
          <p:spPr>
            <a:xfrm>
              <a:off x="926" y="290"/>
              <a:ext cx="17" cy="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61" y="1440"/>
                  </a:moveTo>
                  <a:lnTo>
                    <a:pt x="6646" y="21600"/>
                  </a:lnTo>
                  <a:lnTo>
                    <a:pt x="21600" y="17280"/>
                  </a:lnTo>
                  <a:lnTo>
                    <a:pt x="1661" y="1440"/>
                  </a:lnTo>
                  <a:close/>
                </a:path>
              </a:pathLst>
            </a:custGeom>
            <a:solidFill>
              <a:srgbClr val="879AB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4281" name="グループ 24707"/>
            <p:cNvGrpSpPr/>
            <p:nvPr/>
          </p:nvGrpSpPr>
          <p:grpSpPr>
            <a:xfrm>
              <a:off x="917" y="270"/>
              <a:ext cx="33" cy="9"/>
              <a:chOff x="788" y="95"/>
              <a:chExt cx="177" cy="52"/>
            </a:xfrm>
          </p:grpSpPr>
          <p:sp>
            <p:nvSpPr>
              <p:cNvPr id="4282" name="図形 24703"/>
              <p:cNvSpPr/>
              <p:nvPr/>
            </p:nvSpPr>
            <p:spPr>
              <a:xfrm>
                <a:off x="842" y="100"/>
                <a:ext cx="124" cy="3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37" y="830"/>
                    </a:moveTo>
                    <a:cubicBezTo>
                      <a:pt x="5934" y="22430"/>
                      <a:pt x="14716" y="11630"/>
                      <a:pt x="21600" y="4153"/>
                    </a:cubicBezTo>
                    <a:cubicBezTo>
                      <a:pt x="21837" y="5815"/>
                      <a:pt x="21125" y="7476"/>
                      <a:pt x="20887" y="8307"/>
                    </a:cubicBezTo>
                    <a:cubicBezTo>
                      <a:pt x="20413" y="11630"/>
                      <a:pt x="19701" y="14953"/>
                      <a:pt x="18751" y="17446"/>
                    </a:cubicBezTo>
                    <a:cubicBezTo>
                      <a:pt x="12817" y="21600"/>
                      <a:pt x="3797" y="27415"/>
                      <a:pt x="474" y="4153"/>
                    </a:cubicBezTo>
                    <a:close/>
                  </a:path>
                </a:pathLst>
              </a:custGeom>
              <a:solidFill>
                <a:sysClr val="windowText" lastClr="000000">
                  <a:lumMod val="66000"/>
                  <a:lumOff val="34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283" name="図形 24705"/>
              <p:cNvSpPr/>
              <p:nvPr/>
            </p:nvSpPr>
            <p:spPr>
              <a:xfrm>
                <a:off x="817" y="95"/>
                <a:ext cx="19" cy="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628" y="635"/>
                    </a:moveTo>
                    <a:cubicBezTo>
                      <a:pt x="9257" y="5082"/>
                      <a:pt x="33942" y="19694"/>
                      <a:pt x="10800" y="21600"/>
                    </a:cubicBezTo>
                    <a:cubicBezTo>
                      <a:pt x="12342" y="15247"/>
                      <a:pt x="-4628" y="7623"/>
                      <a:pt x="1542" y="3176"/>
                    </a:cubicBezTo>
                    <a:close/>
                  </a:path>
                </a:pathLst>
              </a:custGeom>
              <a:solidFill>
                <a:sysClr val="windowText" lastClr="000000">
                  <a:lumMod val="66000"/>
                  <a:lumOff val="34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284" name="図形 24706"/>
              <p:cNvSpPr/>
              <p:nvPr/>
            </p:nvSpPr>
            <p:spPr>
              <a:xfrm>
                <a:off x="788" y="108"/>
                <a:ext cx="23" cy="3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092" y="0"/>
                    </a:moveTo>
                    <a:cubicBezTo>
                      <a:pt x="5092" y="0"/>
                      <a:pt x="23705" y="8383"/>
                      <a:pt x="21370" y="19533"/>
                    </a:cubicBezTo>
                    <a:cubicBezTo>
                      <a:pt x="21370" y="19533"/>
                      <a:pt x="19252" y="23544"/>
                      <a:pt x="13976" y="20329"/>
                    </a:cubicBezTo>
                    <a:cubicBezTo>
                      <a:pt x="10414" y="17320"/>
                      <a:pt x="0" y="1482"/>
                      <a:pt x="0" y="1482"/>
                    </a:cubicBezTo>
                    <a:lnTo>
                      <a:pt x="5092" y="0"/>
                    </a:lnTo>
                    <a:close/>
                  </a:path>
                </a:pathLst>
              </a:custGeom>
              <a:solidFill>
                <a:sysClr val="windowText" lastClr="000000">
                  <a:lumMod val="66000"/>
                  <a:lumOff val="34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4285" name="グループ 3043"/>
          <p:cNvGrpSpPr/>
          <p:nvPr/>
        </p:nvGrpSpPr>
        <p:grpSpPr>
          <a:xfrm>
            <a:off x="3929536" y="1317514"/>
            <a:ext cx="547064" cy="774593"/>
            <a:chOff x="73835" y="24822"/>
            <a:chExt cx="17140" cy="24269"/>
          </a:xfrm>
        </p:grpSpPr>
        <p:sp>
          <p:nvSpPr>
            <p:cNvPr id="4286" name="図形 2280"/>
            <p:cNvSpPr/>
            <p:nvPr/>
          </p:nvSpPr>
          <p:spPr>
            <a:xfrm>
              <a:off x="81641" y="32639"/>
              <a:ext cx="4737" cy="883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480" y="1200"/>
                  </a:moveTo>
                  <a:cubicBezTo>
                    <a:pt x="-1934" y="4200"/>
                    <a:pt x="-322" y="10200"/>
                    <a:pt x="2901" y="14000"/>
                  </a:cubicBezTo>
                  <a:lnTo>
                    <a:pt x="11283" y="21400"/>
                  </a:lnTo>
                  <a:lnTo>
                    <a:pt x="21600" y="14200"/>
                  </a:lnTo>
                  <a:cubicBezTo>
                    <a:pt x="21600" y="13800"/>
                    <a:pt x="21600" y="13200"/>
                    <a:pt x="21600" y="12800"/>
                  </a:cubicBezTo>
                  <a:lnTo>
                    <a:pt x="7737" y="0"/>
                  </a:lnTo>
                </a:path>
              </a:pathLst>
            </a:custGeom>
            <a:solidFill>
              <a:srgbClr val="7CA39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87" name="図形 2276"/>
            <p:cNvSpPr/>
            <p:nvPr/>
          </p:nvSpPr>
          <p:spPr>
            <a:xfrm>
              <a:off x="77549" y="37124"/>
              <a:ext cx="6201" cy="949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599" y="4136"/>
                  </a:moveTo>
                  <a:cubicBezTo>
                    <a:pt x="12507" y="-65"/>
                    <a:pt x="-3628" y="-4468"/>
                    <a:pt x="711" y="9468"/>
                  </a:cubicBezTo>
                  <a:cubicBezTo>
                    <a:pt x="1448" y="11084"/>
                    <a:pt x="2738" y="11028"/>
                    <a:pt x="3475" y="12644"/>
                  </a:cubicBezTo>
                  <a:cubicBezTo>
                    <a:pt x="4458" y="15552"/>
                    <a:pt x="6160" y="19015"/>
                    <a:pt x="8618" y="21600"/>
                  </a:cubicBezTo>
                  <a:cubicBezTo>
                    <a:pt x="13042" y="21600"/>
                    <a:pt x="14965" y="19191"/>
                    <a:pt x="19142" y="19191"/>
                  </a:cubicBezTo>
                  <a:cubicBezTo>
                    <a:pt x="19388" y="15312"/>
                    <a:pt x="19633" y="14477"/>
                    <a:pt x="19388" y="10598"/>
                  </a:cubicBezTo>
                  <a:lnTo>
                    <a:pt x="21599" y="4136"/>
                  </a:lnTo>
                  <a:close/>
                </a:path>
              </a:pathLst>
            </a:custGeom>
            <a:solidFill>
              <a:srgbClr val="614D3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88" name="図形 2278"/>
            <p:cNvSpPr/>
            <p:nvPr/>
          </p:nvSpPr>
          <p:spPr>
            <a:xfrm>
              <a:off x="79180" y="45285"/>
              <a:ext cx="4511" cy="264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562" y="568"/>
                  </a:moveTo>
                  <a:lnTo>
                    <a:pt x="21600" y="11368"/>
                  </a:lnTo>
                  <a:cubicBezTo>
                    <a:pt x="19575" y="13642"/>
                    <a:pt x="17887" y="15915"/>
                    <a:pt x="15862" y="18189"/>
                  </a:cubicBezTo>
                  <a:cubicBezTo>
                    <a:pt x="8775" y="28421"/>
                    <a:pt x="-8437" y="11936"/>
                    <a:pt x="5737" y="1705"/>
                  </a:cubicBezTo>
                  <a:lnTo>
                    <a:pt x="18562" y="56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89" name="図形 2273"/>
            <p:cNvSpPr/>
            <p:nvPr/>
          </p:nvSpPr>
          <p:spPr>
            <a:xfrm>
              <a:off x="82836" y="31714"/>
              <a:ext cx="8139" cy="1099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876" y="828"/>
                  </a:moveTo>
                  <a:lnTo>
                    <a:pt x="18288" y="4144"/>
                  </a:lnTo>
                  <a:cubicBezTo>
                    <a:pt x="22206" y="7874"/>
                    <a:pt x="21646" y="15470"/>
                    <a:pt x="21460" y="19890"/>
                  </a:cubicBezTo>
                  <a:cubicBezTo>
                    <a:pt x="15302" y="22239"/>
                    <a:pt x="7464" y="22239"/>
                    <a:pt x="1679" y="19476"/>
                  </a:cubicBezTo>
                  <a:cubicBezTo>
                    <a:pt x="1306" y="16023"/>
                    <a:pt x="2612" y="12708"/>
                    <a:pt x="2239" y="9392"/>
                  </a:cubicBezTo>
                  <a:cubicBezTo>
                    <a:pt x="1492" y="7596"/>
                    <a:pt x="746" y="5939"/>
                    <a:pt x="0" y="4281"/>
                  </a:cubicBezTo>
                  <a:lnTo>
                    <a:pt x="12129" y="0"/>
                  </a:lnTo>
                </a:path>
              </a:pathLst>
            </a:custGeom>
            <a:solidFill>
              <a:srgbClr val="7CA39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90" name="図形 2261"/>
            <p:cNvSpPr/>
            <p:nvPr/>
          </p:nvSpPr>
          <p:spPr>
            <a:xfrm>
              <a:off x="83117" y="31573"/>
              <a:ext cx="6891" cy="1054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125" y="0"/>
                  </a:moveTo>
                  <a:cubicBezTo>
                    <a:pt x="14786" y="1008"/>
                    <a:pt x="18514" y="864"/>
                    <a:pt x="20044" y="3600"/>
                  </a:cubicBezTo>
                  <a:cubicBezTo>
                    <a:pt x="22472" y="9791"/>
                    <a:pt x="24057" y="21888"/>
                    <a:pt x="9048" y="21600"/>
                  </a:cubicBezTo>
                  <a:cubicBezTo>
                    <a:pt x="2868" y="19295"/>
                    <a:pt x="2869" y="13104"/>
                    <a:pt x="0" y="9072"/>
                  </a:cubicBezTo>
                  <a:cubicBezTo>
                    <a:pt x="2207" y="7776"/>
                    <a:pt x="6168" y="7776"/>
                    <a:pt x="8376" y="6912"/>
                  </a:cubicBezTo>
                  <a:cubicBezTo>
                    <a:pt x="10141" y="8496"/>
                    <a:pt x="11697" y="9792"/>
                    <a:pt x="12138" y="11663"/>
                  </a:cubicBezTo>
                  <a:lnTo>
                    <a:pt x="14125" y="0"/>
                  </a:lnTo>
                  <a:close/>
                </a:path>
              </a:pathLst>
            </a:custGeom>
            <a:solidFill>
              <a:srgbClr val="8CAEA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91" name="楕円 2260"/>
            <p:cNvSpPr/>
            <p:nvPr/>
          </p:nvSpPr>
          <p:spPr>
            <a:xfrm>
              <a:off x="79461" y="25597"/>
              <a:ext cx="8608" cy="8413"/>
            </a:xfrm>
            <a:prstGeom prst="ellipse">
              <a:avLst/>
            </a:prstGeom>
            <a:solidFill>
              <a:srgbClr val="ED7D31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92" name="図形 2264"/>
            <p:cNvSpPr/>
            <p:nvPr/>
          </p:nvSpPr>
          <p:spPr>
            <a:xfrm>
              <a:off x="80020" y="30358"/>
              <a:ext cx="6543" cy="416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0" y="8709"/>
                  </a:moveTo>
                  <a:lnTo>
                    <a:pt x="6600" y="348"/>
                  </a:lnTo>
                  <a:lnTo>
                    <a:pt x="17800" y="1741"/>
                  </a:lnTo>
                  <a:lnTo>
                    <a:pt x="21600" y="13935"/>
                  </a:lnTo>
                  <a:cubicBezTo>
                    <a:pt x="16600" y="27870"/>
                    <a:pt x="4600" y="20903"/>
                    <a:pt x="200" y="9058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93" name="図形 2272"/>
            <p:cNvSpPr/>
            <p:nvPr/>
          </p:nvSpPr>
          <p:spPr>
            <a:xfrm>
              <a:off x="81829" y="30729"/>
              <a:ext cx="1973" cy="338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42" y="450"/>
                  </a:moveTo>
                  <a:lnTo>
                    <a:pt x="4628" y="13050"/>
                  </a:lnTo>
                  <a:lnTo>
                    <a:pt x="21600" y="21600"/>
                  </a:lnTo>
                  <a:cubicBezTo>
                    <a:pt x="20057" y="21150"/>
                    <a:pt x="19285" y="20250"/>
                    <a:pt x="17742" y="19800"/>
                  </a:cubicBezTo>
                  <a:lnTo>
                    <a:pt x="771" y="14850"/>
                  </a:lnTo>
                  <a:lnTo>
                    <a:pt x="1542" y="45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94" name="図形 2263"/>
            <p:cNvSpPr/>
            <p:nvPr/>
          </p:nvSpPr>
          <p:spPr>
            <a:xfrm>
              <a:off x="81711" y="32617"/>
              <a:ext cx="4039" cy="310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7181"/>
                  </a:moveTo>
                  <a:lnTo>
                    <a:pt x="21600" y="5400"/>
                  </a:lnTo>
                  <a:cubicBezTo>
                    <a:pt x="20084" y="-4418"/>
                    <a:pt x="14021" y="2454"/>
                    <a:pt x="14400" y="7854"/>
                  </a:cubicBezTo>
                  <a:cubicBezTo>
                    <a:pt x="-1136" y="-5400"/>
                    <a:pt x="-6063" y="15709"/>
                    <a:pt x="10610" y="21600"/>
                  </a:cubicBezTo>
                  <a:lnTo>
                    <a:pt x="21600" y="17181"/>
                  </a:ln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95" name="図形 2268"/>
            <p:cNvSpPr/>
            <p:nvPr/>
          </p:nvSpPr>
          <p:spPr>
            <a:xfrm>
              <a:off x="79180" y="24822"/>
              <a:ext cx="9245" cy="796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850" y="8410"/>
                  </a:moveTo>
                  <a:lnTo>
                    <a:pt x="16488" y="16630"/>
                  </a:lnTo>
                  <a:cubicBezTo>
                    <a:pt x="16488" y="15483"/>
                    <a:pt x="16983" y="11086"/>
                    <a:pt x="18796" y="12807"/>
                  </a:cubicBezTo>
                  <a:cubicBezTo>
                    <a:pt x="19786" y="14718"/>
                    <a:pt x="20280" y="17968"/>
                    <a:pt x="17807" y="17968"/>
                  </a:cubicBezTo>
                  <a:cubicBezTo>
                    <a:pt x="18796" y="18923"/>
                    <a:pt x="17312" y="21982"/>
                    <a:pt x="18467" y="21600"/>
                  </a:cubicBezTo>
                  <a:cubicBezTo>
                    <a:pt x="23578" y="16630"/>
                    <a:pt x="22424" y="4205"/>
                    <a:pt x="15334" y="1338"/>
                  </a:cubicBezTo>
                  <a:cubicBezTo>
                    <a:pt x="13520" y="-191"/>
                    <a:pt x="10552" y="-382"/>
                    <a:pt x="8738" y="1720"/>
                  </a:cubicBezTo>
                  <a:cubicBezTo>
                    <a:pt x="4616" y="764"/>
                    <a:pt x="-164" y="3440"/>
                    <a:pt x="329" y="9175"/>
                  </a:cubicBezTo>
                  <a:cubicBezTo>
                    <a:pt x="-494" y="16630"/>
                    <a:pt x="989" y="15674"/>
                    <a:pt x="3792" y="9557"/>
                  </a:cubicBezTo>
                  <a:cubicBezTo>
                    <a:pt x="6430" y="13953"/>
                    <a:pt x="8574" y="12998"/>
                    <a:pt x="8903" y="8028"/>
                  </a:cubicBezTo>
                  <a:cubicBezTo>
                    <a:pt x="10058" y="10130"/>
                    <a:pt x="13850" y="12042"/>
                    <a:pt x="13190" y="7837"/>
                  </a:cubicBezTo>
                  <a:close/>
                </a:path>
              </a:pathLst>
            </a:custGeom>
            <a:solidFill>
              <a:srgbClr val="735B3C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96" name="図形 2269"/>
            <p:cNvSpPr/>
            <p:nvPr/>
          </p:nvSpPr>
          <p:spPr>
            <a:xfrm>
              <a:off x="84594" y="29885"/>
              <a:ext cx="2393" cy="316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717" y="6240"/>
                  </a:moveTo>
                  <a:lnTo>
                    <a:pt x="15882" y="480"/>
                  </a:lnTo>
                  <a:lnTo>
                    <a:pt x="15882" y="5280"/>
                  </a:lnTo>
                  <a:lnTo>
                    <a:pt x="5717" y="13440"/>
                  </a:lnTo>
                  <a:lnTo>
                    <a:pt x="13341" y="19680"/>
                  </a:lnTo>
                  <a:lnTo>
                    <a:pt x="21600" y="10560"/>
                  </a:lnTo>
                  <a:lnTo>
                    <a:pt x="21600" y="17280"/>
                  </a:lnTo>
                  <a:lnTo>
                    <a:pt x="12705" y="21600"/>
                  </a:lnTo>
                  <a:cubicBezTo>
                    <a:pt x="12070" y="21120"/>
                    <a:pt x="10800" y="20640"/>
                    <a:pt x="10164" y="20160"/>
                  </a:cubicBezTo>
                  <a:lnTo>
                    <a:pt x="635" y="11040"/>
                  </a:lnTo>
                  <a:lnTo>
                    <a:pt x="5717" y="624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97" name="図形 2279"/>
            <p:cNvSpPr/>
            <p:nvPr/>
          </p:nvSpPr>
          <p:spPr>
            <a:xfrm>
              <a:off x="73835" y="46481"/>
              <a:ext cx="4638" cy="261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836" y="583"/>
                  </a:moveTo>
                  <a:cubicBezTo>
                    <a:pt x="-12763" y="-583"/>
                    <a:pt x="11127" y="30356"/>
                    <a:pt x="18327" y="19264"/>
                  </a:cubicBezTo>
                  <a:lnTo>
                    <a:pt x="21272" y="8172"/>
                  </a:lnTo>
                  <a:lnTo>
                    <a:pt x="8836" y="583"/>
                  </a:lnTo>
                  <a:close/>
                </a:path>
              </a:pathLst>
            </a:custGeom>
            <a:solidFill>
              <a:sysClr val="window" lastClr="FFFFFF">
                <a:lumMod val="86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98" name="楕円 2270"/>
            <p:cNvSpPr/>
            <p:nvPr/>
          </p:nvSpPr>
          <p:spPr>
            <a:xfrm rot="780000">
              <a:off x="83821" y="29745"/>
              <a:ext cx="858" cy="636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299" name="楕円 2271"/>
            <p:cNvSpPr/>
            <p:nvPr/>
          </p:nvSpPr>
          <p:spPr>
            <a:xfrm rot="19260000">
              <a:off x="80080" y="30588"/>
              <a:ext cx="858" cy="636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00" name="図形 2275"/>
            <p:cNvSpPr/>
            <p:nvPr/>
          </p:nvSpPr>
          <p:spPr>
            <a:xfrm>
              <a:off x="75171" y="39036"/>
              <a:ext cx="15685" cy="941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594" y="6433"/>
                  </a:moveTo>
                  <a:cubicBezTo>
                    <a:pt x="21594" y="8369"/>
                    <a:pt x="21690" y="10466"/>
                    <a:pt x="20915" y="12081"/>
                  </a:cubicBezTo>
                  <a:cubicBezTo>
                    <a:pt x="19173" y="20470"/>
                    <a:pt x="11135" y="16759"/>
                    <a:pt x="8811" y="10789"/>
                  </a:cubicBezTo>
                  <a:cubicBezTo>
                    <a:pt x="7843" y="14823"/>
                    <a:pt x="5615" y="17727"/>
                    <a:pt x="4454" y="21600"/>
                  </a:cubicBezTo>
                  <a:cubicBezTo>
                    <a:pt x="3873" y="20954"/>
                    <a:pt x="3195" y="20308"/>
                    <a:pt x="2323" y="20148"/>
                  </a:cubicBezTo>
                  <a:cubicBezTo>
                    <a:pt x="1645" y="19664"/>
                    <a:pt x="678" y="16921"/>
                    <a:pt x="0" y="16598"/>
                  </a:cubicBezTo>
                  <a:cubicBezTo>
                    <a:pt x="1937" y="7725"/>
                    <a:pt x="6681" y="-4860"/>
                    <a:pt x="13749" y="1915"/>
                  </a:cubicBezTo>
                  <a:lnTo>
                    <a:pt x="21594" y="6433"/>
                  </a:lnTo>
                  <a:close/>
                </a:path>
              </a:pathLst>
            </a:custGeom>
            <a:solidFill>
              <a:srgbClr val="735B3C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01" name="図形 2281"/>
            <p:cNvSpPr/>
            <p:nvPr/>
          </p:nvSpPr>
          <p:spPr>
            <a:xfrm>
              <a:off x="77971" y="33249"/>
              <a:ext cx="2416" cy="21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5567"/>
                  </a:moveTo>
                  <a:cubicBezTo>
                    <a:pt x="13037" y="-3562"/>
                    <a:pt x="18681" y="-890"/>
                    <a:pt x="15567" y="9797"/>
                  </a:cubicBezTo>
                  <a:cubicBezTo>
                    <a:pt x="13037" y="7348"/>
                    <a:pt x="10508" y="4898"/>
                    <a:pt x="7589" y="3340"/>
                  </a:cubicBezTo>
                  <a:cubicBezTo>
                    <a:pt x="7589" y="7571"/>
                    <a:pt x="6616" y="11802"/>
                    <a:pt x="6032" y="16255"/>
                  </a:cubicBezTo>
                  <a:cubicBezTo>
                    <a:pt x="3697" y="14474"/>
                    <a:pt x="2335" y="11356"/>
                    <a:pt x="389" y="9352"/>
                  </a:cubicBezTo>
                  <a:cubicBezTo>
                    <a:pt x="0" y="9129"/>
                    <a:pt x="389" y="10020"/>
                    <a:pt x="194" y="9797"/>
                  </a:cubicBezTo>
                  <a:cubicBezTo>
                    <a:pt x="194" y="13583"/>
                    <a:pt x="194" y="18037"/>
                    <a:pt x="194" y="21377"/>
                  </a:cubicBezTo>
                  <a:cubicBezTo>
                    <a:pt x="194" y="19595"/>
                    <a:pt x="1556" y="18482"/>
                    <a:pt x="1945" y="16923"/>
                  </a:cubicBezTo>
                  <a:cubicBezTo>
                    <a:pt x="2918" y="16478"/>
                    <a:pt x="3308" y="18037"/>
                    <a:pt x="3891" y="18482"/>
                  </a:cubicBezTo>
                  <a:cubicBezTo>
                    <a:pt x="9729" y="26498"/>
                    <a:pt x="7783" y="13360"/>
                    <a:pt x="9535" y="9575"/>
                  </a:cubicBezTo>
                  <a:cubicBezTo>
                    <a:pt x="12064" y="10911"/>
                    <a:pt x="14594" y="13138"/>
                    <a:pt x="17124" y="14919"/>
                  </a:cubicBezTo>
                  <a:cubicBezTo>
                    <a:pt x="17124" y="12024"/>
                    <a:pt x="16735" y="8907"/>
                    <a:pt x="17708" y="6235"/>
                  </a:cubicBezTo>
                  <a:cubicBezTo>
                    <a:pt x="19070" y="6012"/>
                    <a:pt x="20432" y="6680"/>
                    <a:pt x="21600" y="5789"/>
                  </a:cubicBezTo>
                  <a:close/>
                </a:path>
              </a:pathLst>
            </a:cu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02" name="図形 2282"/>
            <p:cNvSpPr/>
            <p:nvPr/>
          </p:nvSpPr>
          <p:spPr>
            <a:xfrm rot="19800000">
              <a:off x="79019" y="34373"/>
              <a:ext cx="2416" cy="21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5567"/>
                  </a:moveTo>
                  <a:cubicBezTo>
                    <a:pt x="13037" y="-3562"/>
                    <a:pt x="18681" y="-890"/>
                    <a:pt x="15567" y="9797"/>
                  </a:cubicBezTo>
                  <a:cubicBezTo>
                    <a:pt x="13037" y="7348"/>
                    <a:pt x="10508" y="4898"/>
                    <a:pt x="7589" y="3340"/>
                  </a:cubicBezTo>
                  <a:cubicBezTo>
                    <a:pt x="7589" y="7571"/>
                    <a:pt x="6616" y="11802"/>
                    <a:pt x="6032" y="16255"/>
                  </a:cubicBezTo>
                  <a:cubicBezTo>
                    <a:pt x="3697" y="14474"/>
                    <a:pt x="2335" y="11356"/>
                    <a:pt x="389" y="9352"/>
                  </a:cubicBezTo>
                  <a:cubicBezTo>
                    <a:pt x="0" y="9129"/>
                    <a:pt x="389" y="10020"/>
                    <a:pt x="194" y="9797"/>
                  </a:cubicBezTo>
                  <a:cubicBezTo>
                    <a:pt x="194" y="13583"/>
                    <a:pt x="194" y="18037"/>
                    <a:pt x="194" y="21377"/>
                  </a:cubicBezTo>
                  <a:cubicBezTo>
                    <a:pt x="194" y="19595"/>
                    <a:pt x="1556" y="18482"/>
                    <a:pt x="1945" y="16923"/>
                  </a:cubicBezTo>
                  <a:cubicBezTo>
                    <a:pt x="2918" y="16478"/>
                    <a:pt x="3308" y="18037"/>
                    <a:pt x="3891" y="18482"/>
                  </a:cubicBezTo>
                  <a:cubicBezTo>
                    <a:pt x="9729" y="26498"/>
                    <a:pt x="7783" y="13360"/>
                    <a:pt x="9535" y="9575"/>
                  </a:cubicBezTo>
                  <a:cubicBezTo>
                    <a:pt x="12064" y="10911"/>
                    <a:pt x="14594" y="13138"/>
                    <a:pt x="17124" y="14919"/>
                  </a:cubicBezTo>
                  <a:cubicBezTo>
                    <a:pt x="17124" y="12024"/>
                    <a:pt x="16735" y="8907"/>
                    <a:pt x="17708" y="6235"/>
                  </a:cubicBezTo>
                  <a:cubicBezTo>
                    <a:pt x="19070" y="6012"/>
                    <a:pt x="20432" y="6680"/>
                    <a:pt x="21600" y="5789"/>
                  </a:cubicBezTo>
                  <a:close/>
                </a:path>
              </a:pathLst>
            </a:cu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303" name="グループ 3105"/>
          <p:cNvGrpSpPr/>
          <p:nvPr/>
        </p:nvGrpSpPr>
        <p:grpSpPr>
          <a:xfrm>
            <a:off x="807918" y="4437482"/>
            <a:ext cx="378379" cy="786386"/>
            <a:chOff x="88358" y="35419"/>
            <a:chExt cx="16937" cy="35200"/>
          </a:xfrm>
        </p:grpSpPr>
        <p:sp>
          <p:nvSpPr>
            <p:cNvPr id="4304" name="図形 25658"/>
            <p:cNvSpPr/>
            <p:nvPr/>
          </p:nvSpPr>
          <p:spPr>
            <a:xfrm>
              <a:off x="88358" y="64904"/>
              <a:ext cx="6607" cy="47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573" y="4408"/>
                  </a:moveTo>
                  <a:cubicBezTo>
                    <a:pt x="4695" y="5289"/>
                    <a:pt x="3130" y="5730"/>
                    <a:pt x="1252" y="7053"/>
                  </a:cubicBezTo>
                  <a:cubicBezTo>
                    <a:pt x="-4695" y="22922"/>
                    <a:pt x="14400" y="23804"/>
                    <a:pt x="21286" y="18073"/>
                  </a:cubicBezTo>
                  <a:cubicBezTo>
                    <a:pt x="21600" y="14987"/>
                    <a:pt x="21286" y="11461"/>
                    <a:pt x="21286" y="7934"/>
                  </a:cubicBezTo>
                  <a:lnTo>
                    <a:pt x="8139" y="0"/>
                  </a:lnTo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05" name="図形 25659"/>
            <p:cNvSpPr/>
            <p:nvPr/>
          </p:nvSpPr>
          <p:spPr>
            <a:xfrm>
              <a:off x="95224" y="66819"/>
              <a:ext cx="6330" cy="38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890" y="1620"/>
                  </a:moveTo>
                  <a:cubicBezTo>
                    <a:pt x="4254" y="2160"/>
                    <a:pt x="2618" y="2700"/>
                    <a:pt x="981" y="4320"/>
                  </a:cubicBezTo>
                  <a:cubicBezTo>
                    <a:pt x="-3600" y="24840"/>
                    <a:pt x="15381" y="25380"/>
                    <a:pt x="21600" y="14040"/>
                  </a:cubicBezTo>
                  <a:lnTo>
                    <a:pt x="21272" y="540"/>
                  </a:lnTo>
                  <a:lnTo>
                    <a:pt x="5890" y="162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06" name="図形 25648"/>
            <p:cNvSpPr/>
            <p:nvPr/>
          </p:nvSpPr>
          <p:spPr>
            <a:xfrm>
              <a:off x="91804" y="45471"/>
              <a:ext cx="12540" cy="1593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326" y="1380"/>
                  </a:moveTo>
                  <a:cubicBezTo>
                    <a:pt x="17008" y="1795"/>
                    <a:pt x="17690" y="2347"/>
                    <a:pt x="18373" y="2900"/>
                  </a:cubicBezTo>
                  <a:cubicBezTo>
                    <a:pt x="19739" y="8701"/>
                    <a:pt x="21771" y="14939"/>
                    <a:pt x="21600" y="21016"/>
                  </a:cubicBezTo>
                  <a:cubicBezTo>
                    <a:pt x="13749" y="22259"/>
                    <a:pt x="6143" y="21619"/>
                    <a:pt x="0" y="17890"/>
                  </a:cubicBezTo>
                  <a:lnTo>
                    <a:pt x="3014" y="4833"/>
                  </a:lnTo>
                  <a:cubicBezTo>
                    <a:pt x="4059" y="2757"/>
                    <a:pt x="3014" y="690"/>
                    <a:pt x="6598" y="137"/>
                  </a:cubicBezTo>
                  <a:lnTo>
                    <a:pt x="15983" y="0"/>
                  </a:lnTo>
                </a:path>
              </a:pathLst>
            </a:cu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07" name="図形 25651"/>
            <p:cNvSpPr/>
            <p:nvPr/>
          </p:nvSpPr>
          <p:spPr>
            <a:xfrm>
              <a:off x="97356" y="48439"/>
              <a:ext cx="6423" cy="1015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507" y="203"/>
                  </a:moveTo>
                  <a:lnTo>
                    <a:pt x="15152" y="11411"/>
                  </a:lnTo>
                  <a:lnTo>
                    <a:pt x="322" y="18135"/>
                  </a:lnTo>
                  <a:lnTo>
                    <a:pt x="2901" y="21600"/>
                  </a:lnTo>
                  <a:lnTo>
                    <a:pt x="21600" y="12226"/>
                  </a:lnTo>
                  <a:lnTo>
                    <a:pt x="14507" y="203"/>
                  </a:lnTo>
                  <a:close/>
                </a:path>
              </a:pathLst>
            </a:cu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08" name="図形 25654"/>
            <p:cNvSpPr/>
            <p:nvPr/>
          </p:nvSpPr>
          <p:spPr>
            <a:xfrm>
              <a:off x="88675" y="53129"/>
              <a:ext cx="16243" cy="1493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436" y="5140"/>
                  </a:moveTo>
                  <a:cubicBezTo>
                    <a:pt x="4200" y="1527"/>
                    <a:pt x="8655" y="-1944"/>
                    <a:pt x="11455" y="1389"/>
                  </a:cubicBezTo>
                  <a:cubicBezTo>
                    <a:pt x="11711" y="1389"/>
                    <a:pt x="11965" y="1389"/>
                    <a:pt x="12093" y="1389"/>
                  </a:cubicBezTo>
                  <a:cubicBezTo>
                    <a:pt x="12983" y="555"/>
                    <a:pt x="14129" y="555"/>
                    <a:pt x="15020" y="-1"/>
                  </a:cubicBezTo>
                  <a:cubicBezTo>
                    <a:pt x="25840" y="-1"/>
                    <a:pt x="20747" y="15279"/>
                    <a:pt x="17820" y="21391"/>
                  </a:cubicBezTo>
                  <a:cubicBezTo>
                    <a:pt x="15911" y="20280"/>
                    <a:pt x="7000" y="23892"/>
                    <a:pt x="9165" y="18752"/>
                  </a:cubicBezTo>
                  <a:cubicBezTo>
                    <a:pt x="9165" y="19724"/>
                    <a:pt x="8401" y="20558"/>
                    <a:pt x="7765" y="21113"/>
                  </a:cubicBezTo>
                  <a:cubicBezTo>
                    <a:pt x="4710" y="20696"/>
                    <a:pt x="2419" y="18196"/>
                    <a:pt x="-1" y="16807"/>
                  </a:cubicBezTo>
                  <a:lnTo>
                    <a:pt x="3436" y="5140"/>
                  </a:lnTo>
                  <a:close/>
                </a:path>
              </a:pathLst>
            </a:custGeom>
            <a:solidFill>
              <a:srgbClr val="4472C4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09" name="図形 25650"/>
            <p:cNvSpPr/>
            <p:nvPr/>
          </p:nvSpPr>
          <p:spPr>
            <a:xfrm>
              <a:off x="97266" y="47094"/>
              <a:ext cx="8029" cy="1149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690" y="0"/>
                  </a:moveTo>
                  <a:cubicBezTo>
                    <a:pt x="18630" y="5533"/>
                    <a:pt x="29430" y="18565"/>
                    <a:pt x="11880" y="19993"/>
                  </a:cubicBezTo>
                  <a:cubicBezTo>
                    <a:pt x="8910" y="20171"/>
                    <a:pt x="5670" y="22492"/>
                    <a:pt x="2700" y="21064"/>
                  </a:cubicBezTo>
                  <a:cubicBezTo>
                    <a:pt x="1350" y="19993"/>
                    <a:pt x="-270" y="18386"/>
                    <a:pt x="270" y="16958"/>
                  </a:cubicBezTo>
                  <a:cubicBezTo>
                    <a:pt x="4860" y="14816"/>
                    <a:pt x="10800" y="13566"/>
                    <a:pt x="14850" y="11067"/>
                  </a:cubicBezTo>
                  <a:cubicBezTo>
                    <a:pt x="13770" y="7497"/>
                    <a:pt x="12420" y="3748"/>
                    <a:pt x="10530" y="357"/>
                  </a:cubicBezTo>
                </a:path>
              </a:pathLst>
            </a:cu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10" name="楕円 25633"/>
            <p:cNvSpPr/>
            <p:nvPr/>
          </p:nvSpPr>
          <p:spPr>
            <a:xfrm>
              <a:off x="92857" y="36664"/>
              <a:ext cx="10519" cy="10876"/>
            </a:xfrm>
            <a:prstGeom prst="ellipse">
              <a:avLst/>
            </a:pr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11" name="図形 25637"/>
            <p:cNvSpPr/>
            <p:nvPr/>
          </p:nvSpPr>
          <p:spPr>
            <a:xfrm>
              <a:off x="92857" y="35419"/>
              <a:ext cx="11966" cy="1321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551" y="6004"/>
                  </a:moveTo>
                  <a:cubicBezTo>
                    <a:pt x="9078" y="7899"/>
                    <a:pt x="9697" y="8258"/>
                    <a:pt x="11901" y="9570"/>
                  </a:cubicBezTo>
                  <a:cubicBezTo>
                    <a:pt x="12071" y="4905"/>
                    <a:pt x="12442" y="9704"/>
                    <a:pt x="15030" y="11426"/>
                  </a:cubicBezTo>
                  <a:cubicBezTo>
                    <a:pt x="14860" y="10843"/>
                    <a:pt x="17292" y="10967"/>
                    <a:pt x="17971" y="11113"/>
                  </a:cubicBezTo>
                  <a:cubicBezTo>
                    <a:pt x="19664" y="11696"/>
                    <a:pt x="17214" y="15478"/>
                    <a:pt x="15180" y="15478"/>
                  </a:cubicBezTo>
                  <a:cubicBezTo>
                    <a:pt x="14842" y="17082"/>
                    <a:pt x="13315" y="18393"/>
                    <a:pt x="14332" y="20142"/>
                  </a:cubicBezTo>
                  <a:cubicBezTo>
                    <a:pt x="14842" y="20434"/>
                    <a:pt x="14842" y="21163"/>
                    <a:pt x="15519" y="21600"/>
                  </a:cubicBezTo>
                  <a:cubicBezTo>
                    <a:pt x="15350" y="20288"/>
                    <a:pt x="16366" y="19413"/>
                    <a:pt x="16876" y="18393"/>
                  </a:cubicBezTo>
                  <a:cubicBezTo>
                    <a:pt x="23994" y="14895"/>
                    <a:pt x="23316" y="465"/>
                    <a:pt x="13146" y="1048"/>
                  </a:cubicBezTo>
                  <a:cubicBezTo>
                    <a:pt x="12129" y="1048"/>
                    <a:pt x="11281" y="1048"/>
                    <a:pt x="10433" y="1048"/>
                  </a:cubicBezTo>
                  <a:cubicBezTo>
                    <a:pt x="8908" y="-554"/>
                    <a:pt x="6195" y="-117"/>
                    <a:pt x="4331" y="902"/>
                  </a:cubicBezTo>
                  <a:cubicBezTo>
                    <a:pt x="941" y="2360"/>
                    <a:pt x="-414" y="5566"/>
                    <a:pt x="93" y="8773"/>
                  </a:cubicBezTo>
                  <a:cubicBezTo>
                    <a:pt x="1619" y="8919"/>
                    <a:pt x="2975" y="7899"/>
                    <a:pt x="4331" y="7316"/>
                  </a:cubicBezTo>
                  <a:cubicBezTo>
                    <a:pt x="5349" y="7170"/>
                    <a:pt x="6195" y="6587"/>
                    <a:pt x="7213" y="6441"/>
                  </a:cubicBezTo>
                  <a:lnTo>
                    <a:pt x="7551" y="6004"/>
                  </a:lnTo>
                  <a:close/>
                </a:path>
              </a:pathLst>
            </a:custGeom>
            <a:solidFill>
              <a:srgbClr val="63553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12" name="図形 25635"/>
            <p:cNvSpPr/>
            <p:nvPr/>
          </p:nvSpPr>
          <p:spPr>
            <a:xfrm>
              <a:off x="91900" y="37717"/>
              <a:ext cx="5377" cy="545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871" y="378"/>
                  </a:moveTo>
                  <a:cubicBezTo>
                    <a:pt x="31242" y="1515"/>
                    <a:pt x="18514" y="13263"/>
                    <a:pt x="8871" y="21600"/>
                  </a:cubicBezTo>
                  <a:cubicBezTo>
                    <a:pt x="-4242" y="19326"/>
                    <a:pt x="-1157" y="6442"/>
                    <a:pt x="7714" y="378"/>
                  </a:cubicBezTo>
                  <a:close/>
                </a:path>
              </a:pathLst>
            </a:cu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13" name="図形 25643"/>
            <p:cNvSpPr/>
            <p:nvPr/>
          </p:nvSpPr>
          <p:spPr>
            <a:xfrm>
              <a:off x="92187" y="39631"/>
              <a:ext cx="12889" cy="231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440" y="8100"/>
                  </a:moveTo>
                  <a:cubicBezTo>
                    <a:pt x="22080" y="20700"/>
                    <a:pt x="19680" y="22500"/>
                    <a:pt x="18080" y="21600"/>
                  </a:cubicBezTo>
                  <a:lnTo>
                    <a:pt x="160" y="8100"/>
                  </a:lnTo>
                  <a:lnTo>
                    <a:pt x="160" y="900"/>
                  </a:lnTo>
                  <a:lnTo>
                    <a:pt x="12640" y="4500"/>
                  </a:lnTo>
                  <a:lnTo>
                    <a:pt x="20160" y="6300"/>
                  </a:lnTo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14" name="図形 25649"/>
            <p:cNvSpPr/>
            <p:nvPr/>
          </p:nvSpPr>
          <p:spPr>
            <a:xfrm>
              <a:off x="96208" y="47194"/>
              <a:ext cx="4120" cy="382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02" y="540"/>
                  </a:moveTo>
                  <a:lnTo>
                    <a:pt x="10046" y="21600"/>
                  </a:lnTo>
                  <a:lnTo>
                    <a:pt x="21600" y="540"/>
                  </a:lnTo>
                  <a:lnTo>
                    <a:pt x="502" y="540"/>
                  </a:lnTo>
                  <a:close/>
                </a:path>
              </a:pathLst>
            </a:custGeom>
            <a:solidFill>
              <a:srgbClr val="4472C4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15" name="図形 25640"/>
            <p:cNvSpPr/>
            <p:nvPr/>
          </p:nvSpPr>
          <p:spPr>
            <a:xfrm>
              <a:off x="94485" y="41056"/>
              <a:ext cx="1540" cy="287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720"/>
                  </a:moveTo>
                  <a:lnTo>
                    <a:pt x="1350" y="15840"/>
                  </a:lnTo>
                  <a:lnTo>
                    <a:pt x="16200" y="21600"/>
                  </a:lnTo>
                  <a:lnTo>
                    <a:pt x="21600" y="720"/>
                  </a:lnTo>
                  <a:close/>
                </a:path>
              </a:pathLst>
            </a:custGeom>
            <a:solidFill>
              <a:srgbClr val="F2C28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16" name="図形 25638"/>
            <p:cNvSpPr/>
            <p:nvPr/>
          </p:nvSpPr>
          <p:spPr>
            <a:xfrm>
              <a:off x="90360" y="41109"/>
              <a:ext cx="4483" cy="1017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554" y="835"/>
                  </a:moveTo>
                  <a:cubicBezTo>
                    <a:pt x="3778" y="6620"/>
                    <a:pt x="-1118" y="7708"/>
                    <a:pt x="223" y="18190"/>
                  </a:cubicBezTo>
                  <a:cubicBezTo>
                    <a:pt x="0" y="24165"/>
                    <a:pt x="25543" y="21535"/>
                    <a:pt x="21102" y="16307"/>
                  </a:cubicBezTo>
                  <a:lnTo>
                    <a:pt x="17547" y="1463"/>
                  </a:lnTo>
                  <a:lnTo>
                    <a:pt x="9996" y="0"/>
                  </a:lnTo>
                </a:path>
              </a:pathLst>
            </a:cu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17" name="楕円 25641"/>
            <p:cNvSpPr/>
            <p:nvPr/>
          </p:nvSpPr>
          <p:spPr>
            <a:xfrm>
              <a:off x="97548" y="42312"/>
              <a:ext cx="840" cy="840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18" name="図形 25642"/>
            <p:cNvSpPr/>
            <p:nvPr/>
          </p:nvSpPr>
          <p:spPr>
            <a:xfrm>
              <a:off x="93144" y="38578"/>
              <a:ext cx="11609" cy="221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8" y="939"/>
                  </a:moveTo>
                  <a:cubicBezTo>
                    <a:pt x="7140" y="3756"/>
                    <a:pt x="14280" y="9391"/>
                    <a:pt x="21421" y="6573"/>
                  </a:cubicBezTo>
                  <a:cubicBezTo>
                    <a:pt x="21778" y="10330"/>
                    <a:pt x="21600" y="15026"/>
                    <a:pt x="21600" y="18782"/>
                  </a:cubicBezTo>
                  <a:cubicBezTo>
                    <a:pt x="14459" y="26295"/>
                    <a:pt x="6961" y="18782"/>
                    <a:pt x="357" y="5634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19" name="図形 25636"/>
            <p:cNvSpPr/>
            <p:nvPr/>
          </p:nvSpPr>
          <p:spPr>
            <a:xfrm>
              <a:off x="91216" y="37915"/>
              <a:ext cx="3779" cy="41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425" y="1506"/>
                  </a:moveTo>
                  <a:cubicBezTo>
                    <a:pt x="14850" y="-3013"/>
                    <a:pt x="27000" y="5525"/>
                    <a:pt x="14850" y="5525"/>
                  </a:cubicBezTo>
                  <a:cubicBezTo>
                    <a:pt x="21600" y="7032"/>
                    <a:pt x="24975" y="17581"/>
                    <a:pt x="14175" y="14567"/>
                  </a:cubicBezTo>
                  <a:cubicBezTo>
                    <a:pt x="14175" y="16576"/>
                    <a:pt x="14175" y="18586"/>
                    <a:pt x="14175" y="20595"/>
                  </a:cubicBezTo>
                  <a:cubicBezTo>
                    <a:pt x="-2700" y="24613"/>
                    <a:pt x="-2700" y="9544"/>
                    <a:pt x="4725" y="3013"/>
                  </a:cubicBez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20" name="図形 25644"/>
            <p:cNvSpPr/>
            <p:nvPr/>
          </p:nvSpPr>
          <p:spPr>
            <a:xfrm>
              <a:off x="97548" y="44304"/>
              <a:ext cx="3547" cy="346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167" y="2616"/>
                  </a:moveTo>
                  <a:cubicBezTo>
                    <a:pt x="19167" y="2616"/>
                    <a:pt x="2910" y="-2882"/>
                    <a:pt x="1748" y="1903"/>
                  </a:cubicBezTo>
                  <a:cubicBezTo>
                    <a:pt x="-1349" y="4594"/>
                    <a:pt x="582" y="18760"/>
                    <a:pt x="582" y="18760"/>
                  </a:cubicBezTo>
                  <a:cubicBezTo>
                    <a:pt x="13360" y="24739"/>
                    <a:pt x="24394" y="21749"/>
                    <a:pt x="20910" y="5007"/>
                  </a:cubicBezTo>
                  <a:lnTo>
                    <a:pt x="19167" y="2616"/>
                  </a:lnTo>
                  <a:close/>
                </a:path>
              </a:pathLst>
            </a:cu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21" name="図形 25645"/>
            <p:cNvSpPr/>
            <p:nvPr/>
          </p:nvSpPr>
          <p:spPr>
            <a:xfrm>
              <a:off x="97069" y="45958"/>
              <a:ext cx="4505" cy="145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1520"/>
                  </a:moveTo>
                  <a:cubicBezTo>
                    <a:pt x="14246" y="14400"/>
                    <a:pt x="6893" y="10080"/>
                    <a:pt x="459" y="1440"/>
                  </a:cubicBezTo>
                  <a:lnTo>
                    <a:pt x="1838" y="14400"/>
                  </a:lnTo>
                  <a:cubicBezTo>
                    <a:pt x="8272" y="15840"/>
                    <a:pt x="13787" y="23040"/>
                    <a:pt x="20221" y="21600"/>
                  </a:cubicBezTo>
                  <a:lnTo>
                    <a:pt x="21600" y="1152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22" name="図形 25646"/>
            <p:cNvSpPr/>
            <p:nvPr/>
          </p:nvSpPr>
          <p:spPr>
            <a:xfrm>
              <a:off x="97069" y="44330"/>
              <a:ext cx="4505" cy="145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1520"/>
                  </a:moveTo>
                  <a:cubicBezTo>
                    <a:pt x="14246" y="14400"/>
                    <a:pt x="6893" y="10080"/>
                    <a:pt x="459" y="1440"/>
                  </a:cubicBezTo>
                  <a:lnTo>
                    <a:pt x="1838" y="14400"/>
                  </a:lnTo>
                  <a:cubicBezTo>
                    <a:pt x="8272" y="15840"/>
                    <a:pt x="13787" y="23040"/>
                    <a:pt x="20221" y="21600"/>
                  </a:cubicBezTo>
                  <a:lnTo>
                    <a:pt x="21600" y="1152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23" name="図形 25652"/>
            <p:cNvSpPr/>
            <p:nvPr/>
          </p:nvSpPr>
          <p:spPr>
            <a:xfrm>
              <a:off x="93527" y="46524"/>
              <a:ext cx="1837" cy="459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505" y="1350"/>
                  </a:moveTo>
                  <a:cubicBezTo>
                    <a:pt x="13642" y="7650"/>
                    <a:pt x="18189" y="15750"/>
                    <a:pt x="3410" y="20250"/>
                  </a:cubicBezTo>
                  <a:cubicBezTo>
                    <a:pt x="-2273" y="21600"/>
                    <a:pt x="1136" y="22050"/>
                    <a:pt x="6821" y="21150"/>
                  </a:cubicBezTo>
                  <a:cubicBezTo>
                    <a:pt x="20463" y="16200"/>
                    <a:pt x="26147" y="6750"/>
                    <a:pt x="15915" y="450"/>
                  </a:cubicBezTo>
                  <a:close/>
                </a:path>
              </a:pathLst>
            </a:cu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24" name="図形 25655"/>
            <p:cNvSpPr/>
            <p:nvPr/>
          </p:nvSpPr>
          <p:spPr>
            <a:xfrm>
              <a:off x="95059" y="55140"/>
              <a:ext cx="2301" cy="125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64"/>
                  </a:moveTo>
                  <a:lnTo>
                    <a:pt x="900" y="19456"/>
                  </a:lnTo>
                  <a:lnTo>
                    <a:pt x="3600" y="21600"/>
                  </a:lnTo>
                  <a:lnTo>
                    <a:pt x="21600" y="164"/>
                  </a:lnTo>
                  <a:close/>
                </a:path>
              </a:pathLst>
            </a:cu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25" name="図形 25656"/>
            <p:cNvSpPr/>
            <p:nvPr/>
          </p:nvSpPr>
          <p:spPr>
            <a:xfrm>
              <a:off x="95537" y="56576"/>
              <a:ext cx="3613" cy="388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1368" y="526"/>
                  </a:moveTo>
                  <a:cubicBezTo>
                    <a:pt x="3978" y="-526"/>
                    <a:pt x="-6821" y="10536"/>
                    <a:pt x="7389" y="8429"/>
                  </a:cubicBezTo>
                  <a:cubicBezTo>
                    <a:pt x="-2842" y="24234"/>
                    <a:pt x="24442" y="26341"/>
                    <a:pt x="21031" y="10009"/>
                  </a:cubicBezTo>
                  <a:lnTo>
                    <a:pt x="11368" y="526"/>
                  </a:ln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26" name="楕円 25657"/>
            <p:cNvSpPr/>
            <p:nvPr/>
          </p:nvSpPr>
          <p:spPr>
            <a:xfrm>
              <a:off x="95490" y="44866"/>
              <a:ext cx="953" cy="772"/>
            </a:xfrm>
            <a:prstGeom prst="ellipse">
              <a:avLst/>
            </a:prstGeom>
            <a:solidFill>
              <a:srgbClr val="CB6259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327" name="グループ 3287"/>
          <p:cNvGrpSpPr/>
          <p:nvPr/>
        </p:nvGrpSpPr>
        <p:grpSpPr>
          <a:xfrm>
            <a:off x="3962013" y="2836167"/>
            <a:ext cx="558747" cy="863220"/>
            <a:chOff x="1158595" y="236580"/>
            <a:chExt cx="232769" cy="359607"/>
          </a:xfrm>
        </p:grpSpPr>
        <p:sp>
          <p:nvSpPr>
            <p:cNvPr id="4328" name="図形 16846"/>
            <p:cNvSpPr/>
            <p:nvPr/>
          </p:nvSpPr>
          <p:spPr>
            <a:xfrm>
              <a:off x="1177969" y="497562"/>
              <a:ext cx="110084" cy="806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290" y="2367"/>
                  </a:moveTo>
                  <a:cubicBezTo>
                    <a:pt x="-5454" y="3550"/>
                    <a:pt x="-218" y="25150"/>
                    <a:pt x="12218" y="21008"/>
                  </a:cubicBezTo>
                  <a:lnTo>
                    <a:pt x="21600" y="6509"/>
                  </a:lnTo>
                  <a:lnTo>
                    <a:pt x="13745" y="295"/>
                  </a:lnTo>
                  <a:lnTo>
                    <a:pt x="9600" y="1183"/>
                  </a:lnTo>
                </a:path>
              </a:pathLst>
            </a:custGeom>
            <a:solidFill>
              <a:srgbClr val="556FA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29" name="図形 16837"/>
            <p:cNvSpPr/>
            <p:nvPr/>
          </p:nvSpPr>
          <p:spPr>
            <a:xfrm>
              <a:off x="1338675" y="526326"/>
              <a:ext cx="52689" cy="4828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50" y="981"/>
                  </a:moveTo>
                  <a:cubicBezTo>
                    <a:pt x="10350" y="-2454"/>
                    <a:pt x="22950" y="10309"/>
                    <a:pt x="20700" y="20618"/>
                  </a:cubicBezTo>
                  <a:cubicBezTo>
                    <a:pt x="15300" y="23563"/>
                    <a:pt x="11250" y="16200"/>
                    <a:pt x="5850" y="18654"/>
                  </a:cubicBezTo>
                  <a:cubicBezTo>
                    <a:pt x="4050" y="14727"/>
                    <a:pt x="900" y="11781"/>
                    <a:pt x="0" y="7854"/>
                  </a:cubicBezTo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30" name="図形 16853"/>
            <p:cNvSpPr/>
            <p:nvPr/>
          </p:nvSpPr>
          <p:spPr>
            <a:xfrm>
              <a:off x="1307104" y="359132"/>
              <a:ext cx="45364" cy="5989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468" y="0"/>
                  </a:moveTo>
                  <a:cubicBezTo>
                    <a:pt x="17280" y="459"/>
                    <a:pt x="16662" y="13327"/>
                    <a:pt x="20982" y="21140"/>
                  </a:cubicBezTo>
                  <a:cubicBezTo>
                    <a:pt x="12960" y="19302"/>
                    <a:pt x="3085" y="17004"/>
                    <a:pt x="0" y="11029"/>
                  </a:cubicBezTo>
                </a:path>
              </a:pathLst>
            </a:custGeom>
            <a:solidFill>
              <a:srgbClr val="A76E3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31" name="図形 16836"/>
            <p:cNvSpPr/>
            <p:nvPr/>
          </p:nvSpPr>
          <p:spPr>
            <a:xfrm>
              <a:off x="1215577" y="510859"/>
              <a:ext cx="161860" cy="8532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580" y="0"/>
                  </a:moveTo>
                  <a:cubicBezTo>
                    <a:pt x="8542" y="560"/>
                    <a:pt x="7502" y="1402"/>
                    <a:pt x="6612" y="1963"/>
                  </a:cubicBezTo>
                  <a:cubicBezTo>
                    <a:pt x="1567" y="1963"/>
                    <a:pt x="-3180" y="14867"/>
                    <a:pt x="2754" y="20478"/>
                  </a:cubicBezTo>
                  <a:cubicBezTo>
                    <a:pt x="8986" y="22160"/>
                    <a:pt x="16109" y="23002"/>
                    <a:pt x="21600" y="15147"/>
                  </a:cubicBezTo>
                  <a:cubicBezTo>
                    <a:pt x="20413" y="7854"/>
                    <a:pt x="19226" y="8134"/>
                    <a:pt x="18039" y="7293"/>
                  </a:cubicBezTo>
                  <a:cubicBezTo>
                    <a:pt x="18039" y="5891"/>
                    <a:pt x="16128" y="4207"/>
                    <a:pt x="16128" y="2805"/>
                  </a:cubicBezTo>
                </a:path>
              </a:pathLst>
            </a:custGeom>
            <a:solidFill>
              <a:srgbClr val="6079AC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32" name="図形 16848"/>
            <p:cNvSpPr/>
            <p:nvPr/>
          </p:nvSpPr>
          <p:spPr>
            <a:xfrm>
              <a:off x="1238918" y="516400"/>
              <a:ext cx="56375" cy="304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52" y="0"/>
                  </a:moveTo>
                  <a:cubicBezTo>
                    <a:pt x="4658" y="800"/>
                    <a:pt x="2541" y="800"/>
                    <a:pt x="847" y="2400"/>
                  </a:cubicBezTo>
                  <a:cubicBezTo>
                    <a:pt x="-2964" y="20800"/>
                    <a:pt x="11011" y="26400"/>
                    <a:pt x="16517" y="16000"/>
                  </a:cubicBezTo>
                  <a:cubicBezTo>
                    <a:pt x="19058" y="20000"/>
                    <a:pt x="22023" y="12000"/>
                    <a:pt x="21176" y="6400"/>
                  </a:cubicBezTo>
                  <a:lnTo>
                    <a:pt x="18211" y="1600"/>
                  </a:lnTo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33" name="図形 16838"/>
            <p:cNvSpPr/>
            <p:nvPr/>
          </p:nvSpPr>
          <p:spPr>
            <a:xfrm>
              <a:off x="1253324" y="364583"/>
              <a:ext cx="79856" cy="1651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242" y="0"/>
                  </a:moveTo>
                  <a:cubicBezTo>
                    <a:pt x="16944" y="289"/>
                    <a:pt x="16795" y="1883"/>
                    <a:pt x="17984" y="2464"/>
                  </a:cubicBezTo>
                  <a:cubicBezTo>
                    <a:pt x="21850" y="7972"/>
                    <a:pt x="24378" y="13336"/>
                    <a:pt x="16052" y="18265"/>
                  </a:cubicBezTo>
                  <a:cubicBezTo>
                    <a:pt x="14862" y="19425"/>
                    <a:pt x="13078" y="20585"/>
                    <a:pt x="11294" y="21599"/>
                  </a:cubicBezTo>
                  <a:cubicBezTo>
                    <a:pt x="7727" y="20440"/>
                    <a:pt x="2672" y="21454"/>
                    <a:pt x="-4" y="19860"/>
                  </a:cubicBezTo>
                  <a:cubicBezTo>
                    <a:pt x="2968" y="17395"/>
                    <a:pt x="9213" y="15656"/>
                    <a:pt x="11294" y="12612"/>
                  </a:cubicBezTo>
                  <a:cubicBezTo>
                    <a:pt x="12186" y="8697"/>
                    <a:pt x="9510" y="4349"/>
                    <a:pt x="12186" y="579"/>
                  </a:cubicBezTo>
                </a:path>
              </a:pathLst>
            </a:custGeom>
            <a:solidFill>
              <a:srgbClr val="85B5D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34" name="図形 16829"/>
            <p:cNvSpPr/>
            <p:nvPr/>
          </p:nvSpPr>
          <p:spPr>
            <a:xfrm>
              <a:off x="1189051" y="342420"/>
              <a:ext cx="149601" cy="1828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160" y="1833"/>
                  </a:moveTo>
                  <a:cubicBezTo>
                    <a:pt x="17440" y="2356"/>
                    <a:pt x="19040" y="3403"/>
                    <a:pt x="20480" y="5498"/>
                  </a:cubicBezTo>
                  <a:cubicBezTo>
                    <a:pt x="22720" y="10470"/>
                    <a:pt x="20586" y="15486"/>
                    <a:pt x="21600" y="21593"/>
                  </a:cubicBezTo>
                  <a:lnTo>
                    <a:pt x="15680" y="20677"/>
                  </a:lnTo>
                  <a:lnTo>
                    <a:pt x="4160" y="19498"/>
                  </a:lnTo>
                  <a:cubicBezTo>
                    <a:pt x="4160" y="19498"/>
                    <a:pt x="4960" y="19505"/>
                    <a:pt x="5600" y="16887"/>
                  </a:cubicBezTo>
                  <a:cubicBezTo>
                    <a:pt x="5787" y="15732"/>
                    <a:pt x="6240" y="13222"/>
                    <a:pt x="6240" y="13222"/>
                  </a:cubicBezTo>
                  <a:cubicBezTo>
                    <a:pt x="6240" y="13222"/>
                    <a:pt x="5279" y="12436"/>
                    <a:pt x="4480" y="10735"/>
                  </a:cubicBezTo>
                  <a:cubicBezTo>
                    <a:pt x="4159" y="7856"/>
                    <a:pt x="3200" y="8506"/>
                    <a:pt x="3200" y="8506"/>
                  </a:cubicBezTo>
                  <a:cubicBezTo>
                    <a:pt x="774" y="9052"/>
                    <a:pt x="0" y="8244"/>
                    <a:pt x="0" y="8244"/>
                  </a:cubicBezTo>
                  <a:lnTo>
                    <a:pt x="3360" y="3943"/>
                  </a:lnTo>
                  <a:lnTo>
                    <a:pt x="8798" y="0"/>
                  </a:lnTo>
                </a:path>
              </a:pathLst>
            </a:custGeom>
            <a:solidFill>
              <a:srgbClr val="85B5D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35" name="図形 16844"/>
            <p:cNvSpPr/>
            <p:nvPr/>
          </p:nvSpPr>
          <p:spPr>
            <a:xfrm>
              <a:off x="1240082" y="350136"/>
              <a:ext cx="66489" cy="5644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0"/>
                  </a:moveTo>
                  <a:cubicBezTo>
                    <a:pt x="20519" y="8020"/>
                    <a:pt x="13322" y="22444"/>
                    <a:pt x="5760" y="21600"/>
                  </a:cubicBezTo>
                  <a:cubicBezTo>
                    <a:pt x="5760" y="21600"/>
                    <a:pt x="4524" y="15649"/>
                    <a:pt x="203" y="8896"/>
                  </a:cubicBezTo>
                  <a:cubicBezTo>
                    <a:pt x="-936" y="7138"/>
                    <a:pt x="2873" y="8878"/>
                    <a:pt x="2873" y="8878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F8E5B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36" name="楕円 16824"/>
            <p:cNvSpPr/>
            <p:nvPr/>
          </p:nvSpPr>
          <p:spPr>
            <a:xfrm>
              <a:off x="1205083" y="267749"/>
              <a:ext cx="117391" cy="117391"/>
            </a:xfrm>
            <a:prstGeom prst="ellipse">
              <a:avLst/>
            </a:pr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37" name="図形 16850"/>
            <p:cNvSpPr/>
            <p:nvPr/>
          </p:nvSpPr>
          <p:spPr>
            <a:xfrm>
              <a:off x="1201241" y="265957"/>
              <a:ext cx="128546" cy="107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143" y="84"/>
                  </a:moveTo>
                  <a:cubicBezTo>
                    <a:pt x="8399" y="525"/>
                    <a:pt x="6351" y="970"/>
                    <a:pt x="5421" y="1414"/>
                  </a:cubicBezTo>
                  <a:cubicBezTo>
                    <a:pt x="24" y="1414"/>
                    <a:pt x="-3139" y="15159"/>
                    <a:pt x="4677" y="14050"/>
                  </a:cubicBezTo>
                  <a:cubicBezTo>
                    <a:pt x="5048" y="13384"/>
                    <a:pt x="5234" y="12498"/>
                    <a:pt x="5792" y="12054"/>
                  </a:cubicBezTo>
                  <a:cubicBezTo>
                    <a:pt x="5607" y="12940"/>
                    <a:pt x="6165" y="13605"/>
                    <a:pt x="6165" y="14493"/>
                  </a:cubicBezTo>
                  <a:cubicBezTo>
                    <a:pt x="8399" y="14271"/>
                    <a:pt x="11562" y="16045"/>
                    <a:pt x="11936" y="12276"/>
                  </a:cubicBezTo>
                  <a:cubicBezTo>
                    <a:pt x="12865" y="13827"/>
                    <a:pt x="12495" y="16045"/>
                    <a:pt x="14913" y="15380"/>
                  </a:cubicBezTo>
                  <a:cubicBezTo>
                    <a:pt x="14355" y="13163"/>
                    <a:pt x="16218" y="12498"/>
                    <a:pt x="17705" y="12719"/>
                  </a:cubicBezTo>
                  <a:cubicBezTo>
                    <a:pt x="19196" y="14050"/>
                    <a:pt x="18824" y="16932"/>
                    <a:pt x="17333" y="17596"/>
                  </a:cubicBezTo>
                  <a:cubicBezTo>
                    <a:pt x="18451" y="19370"/>
                    <a:pt x="14709" y="21806"/>
                    <a:pt x="17690" y="21586"/>
                  </a:cubicBezTo>
                  <a:cubicBezTo>
                    <a:pt x="18992" y="20698"/>
                    <a:pt x="18639" y="18915"/>
                    <a:pt x="19755" y="17596"/>
                  </a:cubicBezTo>
                  <a:cubicBezTo>
                    <a:pt x="25353" y="9792"/>
                    <a:pt x="16397" y="1414"/>
                    <a:pt x="16397" y="1414"/>
                  </a:cubicBezTo>
                  <a:cubicBezTo>
                    <a:pt x="13015" y="-1025"/>
                    <a:pt x="11560" y="526"/>
                    <a:pt x="9143" y="84"/>
                  </a:cubicBezTo>
                  <a:close/>
                </a:path>
              </a:pathLst>
            </a:custGeom>
            <a:solidFill>
              <a:srgbClr val="A76E3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38" name="図形 16832"/>
            <p:cNvSpPr/>
            <p:nvPr/>
          </p:nvSpPr>
          <p:spPr>
            <a:xfrm>
              <a:off x="1205994" y="301433"/>
              <a:ext cx="40586" cy="520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7" y="7028"/>
                  </a:moveTo>
                  <a:cubicBezTo>
                    <a:pt x="-1110" y="1109"/>
                    <a:pt x="9320" y="-3443"/>
                    <a:pt x="9900" y="3386"/>
                  </a:cubicBezTo>
                  <a:cubicBezTo>
                    <a:pt x="26706" y="-2988"/>
                    <a:pt x="20911" y="8395"/>
                    <a:pt x="19753" y="14769"/>
                  </a:cubicBezTo>
                  <a:cubicBezTo>
                    <a:pt x="19753" y="14769"/>
                    <a:pt x="13242" y="16580"/>
                    <a:pt x="7446" y="18383"/>
                  </a:cubicBezTo>
                  <a:cubicBezTo>
                    <a:pt x="4741" y="19521"/>
                    <a:pt x="3524" y="21600"/>
                    <a:pt x="3524" y="21600"/>
                  </a:cubicBezTo>
                  <a:lnTo>
                    <a:pt x="2944" y="14314"/>
                  </a:lnTo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39" name="図形 16831"/>
            <p:cNvSpPr/>
            <p:nvPr/>
          </p:nvSpPr>
          <p:spPr>
            <a:xfrm>
              <a:off x="1175021" y="318088"/>
              <a:ext cx="63383" cy="9698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500" y="191"/>
                  </a:moveTo>
                  <a:lnTo>
                    <a:pt x="21300" y="3440"/>
                  </a:lnTo>
                  <a:cubicBezTo>
                    <a:pt x="20400" y="9939"/>
                    <a:pt x="15300" y="16056"/>
                    <a:pt x="9900" y="21600"/>
                  </a:cubicBezTo>
                  <a:cubicBezTo>
                    <a:pt x="-9600" y="22364"/>
                    <a:pt x="4500" y="3823"/>
                    <a:pt x="12300" y="191"/>
                  </a:cubicBezTo>
                  <a:close/>
                </a:path>
              </a:pathLst>
            </a:custGeom>
            <a:solidFill>
              <a:srgbClr val="85B5D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40" name="図形 16840"/>
            <p:cNvSpPr/>
            <p:nvPr/>
          </p:nvSpPr>
          <p:spPr>
            <a:xfrm>
              <a:off x="1306571" y="465326"/>
              <a:ext cx="21378" cy="4878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490"/>
                  </a:moveTo>
                  <a:cubicBezTo>
                    <a:pt x="19326" y="7854"/>
                    <a:pt x="2273" y="16690"/>
                    <a:pt x="1136" y="21600"/>
                  </a:cubicBezTo>
                  <a:cubicBezTo>
                    <a:pt x="3410" y="21600"/>
                    <a:pt x="6821" y="21600"/>
                    <a:pt x="9094" y="21600"/>
                  </a:cubicBezTo>
                  <a:cubicBezTo>
                    <a:pt x="13642" y="14727"/>
                    <a:pt x="23873" y="9327"/>
                    <a:pt x="21600" y="1963"/>
                  </a:cubicBezTo>
                  <a:close/>
                </a:path>
              </a:pathLst>
            </a:custGeom>
            <a:solidFill>
              <a:srgbClr val="6CA5D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41" name="図形 16841"/>
            <p:cNvSpPr/>
            <p:nvPr/>
          </p:nvSpPr>
          <p:spPr>
            <a:xfrm>
              <a:off x="1253380" y="415606"/>
              <a:ext cx="53191" cy="964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-1"/>
                  </a:moveTo>
                  <a:cubicBezTo>
                    <a:pt x="18882" y="5677"/>
                    <a:pt x="13446" y="10614"/>
                    <a:pt x="8917" y="15799"/>
                  </a:cubicBezTo>
                  <a:cubicBezTo>
                    <a:pt x="6199" y="17773"/>
                    <a:pt x="3481" y="19255"/>
                    <a:pt x="1216" y="20982"/>
                  </a:cubicBezTo>
                  <a:cubicBezTo>
                    <a:pt x="-1500" y="22710"/>
                    <a:pt x="764" y="20241"/>
                    <a:pt x="2575" y="19748"/>
                  </a:cubicBezTo>
                  <a:cubicBezTo>
                    <a:pt x="2575" y="19748"/>
                    <a:pt x="-2375" y="22231"/>
                    <a:pt x="4050" y="18124"/>
                  </a:cubicBezTo>
                  <a:cubicBezTo>
                    <a:pt x="5271" y="16737"/>
                    <a:pt x="10800" y="11669"/>
                    <a:pt x="10800" y="11669"/>
                  </a:cubicBezTo>
                  <a:cubicBezTo>
                    <a:pt x="13895" y="8419"/>
                    <a:pt x="21146" y="247"/>
                    <a:pt x="21146" y="247"/>
                  </a:cubicBezTo>
                  <a:lnTo>
                    <a:pt x="21600" y="-1"/>
                  </a:lnTo>
                  <a:close/>
                </a:path>
              </a:pathLst>
            </a:custGeom>
            <a:solidFill>
              <a:srgbClr val="6CA5D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42" name="図形 16843"/>
            <p:cNvSpPr/>
            <p:nvPr/>
          </p:nvSpPr>
          <p:spPr>
            <a:xfrm>
              <a:off x="1197889" y="378986"/>
              <a:ext cx="28398" cy="3332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769" y="450"/>
                  </a:moveTo>
                  <a:cubicBezTo>
                    <a:pt x="15784" y="8100"/>
                    <a:pt x="12461" y="16200"/>
                    <a:pt x="830" y="21600"/>
                  </a:cubicBezTo>
                  <a:cubicBezTo>
                    <a:pt x="15784" y="18450"/>
                    <a:pt x="23261" y="9900"/>
                    <a:pt x="20769" y="1350"/>
                  </a:cubicBezTo>
                  <a:close/>
                </a:path>
              </a:pathLst>
            </a:custGeom>
            <a:solidFill>
              <a:srgbClr val="6CA5D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43" name="図形 16851"/>
            <p:cNvSpPr/>
            <p:nvPr/>
          </p:nvSpPr>
          <p:spPr>
            <a:xfrm>
              <a:off x="1233377" y="454343"/>
              <a:ext cx="29968" cy="99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400" y="2400"/>
                  </a:moveTo>
                  <a:cubicBezTo>
                    <a:pt x="8800" y="4800"/>
                    <a:pt x="15200" y="14400"/>
                    <a:pt x="21600" y="19200"/>
                  </a:cubicBezTo>
                  <a:cubicBezTo>
                    <a:pt x="14400" y="19200"/>
                    <a:pt x="1600" y="31200"/>
                    <a:pt x="800" y="2400"/>
                  </a:cubicBezTo>
                  <a:close/>
                </a:path>
              </a:pathLst>
            </a:custGeom>
            <a:solidFill>
              <a:srgbClr val="6CA5D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44" name="図形 16855"/>
            <p:cNvSpPr/>
            <p:nvPr/>
          </p:nvSpPr>
          <p:spPr>
            <a:xfrm>
              <a:off x="1302083" y="536347"/>
              <a:ext cx="44363" cy="667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20" y="21600"/>
                  </a:moveTo>
                  <a:cubicBezTo>
                    <a:pt x="14040" y="18000"/>
                    <a:pt x="6480" y="25200"/>
                    <a:pt x="540" y="18000"/>
                  </a:cubicBezTo>
                  <a:cubicBezTo>
                    <a:pt x="3780" y="0"/>
                    <a:pt x="15660" y="21600"/>
                    <a:pt x="21600" y="3600"/>
                  </a:cubicBezTo>
                  <a:cubicBezTo>
                    <a:pt x="21600" y="10800"/>
                    <a:pt x="21600" y="14400"/>
                    <a:pt x="21600" y="21600"/>
                  </a:cubicBezTo>
                  <a:close/>
                </a:path>
              </a:pathLst>
            </a:custGeom>
            <a:solidFill>
              <a:srgbClr val="556FA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45" name="図形 16856"/>
            <p:cNvSpPr/>
            <p:nvPr/>
          </p:nvSpPr>
          <p:spPr>
            <a:xfrm>
              <a:off x="1237810" y="349069"/>
              <a:ext cx="11123" cy="2219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80" y="1080"/>
                  </a:moveTo>
                  <a:lnTo>
                    <a:pt x="2160" y="21600"/>
                  </a:lnTo>
                  <a:lnTo>
                    <a:pt x="21600" y="21600"/>
                  </a:lnTo>
                  <a:lnTo>
                    <a:pt x="6480" y="1080"/>
                  </a:lnTo>
                  <a:close/>
                </a:path>
              </a:pathLst>
            </a:custGeom>
            <a:solidFill>
              <a:srgbClr val="F2C28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46" name="楕円 16857"/>
            <p:cNvSpPr/>
            <p:nvPr/>
          </p:nvSpPr>
          <p:spPr>
            <a:xfrm rot="1080000">
              <a:off x="1265157" y="354683"/>
              <a:ext cx="15763" cy="7847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47" name="図形 16858"/>
            <p:cNvSpPr/>
            <p:nvPr/>
          </p:nvSpPr>
          <p:spPr>
            <a:xfrm>
              <a:off x="1264451" y="378604"/>
              <a:ext cx="7847" cy="395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00" y="20520"/>
                  </a:moveTo>
                  <a:cubicBezTo>
                    <a:pt x="600" y="-2160"/>
                    <a:pt x="16800" y="-5400"/>
                    <a:pt x="21000" y="11880"/>
                  </a:cubicBezTo>
                  <a:cubicBezTo>
                    <a:pt x="24000" y="27000"/>
                    <a:pt x="13800" y="20520"/>
                    <a:pt x="13200" y="9720"/>
                  </a:cubicBezTo>
                  <a:cubicBezTo>
                    <a:pt x="12000" y="9720"/>
                    <a:pt x="10200" y="9720"/>
                    <a:pt x="9000" y="9720"/>
                  </a:cubicBezTo>
                  <a:cubicBezTo>
                    <a:pt x="7800" y="15120"/>
                    <a:pt x="5400" y="22680"/>
                    <a:pt x="1200" y="20520"/>
                  </a:cubicBezTo>
                  <a:close/>
                </a:path>
              </a:pathLst>
            </a:custGeom>
            <a:solidFill>
              <a:srgbClr val="CB6259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48" name="図形 16860"/>
            <p:cNvSpPr/>
            <p:nvPr/>
          </p:nvSpPr>
          <p:spPr>
            <a:xfrm>
              <a:off x="1158595" y="236580"/>
              <a:ext cx="44880" cy="5152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933" y="1858"/>
                  </a:moveTo>
                  <a:cubicBezTo>
                    <a:pt x="9600" y="3251"/>
                    <a:pt x="7200" y="3716"/>
                    <a:pt x="5333" y="4645"/>
                  </a:cubicBezTo>
                  <a:cubicBezTo>
                    <a:pt x="-266" y="5109"/>
                    <a:pt x="16266" y="-1858"/>
                    <a:pt x="10133" y="4645"/>
                  </a:cubicBezTo>
                  <a:cubicBezTo>
                    <a:pt x="9600" y="5806"/>
                    <a:pt x="-4266" y="10916"/>
                    <a:pt x="1866" y="6735"/>
                  </a:cubicBezTo>
                  <a:cubicBezTo>
                    <a:pt x="6400" y="4180"/>
                    <a:pt x="11200" y="1393"/>
                    <a:pt x="16533" y="0"/>
                  </a:cubicBezTo>
                  <a:cubicBezTo>
                    <a:pt x="16800" y="2787"/>
                    <a:pt x="12266" y="5806"/>
                    <a:pt x="9333" y="6967"/>
                  </a:cubicBezTo>
                  <a:cubicBezTo>
                    <a:pt x="15466" y="0"/>
                    <a:pt x="27200" y="-3948"/>
                    <a:pt x="13066" y="9754"/>
                  </a:cubicBezTo>
                  <a:cubicBezTo>
                    <a:pt x="11733" y="10219"/>
                    <a:pt x="10666" y="10683"/>
                    <a:pt x="9333" y="10916"/>
                  </a:cubicBezTo>
                  <a:cubicBezTo>
                    <a:pt x="-5866" y="12077"/>
                    <a:pt x="27466" y="-3483"/>
                    <a:pt x="19466" y="5574"/>
                  </a:cubicBezTo>
                  <a:cubicBezTo>
                    <a:pt x="18133" y="6967"/>
                    <a:pt x="16000" y="7896"/>
                    <a:pt x="14133" y="8825"/>
                  </a:cubicBezTo>
                  <a:cubicBezTo>
                    <a:pt x="12800" y="9290"/>
                    <a:pt x="9866" y="11380"/>
                    <a:pt x="8266" y="10683"/>
                  </a:cubicBezTo>
                  <a:cubicBezTo>
                    <a:pt x="12266" y="8361"/>
                    <a:pt x="16800" y="6503"/>
                    <a:pt x="21333" y="5806"/>
                  </a:cubicBezTo>
                  <a:cubicBezTo>
                    <a:pt x="21066" y="6038"/>
                    <a:pt x="20800" y="6270"/>
                    <a:pt x="20533" y="6503"/>
                  </a:cubicBezTo>
                  <a:cubicBezTo>
                    <a:pt x="17600" y="8593"/>
                    <a:pt x="14133" y="9754"/>
                    <a:pt x="10933" y="11148"/>
                  </a:cubicBezTo>
                  <a:cubicBezTo>
                    <a:pt x="2933" y="13703"/>
                    <a:pt x="13066" y="11380"/>
                    <a:pt x="18133" y="10219"/>
                  </a:cubicBezTo>
                  <a:cubicBezTo>
                    <a:pt x="18133" y="10219"/>
                    <a:pt x="17866" y="10451"/>
                    <a:pt x="17866" y="10451"/>
                  </a:cubicBezTo>
                  <a:cubicBezTo>
                    <a:pt x="14666" y="12077"/>
                    <a:pt x="11466" y="13703"/>
                    <a:pt x="8000" y="14864"/>
                  </a:cubicBezTo>
                  <a:cubicBezTo>
                    <a:pt x="8800" y="14864"/>
                    <a:pt x="21866" y="9754"/>
                    <a:pt x="14666" y="13470"/>
                  </a:cubicBezTo>
                  <a:cubicBezTo>
                    <a:pt x="14133" y="13935"/>
                    <a:pt x="13333" y="14400"/>
                    <a:pt x="12800" y="14632"/>
                  </a:cubicBezTo>
                  <a:cubicBezTo>
                    <a:pt x="17066" y="14632"/>
                    <a:pt x="16800" y="19277"/>
                    <a:pt x="18933" y="21600"/>
                  </a:cubicBezTo>
                </a:path>
              </a:pathLst>
            </a:custGeom>
            <a:noFill/>
            <a:ln w="635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349" name="グループ 4532"/>
          <p:cNvGrpSpPr/>
          <p:nvPr/>
        </p:nvGrpSpPr>
        <p:grpSpPr>
          <a:xfrm>
            <a:off x="2317553" y="1344211"/>
            <a:ext cx="565208" cy="747797"/>
            <a:chOff x="2579475" y="5454113"/>
            <a:chExt cx="1991371" cy="2634677"/>
          </a:xfrm>
        </p:grpSpPr>
        <p:sp>
          <p:nvSpPr>
            <p:cNvPr id="4350" name="図形 23533"/>
            <p:cNvSpPr/>
            <p:nvPr/>
          </p:nvSpPr>
          <p:spPr>
            <a:xfrm>
              <a:off x="2828281" y="7122152"/>
              <a:ext cx="1010754" cy="79103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409" y="2187"/>
                  </a:moveTo>
                  <a:cubicBezTo>
                    <a:pt x="-1497" y="5468"/>
                    <a:pt x="-4918" y="24607"/>
                    <a:pt x="10906" y="21326"/>
                  </a:cubicBezTo>
                  <a:cubicBezTo>
                    <a:pt x="13045" y="21326"/>
                    <a:pt x="15398" y="21326"/>
                    <a:pt x="17536" y="21326"/>
                  </a:cubicBezTo>
                  <a:lnTo>
                    <a:pt x="21600" y="273"/>
                  </a:lnTo>
                  <a:lnTo>
                    <a:pt x="9409" y="2187"/>
                  </a:lnTo>
                  <a:close/>
                </a:path>
              </a:pathLst>
            </a:cu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51" name="図形 23534"/>
            <p:cNvSpPr/>
            <p:nvPr/>
          </p:nvSpPr>
          <p:spPr>
            <a:xfrm>
              <a:off x="4075314" y="7520952"/>
              <a:ext cx="495532" cy="51860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592" y="2492"/>
                  </a:moveTo>
                  <a:cubicBezTo>
                    <a:pt x="9936" y="-7476"/>
                    <a:pt x="31536" y="21184"/>
                    <a:pt x="15984" y="21600"/>
                  </a:cubicBezTo>
                  <a:cubicBezTo>
                    <a:pt x="14688" y="20769"/>
                    <a:pt x="13824" y="19523"/>
                    <a:pt x="12528" y="18692"/>
                  </a:cubicBezTo>
                  <a:lnTo>
                    <a:pt x="432" y="10800"/>
                  </a:lnTo>
                  <a:lnTo>
                    <a:pt x="2592" y="2492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52" name="図形 23532"/>
            <p:cNvSpPr/>
            <p:nvPr/>
          </p:nvSpPr>
          <p:spPr>
            <a:xfrm>
              <a:off x="3138398" y="7063071"/>
              <a:ext cx="1255238" cy="102571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343" y="0"/>
                  </a:moveTo>
                  <a:cubicBezTo>
                    <a:pt x="18343" y="0"/>
                    <a:pt x="18742" y="3298"/>
                    <a:pt x="19200" y="3984"/>
                  </a:cubicBezTo>
                  <a:cubicBezTo>
                    <a:pt x="19714" y="10066"/>
                    <a:pt x="17471" y="12832"/>
                    <a:pt x="17471" y="12832"/>
                  </a:cubicBezTo>
                  <a:cubicBezTo>
                    <a:pt x="19708" y="13254"/>
                    <a:pt x="21083" y="15360"/>
                    <a:pt x="21599" y="17887"/>
                  </a:cubicBezTo>
                  <a:cubicBezTo>
                    <a:pt x="20395" y="20415"/>
                    <a:pt x="17126" y="20836"/>
                    <a:pt x="14718" y="21047"/>
                  </a:cubicBezTo>
                  <a:cubicBezTo>
                    <a:pt x="3365" y="24838"/>
                    <a:pt x="-8332" y="7988"/>
                    <a:pt x="8181" y="3355"/>
                  </a:cubicBezTo>
                  <a:lnTo>
                    <a:pt x="18343" y="0"/>
                  </a:lnTo>
                  <a:close/>
                </a:path>
              </a:pathLst>
            </a:custGeom>
            <a:solidFill>
              <a:srgbClr val="4472C4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53" name="図形 23540"/>
            <p:cNvSpPr/>
            <p:nvPr/>
          </p:nvSpPr>
          <p:spPr>
            <a:xfrm>
              <a:off x="3148243" y="7263291"/>
              <a:ext cx="303554" cy="36925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35" y="583"/>
                  </a:moveTo>
                  <a:cubicBezTo>
                    <a:pt x="6270" y="-1751"/>
                    <a:pt x="-6967" y="8756"/>
                    <a:pt x="5574" y="8756"/>
                  </a:cubicBezTo>
                  <a:cubicBezTo>
                    <a:pt x="-9754" y="21016"/>
                    <a:pt x="22993" y="27437"/>
                    <a:pt x="20903" y="13427"/>
                  </a:cubicBezTo>
                  <a:lnTo>
                    <a:pt x="13935" y="583"/>
                  </a:lnTo>
                  <a:close/>
                </a:path>
              </a:pathLst>
            </a:custGeom>
            <a:solidFill>
              <a:srgbClr val="F8E5B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54" name="図形 23530"/>
            <p:cNvSpPr/>
            <p:nvPr/>
          </p:nvSpPr>
          <p:spPr>
            <a:xfrm>
              <a:off x="3002167" y="6155403"/>
              <a:ext cx="1243115" cy="11266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100" y="1005"/>
                  </a:moveTo>
                  <a:cubicBezTo>
                    <a:pt x="2738" y="1005"/>
                    <a:pt x="2664" y="0"/>
                    <a:pt x="2301" y="0"/>
                  </a:cubicBezTo>
                  <a:cubicBezTo>
                    <a:pt x="2301" y="0"/>
                    <a:pt x="-2235" y="14413"/>
                    <a:pt x="1401" y="17280"/>
                  </a:cubicBezTo>
                  <a:cubicBezTo>
                    <a:pt x="1401" y="17280"/>
                    <a:pt x="6150" y="16220"/>
                    <a:pt x="5312" y="15120"/>
                  </a:cubicBezTo>
                  <a:cubicBezTo>
                    <a:pt x="5940" y="15895"/>
                    <a:pt x="4918" y="20945"/>
                    <a:pt x="4918" y="20945"/>
                  </a:cubicBezTo>
                  <a:cubicBezTo>
                    <a:pt x="10002" y="21344"/>
                    <a:pt x="16544" y="22540"/>
                    <a:pt x="21264" y="20148"/>
                  </a:cubicBezTo>
                  <a:cubicBezTo>
                    <a:pt x="22718" y="12171"/>
                    <a:pt x="19449" y="4196"/>
                    <a:pt x="13273" y="207"/>
                  </a:cubicBezTo>
                  <a:lnTo>
                    <a:pt x="3100" y="1005"/>
                  </a:lnTo>
                  <a:close/>
                </a:path>
              </a:pathLst>
            </a:custGeom>
            <a:solidFill>
              <a:srgbClr val="5B9BD5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55" name="図形 23535"/>
            <p:cNvSpPr/>
            <p:nvPr/>
          </p:nvSpPr>
          <p:spPr>
            <a:xfrm>
              <a:off x="3354234" y="6062906"/>
              <a:ext cx="819355" cy="145979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395" y="128"/>
                  </a:moveTo>
                  <a:cubicBezTo>
                    <a:pt x="10926" y="128"/>
                    <a:pt x="14813" y="-1038"/>
                    <a:pt x="19273" y="3696"/>
                  </a:cubicBezTo>
                  <a:cubicBezTo>
                    <a:pt x="21921" y="9064"/>
                    <a:pt x="24897" y="17127"/>
                    <a:pt x="12184" y="19215"/>
                  </a:cubicBezTo>
                  <a:cubicBezTo>
                    <a:pt x="9271" y="20257"/>
                    <a:pt x="5827" y="21151"/>
                    <a:pt x="2119" y="21600"/>
                  </a:cubicBezTo>
                  <a:cubicBezTo>
                    <a:pt x="1059" y="20257"/>
                    <a:pt x="0" y="18768"/>
                    <a:pt x="0" y="17275"/>
                  </a:cubicBezTo>
                  <a:cubicBezTo>
                    <a:pt x="5563" y="16083"/>
                    <a:pt x="8739" y="13399"/>
                    <a:pt x="12448" y="11013"/>
                  </a:cubicBezTo>
                  <a:cubicBezTo>
                    <a:pt x="14038" y="8180"/>
                    <a:pt x="8002" y="4659"/>
                    <a:pt x="9855" y="1975"/>
                  </a:cubicBezTo>
                  <a:lnTo>
                    <a:pt x="10395" y="128"/>
                  </a:lnTo>
                  <a:close/>
                </a:path>
              </a:pathLst>
            </a:custGeom>
            <a:solidFill>
              <a:srgbClr val="5B9BD5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56" name="楕円 23529"/>
            <p:cNvSpPr/>
            <p:nvPr/>
          </p:nvSpPr>
          <p:spPr>
            <a:xfrm>
              <a:off x="2939326" y="5484820"/>
              <a:ext cx="918867" cy="90263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0059"/>
                  </a:moveTo>
                  <a:cubicBezTo>
                    <a:pt x="0" y="3685"/>
                    <a:pt x="5043" y="0"/>
                    <a:pt x="11008" y="0"/>
                  </a:cubicBezTo>
                  <a:cubicBezTo>
                    <a:pt x="16972" y="0"/>
                    <a:pt x="21600" y="3685"/>
                    <a:pt x="21600" y="10059"/>
                  </a:cubicBezTo>
                  <a:cubicBezTo>
                    <a:pt x="21600" y="16433"/>
                    <a:pt x="16765" y="21600"/>
                    <a:pt x="10800" y="21600"/>
                  </a:cubicBezTo>
                  <a:cubicBezTo>
                    <a:pt x="4835" y="21600"/>
                    <a:pt x="0" y="16433"/>
                    <a:pt x="0" y="10059"/>
                  </a:cubicBez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57" name="図形 23541"/>
            <p:cNvSpPr/>
            <p:nvPr/>
          </p:nvSpPr>
          <p:spPr>
            <a:xfrm>
              <a:off x="3609317" y="7552134"/>
              <a:ext cx="587418" cy="13457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01" y="18514"/>
                  </a:moveTo>
                  <a:cubicBezTo>
                    <a:pt x="13911" y="18514"/>
                    <a:pt x="6223" y="26228"/>
                    <a:pt x="366" y="13885"/>
                  </a:cubicBezTo>
                  <a:cubicBezTo>
                    <a:pt x="366" y="10800"/>
                    <a:pt x="1098" y="12342"/>
                    <a:pt x="1464" y="12342"/>
                  </a:cubicBezTo>
                  <a:cubicBezTo>
                    <a:pt x="8054" y="9257"/>
                    <a:pt x="16474" y="21600"/>
                    <a:pt x="21600" y="1542"/>
                  </a:cubicBezTo>
                  <a:lnTo>
                    <a:pt x="20501" y="18514"/>
                  </a:lnTo>
                  <a:close/>
                </a:path>
              </a:pathLst>
            </a:cu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58" name="図形 23543"/>
            <p:cNvSpPr/>
            <p:nvPr/>
          </p:nvSpPr>
          <p:spPr>
            <a:xfrm>
              <a:off x="3924358" y="6611754"/>
              <a:ext cx="251048" cy="6892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872" y="313"/>
                  </a:moveTo>
                  <a:cubicBezTo>
                    <a:pt x="20736" y="5321"/>
                    <a:pt x="19008" y="10643"/>
                    <a:pt x="12096" y="15026"/>
                  </a:cubicBezTo>
                  <a:cubicBezTo>
                    <a:pt x="9504" y="17530"/>
                    <a:pt x="6912" y="20034"/>
                    <a:pt x="864" y="21600"/>
                  </a:cubicBezTo>
                  <a:cubicBezTo>
                    <a:pt x="14688" y="22226"/>
                    <a:pt x="23328" y="12834"/>
                    <a:pt x="21600" y="7200"/>
                  </a:cubicBezTo>
                  <a:cubicBezTo>
                    <a:pt x="21600" y="5321"/>
                    <a:pt x="21600" y="3130"/>
                    <a:pt x="21600" y="1252"/>
                  </a:cubicBezTo>
                  <a:close/>
                </a:path>
              </a:pathLst>
            </a:custGeom>
            <a:solidFill>
              <a:srgbClr val="3383CB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59" name="図形 23544"/>
            <p:cNvSpPr/>
            <p:nvPr/>
          </p:nvSpPr>
          <p:spPr>
            <a:xfrm>
              <a:off x="3377960" y="6523132"/>
              <a:ext cx="416772" cy="6892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780" y="2927"/>
                  </a:moveTo>
                  <a:cubicBezTo>
                    <a:pt x="19780" y="10130"/>
                    <a:pt x="10832" y="18665"/>
                    <a:pt x="0" y="21600"/>
                  </a:cubicBezTo>
                  <a:lnTo>
                    <a:pt x="942" y="21600"/>
                  </a:lnTo>
                  <a:cubicBezTo>
                    <a:pt x="18838" y="20533"/>
                    <a:pt x="23077" y="8529"/>
                    <a:pt x="21193" y="-7"/>
                  </a:cubicBezTo>
                  <a:lnTo>
                    <a:pt x="19780" y="2927"/>
                  </a:lnTo>
                  <a:close/>
                </a:path>
              </a:pathLst>
            </a:custGeom>
            <a:solidFill>
              <a:srgbClr val="3383CB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60" name="図形 3690"/>
            <p:cNvSpPr/>
            <p:nvPr/>
          </p:nvSpPr>
          <p:spPr>
            <a:xfrm>
              <a:off x="2950679" y="5611467"/>
              <a:ext cx="848967" cy="71437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268" y="21600"/>
                  </a:moveTo>
                  <a:lnTo>
                    <a:pt x="21600" y="13078"/>
                  </a:lnTo>
                  <a:lnTo>
                    <a:pt x="15014" y="0"/>
                  </a:lnTo>
                  <a:lnTo>
                    <a:pt x="1317" y="6122"/>
                  </a:lnTo>
                  <a:lnTo>
                    <a:pt x="0" y="12209"/>
                  </a:lnTo>
                  <a:cubicBezTo>
                    <a:pt x="1669" y="14621"/>
                    <a:pt x="1581" y="19096"/>
                    <a:pt x="5268" y="21600"/>
                  </a:cubicBezTo>
                  <a:close/>
                </a:path>
              </a:pathLst>
            </a:custGeom>
            <a:solidFill>
              <a:srgbClr val="ADBAC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61" name="図形 4028"/>
            <p:cNvSpPr/>
            <p:nvPr/>
          </p:nvSpPr>
          <p:spPr>
            <a:xfrm>
              <a:off x="3241573" y="6431935"/>
              <a:ext cx="414161" cy="30456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933" y="8054"/>
                  </a:moveTo>
                  <a:cubicBezTo>
                    <a:pt x="3466" y="5491"/>
                    <a:pt x="3466" y="2196"/>
                    <a:pt x="4266" y="1098"/>
                  </a:cubicBezTo>
                  <a:cubicBezTo>
                    <a:pt x="5066" y="0"/>
                    <a:pt x="7733" y="0"/>
                    <a:pt x="8000" y="732"/>
                  </a:cubicBezTo>
                  <a:cubicBezTo>
                    <a:pt x="8266" y="1464"/>
                    <a:pt x="5066" y="6955"/>
                    <a:pt x="5866" y="6955"/>
                  </a:cubicBezTo>
                  <a:cubicBezTo>
                    <a:pt x="6666" y="6955"/>
                    <a:pt x="10666" y="732"/>
                    <a:pt x="13066" y="732"/>
                  </a:cubicBezTo>
                  <a:cubicBezTo>
                    <a:pt x="15466" y="732"/>
                    <a:pt x="19733" y="3294"/>
                    <a:pt x="20800" y="5125"/>
                  </a:cubicBezTo>
                  <a:cubicBezTo>
                    <a:pt x="21866" y="6955"/>
                    <a:pt x="21600" y="11349"/>
                    <a:pt x="20800" y="13179"/>
                  </a:cubicBezTo>
                  <a:cubicBezTo>
                    <a:pt x="20000" y="15010"/>
                    <a:pt x="17333" y="17206"/>
                    <a:pt x="15733" y="17938"/>
                  </a:cubicBezTo>
                  <a:cubicBezTo>
                    <a:pt x="14133" y="18671"/>
                    <a:pt x="11200" y="18671"/>
                    <a:pt x="9866" y="19037"/>
                  </a:cubicBezTo>
                  <a:cubicBezTo>
                    <a:pt x="8533" y="19403"/>
                    <a:pt x="8800" y="21966"/>
                    <a:pt x="7200" y="21600"/>
                  </a:cubicBezTo>
                  <a:cubicBezTo>
                    <a:pt x="5600" y="21233"/>
                    <a:pt x="800" y="18671"/>
                    <a:pt x="266" y="16474"/>
                  </a:cubicBezTo>
                  <a:cubicBezTo>
                    <a:pt x="-266" y="14277"/>
                    <a:pt x="2400" y="10616"/>
                    <a:pt x="2933" y="8054"/>
                  </a:cubicBez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62" name="図形 4029"/>
            <p:cNvSpPr/>
            <p:nvPr/>
          </p:nvSpPr>
          <p:spPr>
            <a:xfrm>
              <a:off x="3308145" y="6759677"/>
              <a:ext cx="82778" cy="25658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0"/>
                  </a:moveTo>
                  <a:cubicBezTo>
                    <a:pt x="21600" y="-432"/>
                    <a:pt x="2700" y="13392"/>
                    <a:pt x="1350" y="16416"/>
                  </a:cubicBezTo>
                  <a:cubicBezTo>
                    <a:pt x="0" y="19440"/>
                    <a:pt x="5400" y="22896"/>
                    <a:pt x="8100" y="20304"/>
                  </a:cubicBezTo>
                  <a:cubicBezTo>
                    <a:pt x="10800" y="17712"/>
                    <a:pt x="21600" y="432"/>
                    <a:pt x="21600" y="0"/>
                  </a:cubicBezTo>
                  <a:close/>
                </a:path>
              </a:pathLst>
            </a:custGeom>
            <a:solidFill>
              <a:srgbClr val="3383C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63" name="図形 4030"/>
            <p:cNvSpPr/>
            <p:nvPr/>
          </p:nvSpPr>
          <p:spPr>
            <a:xfrm>
              <a:off x="3087944" y="6421693"/>
              <a:ext cx="191391" cy="40502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097" y="12030"/>
                  </a:moveTo>
                  <a:cubicBezTo>
                    <a:pt x="14594" y="13944"/>
                    <a:pt x="583" y="21600"/>
                    <a:pt x="583" y="21600"/>
                  </a:cubicBezTo>
                  <a:cubicBezTo>
                    <a:pt x="583" y="21600"/>
                    <a:pt x="13427" y="14491"/>
                    <a:pt x="15762" y="10936"/>
                  </a:cubicBezTo>
                  <a:cubicBezTo>
                    <a:pt x="18097" y="7382"/>
                    <a:pt x="14010" y="546"/>
                    <a:pt x="14594" y="273"/>
                  </a:cubicBezTo>
                  <a:cubicBezTo>
                    <a:pt x="15178" y="0"/>
                    <a:pt x="21016" y="6835"/>
                    <a:pt x="21600" y="8749"/>
                  </a:cubicBezTo>
                  <a:cubicBezTo>
                    <a:pt x="22183" y="10663"/>
                    <a:pt x="21600" y="10116"/>
                    <a:pt x="18097" y="12030"/>
                  </a:cubicBezTo>
                  <a:close/>
                </a:path>
              </a:pathLst>
            </a:custGeom>
            <a:solidFill>
              <a:srgbClr val="3383C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64" name="図形 4032"/>
            <p:cNvSpPr/>
            <p:nvPr/>
          </p:nvSpPr>
          <p:spPr>
            <a:xfrm>
              <a:off x="3398760" y="6196004"/>
              <a:ext cx="198576" cy="15877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784" y="5702"/>
                  </a:moveTo>
                  <a:cubicBezTo>
                    <a:pt x="8169" y="4147"/>
                    <a:pt x="7753" y="1900"/>
                    <a:pt x="9138" y="1036"/>
                  </a:cubicBezTo>
                  <a:cubicBezTo>
                    <a:pt x="10523" y="172"/>
                    <a:pt x="13569" y="-345"/>
                    <a:pt x="15507" y="518"/>
                  </a:cubicBezTo>
                  <a:cubicBezTo>
                    <a:pt x="17446" y="1382"/>
                    <a:pt x="20492" y="4838"/>
                    <a:pt x="21184" y="6739"/>
                  </a:cubicBezTo>
                  <a:cubicBezTo>
                    <a:pt x="21876" y="8640"/>
                    <a:pt x="21323" y="11404"/>
                    <a:pt x="19938" y="12787"/>
                  </a:cubicBezTo>
                  <a:cubicBezTo>
                    <a:pt x="18553" y="14169"/>
                    <a:pt x="14815" y="13996"/>
                    <a:pt x="12738" y="15379"/>
                  </a:cubicBezTo>
                  <a:cubicBezTo>
                    <a:pt x="10661" y="16761"/>
                    <a:pt x="9138" y="21254"/>
                    <a:pt x="7338" y="21427"/>
                  </a:cubicBezTo>
                  <a:cubicBezTo>
                    <a:pt x="5538" y="21600"/>
                    <a:pt x="2492" y="19008"/>
                    <a:pt x="1384" y="17280"/>
                  </a:cubicBezTo>
                  <a:cubicBezTo>
                    <a:pt x="276" y="15552"/>
                    <a:pt x="-415" y="12441"/>
                    <a:pt x="415" y="10540"/>
                  </a:cubicBezTo>
                  <a:cubicBezTo>
                    <a:pt x="1246" y="8640"/>
                    <a:pt x="5400" y="7257"/>
                    <a:pt x="6784" y="5702"/>
                  </a:cubicBezTo>
                  <a:close/>
                </a:path>
              </a:pathLst>
            </a:custGeom>
            <a:solidFill>
              <a:srgbClr val="CD635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65" name="図形 3683"/>
            <p:cNvSpPr/>
            <p:nvPr/>
          </p:nvSpPr>
          <p:spPr>
            <a:xfrm>
              <a:off x="3123790" y="6145161"/>
              <a:ext cx="112799" cy="18983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81" y="583"/>
                  </a:moveTo>
                  <a:lnTo>
                    <a:pt x="2945" y="21600"/>
                  </a:lnTo>
                  <a:lnTo>
                    <a:pt x="21600" y="14594"/>
                  </a:lnTo>
                  <a:lnTo>
                    <a:pt x="981" y="583"/>
                  </a:lnTo>
                  <a:close/>
                </a:path>
              </a:pathLst>
            </a:custGeom>
            <a:solidFill>
              <a:srgbClr val="8D9FB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66" name="図形 3685"/>
            <p:cNvSpPr/>
            <p:nvPr/>
          </p:nvSpPr>
          <p:spPr>
            <a:xfrm>
              <a:off x="2900262" y="5454113"/>
              <a:ext cx="1022746" cy="90066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40" y="16603"/>
                  </a:moveTo>
                  <a:lnTo>
                    <a:pt x="2029" y="18707"/>
                  </a:lnTo>
                  <a:cubicBezTo>
                    <a:pt x="2481" y="18181"/>
                    <a:pt x="3163" y="17391"/>
                    <a:pt x="3617" y="16865"/>
                  </a:cubicBezTo>
                  <a:lnTo>
                    <a:pt x="3163" y="12131"/>
                  </a:lnTo>
                  <a:lnTo>
                    <a:pt x="5659" y="15288"/>
                  </a:lnTo>
                  <a:lnTo>
                    <a:pt x="6567" y="9765"/>
                  </a:lnTo>
                  <a:lnTo>
                    <a:pt x="12467" y="13710"/>
                  </a:lnTo>
                  <a:lnTo>
                    <a:pt x="13829" y="10028"/>
                  </a:lnTo>
                  <a:cubicBezTo>
                    <a:pt x="17459" y="7924"/>
                    <a:pt x="18594" y="16603"/>
                    <a:pt x="15191" y="16603"/>
                  </a:cubicBezTo>
                  <a:lnTo>
                    <a:pt x="17006" y="21600"/>
                  </a:lnTo>
                  <a:cubicBezTo>
                    <a:pt x="34623" y="-476"/>
                    <a:pt x="-4558" y="-11092"/>
                    <a:pt x="440" y="16603"/>
                  </a:cubicBezTo>
                  <a:close/>
                </a:path>
              </a:pathLst>
            </a:custGeom>
            <a:solidFill>
              <a:srgbClr val="A18B7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67" name="楕円 3686"/>
            <p:cNvSpPr/>
            <p:nvPr/>
          </p:nvSpPr>
          <p:spPr>
            <a:xfrm>
              <a:off x="3390923" y="5759332"/>
              <a:ext cx="87243" cy="1986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5178"/>
                  </a:moveTo>
                  <a:cubicBezTo>
                    <a:pt x="0" y="11632"/>
                    <a:pt x="4652" y="146"/>
                    <a:pt x="8972" y="0"/>
                  </a:cubicBezTo>
                  <a:cubicBezTo>
                    <a:pt x="12295" y="-146"/>
                    <a:pt x="21600" y="11632"/>
                    <a:pt x="21600" y="15178"/>
                  </a:cubicBezTo>
                  <a:cubicBezTo>
                    <a:pt x="21600" y="18725"/>
                    <a:pt x="16765" y="21600"/>
                    <a:pt x="10800" y="21600"/>
                  </a:cubicBezTo>
                  <a:cubicBezTo>
                    <a:pt x="4835" y="21600"/>
                    <a:pt x="0" y="18725"/>
                    <a:pt x="0" y="15178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68" name="楕円 3688"/>
            <p:cNvSpPr/>
            <p:nvPr/>
          </p:nvSpPr>
          <p:spPr>
            <a:xfrm>
              <a:off x="3786245" y="5842925"/>
              <a:ext cx="87243" cy="1986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5178"/>
                  </a:moveTo>
                  <a:cubicBezTo>
                    <a:pt x="0" y="11632"/>
                    <a:pt x="4652" y="146"/>
                    <a:pt x="8972" y="0"/>
                  </a:cubicBezTo>
                  <a:cubicBezTo>
                    <a:pt x="12295" y="-146"/>
                    <a:pt x="21600" y="11632"/>
                    <a:pt x="21600" y="15178"/>
                  </a:cubicBezTo>
                  <a:cubicBezTo>
                    <a:pt x="21600" y="18725"/>
                    <a:pt x="16765" y="21600"/>
                    <a:pt x="10800" y="21600"/>
                  </a:cubicBezTo>
                  <a:cubicBezTo>
                    <a:pt x="4835" y="21600"/>
                    <a:pt x="0" y="18725"/>
                    <a:pt x="0" y="15178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69" name="楕円 3689"/>
            <p:cNvSpPr/>
            <p:nvPr/>
          </p:nvSpPr>
          <p:spPr>
            <a:xfrm>
              <a:off x="3290849" y="6033067"/>
              <a:ext cx="112094" cy="112094"/>
            </a:xfrm>
            <a:prstGeom prst="ellipse">
              <a:avLst/>
            </a:prstGeom>
            <a:solidFill>
              <a:srgbClr val="40404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70" name="図形 3713"/>
            <p:cNvSpPr/>
            <p:nvPr/>
          </p:nvSpPr>
          <p:spPr>
            <a:xfrm>
              <a:off x="2579475" y="6275393"/>
              <a:ext cx="359851" cy="35459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247" y="5131"/>
                  </a:moveTo>
                  <a:cubicBezTo>
                    <a:pt x="6732" y="267"/>
                    <a:pt x="10905" y="-2211"/>
                    <a:pt x="14850" y="2580"/>
                  </a:cubicBezTo>
                  <a:cubicBezTo>
                    <a:pt x="19448" y="339"/>
                    <a:pt x="24451" y="5443"/>
                    <a:pt x="19630" y="9082"/>
                  </a:cubicBezTo>
                  <a:cubicBezTo>
                    <a:pt x="24412" y="15267"/>
                    <a:pt x="13164" y="27079"/>
                    <a:pt x="10348" y="18691"/>
                  </a:cubicBezTo>
                  <a:cubicBezTo>
                    <a:pt x="7632" y="17561"/>
                    <a:pt x="-633" y="20750"/>
                    <a:pt x="2195" y="12813"/>
                  </a:cubicBezTo>
                  <a:cubicBezTo>
                    <a:pt x="-3430" y="7144"/>
                    <a:pt x="2858" y="28"/>
                    <a:pt x="7247" y="5131"/>
                  </a:cubicBezTo>
                  <a:close/>
                </a:path>
              </a:pathLst>
            </a:custGeom>
            <a:solidFill>
              <a:srgbClr val="ECF3F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71" name="図形 3714"/>
            <p:cNvSpPr/>
            <p:nvPr/>
          </p:nvSpPr>
          <p:spPr>
            <a:xfrm>
              <a:off x="3997162" y="5727436"/>
              <a:ext cx="405315" cy="33547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894" y="1559"/>
                  </a:moveTo>
                  <a:cubicBezTo>
                    <a:pt x="16243" y="-1683"/>
                    <a:pt x="22942" y="4769"/>
                    <a:pt x="20054" y="8870"/>
                  </a:cubicBezTo>
                  <a:cubicBezTo>
                    <a:pt x="24799" y="13325"/>
                    <a:pt x="17543" y="22163"/>
                    <a:pt x="12894" y="19779"/>
                  </a:cubicBezTo>
                  <a:cubicBezTo>
                    <a:pt x="10604" y="24375"/>
                    <a:pt x="1228" y="19488"/>
                    <a:pt x="2038" y="14465"/>
                  </a:cubicBezTo>
                  <a:cubicBezTo>
                    <a:pt x="-1262" y="11501"/>
                    <a:pt x="-457" y="5190"/>
                    <a:pt x="3655" y="5653"/>
                  </a:cubicBezTo>
                  <a:cubicBezTo>
                    <a:pt x="2383" y="1179"/>
                    <a:pt x="10815" y="-2078"/>
                    <a:pt x="12894" y="1559"/>
                  </a:cubicBezTo>
                  <a:close/>
                </a:path>
              </a:pathLst>
            </a:custGeom>
            <a:solidFill>
              <a:srgbClr val="ECF3F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372" name="グループ 4555"/>
          <p:cNvGrpSpPr/>
          <p:nvPr/>
        </p:nvGrpSpPr>
        <p:grpSpPr>
          <a:xfrm flipH="1">
            <a:off x="622624" y="2985797"/>
            <a:ext cx="727743" cy="680824"/>
            <a:chOff x="4892670" y="6249243"/>
            <a:chExt cx="2102896" cy="1967316"/>
          </a:xfrm>
        </p:grpSpPr>
        <p:grpSp>
          <p:nvGrpSpPr>
            <p:cNvPr id="4373" name="グループ 3717"/>
            <p:cNvGrpSpPr/>
            <p:nvPr/>
          </p:nvGrpSpPr>
          <p:grpSpPr>
            <a:xfrm>
              <a:off x="4892670" y="6249243"/>
              <a:ext cx="2102896" cy="1956996"/>
              <a:chOff x="6546" y="5095"/>
              <a:chExt cx="2865" cy="2666"/>
            </a:xfrm>
          </p:grpSpPr>
          <p:sp>
            <p:nvSpPr>
              <p:cNvPr id="4374" name="図形 23295"/>
              <p:cNvSpPr/>
              <p:nvPr/>
            </p:nvSpPr>
            <p:spPr>
              <a:xfrm>
                <a:off x="7652" y="6089"/>
                <a:ext cx="546" cy="47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046" y="2273"/>
                    </a:moveTo>
                    <a:lnTo>
                      <a:pt x="21097" y="20463"/>
                    </a:lnTo>
                    <a:lnTo>
                      <a:pt x="1506" y="21031"/>
                    </a:lnTo>
                    <a:lnTo>
                      <a:pt x="0" y="0"/>
                    </a:lnTo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75" name="図形 23286"/>
              <p:cNvSpPr/>
              <p:nvPr/>
            </p:nvSpPr>
            <p:spPr>
              <a:xfrm>
                <a:off x="6546" y="5555"/>
                <a:ext cx="1353" cy="184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800" y="148"/>
                    </a:moveTo>
                    <a:cubicBezTo>
                      <a:pt x="1222" y="3873"/>
                      <a:pt x="-3260" y="14896"/>
                      <a:pt x="3056" y="21600"/>
                    </a:cubicBezTo>
                    <a:cubicBezTo>
                      <a:pt x="5298" y="21748"/>
                      <a:pt x="7335" y="21153"/>
                      <a:pt x="9577" y="20706"/>
                    </a:cubicBezTo>
                    <a:cubicBezTo>
                      <a:pt x="12837" y="20557"/>
                      <a:pt x="15894" y="20259"/>
                      <a:pt x="18747" y="19067"/>
                    </a:cubicBezTo>
                    <a:cubicBezTo>
                      <a:pt x="18135" y="14747"/>
                      <a:pt x="19562" y="10576"/>
                      <a:pt x="21600" y="6554"/>
                    </a:cubicBezTo>
                    <a:lnTo>
                      <a:pt x="10800" y="148"/>
                    </a:lnTo>
                    <a:close/>
                  </a:path>
                </a:pathLst>
              </a:custGeom>
              <a:solidFill>
                <a:srgbClr val="D2D2D2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76" name="楕円 23285"/>
              <p:cNvSpPr/>
              <p:nvPr/>
            </p:nvSpPr>
            <p:spPr>
              <a:xfrm>
                <a:off x="7157" y="5199"/>
                <a:ext cx="1054" cy="1054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77" name="図形 23291"/>
              <p:cNvSpPr/>
              <p:nvPr/>
            </p:nvSpPr>
            <p:spPr>
              <a:xfrm>
                <a:off x="8784" y="7017"/>
                <a:ext cx="627" cy="62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461" y="4408"/>
                    </a:moveTo>
                    <a:cubicBezTo>
                      <a:pt x="12783" y="3085"/>
                      <a:pt x="14106" y="1763"/>
                      <a:pt x="15428" y="440"/>
                    </a:cubicBezTo>
                    <a:cubicBezTo>
                      <a:pt x="28212" y="1322"/>
                      <a:pt x="18955" y="18514"/>
                      <a:pt x="11461" y="21600"/>
                    </a:cubicBezTo>
                    <a:lnTo>
                      <a:pt x="440" y="17632"/>
                    </a:lnTo>
                    <a:lnTo>
                      <a:pt x="11461" y="4408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78" name="図形 23290"/>
              <p:cNvSpPr/>
              <p:nvPr/>
            </p:nvSpPr>
            <p:spPr>
              <a:xfrm>
                <a:off x="7109" y="6864"/>
                <a:ext cx="2021" cy="73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890" y="372"/>
                    </a:moveTo>
                    <a:lnTo>
                      <a:pt x="21600" y="8193"/>
                    </a:lnTo>
                    <a:lnTo>
                      <a:pt x="19833" y="21600"/>
                    </a:lnTo>
                    <a:lnTo>
                      <a:pt x="135" y="13406"/>
                    </a:lnTo>
                    <a:lnTo>
                      <a:pt x="543" y="4096"/>
                    </a:lnTo>
                    <a:lnTo>
                      <a:pt x="4890" y="372"/>
                    </a:lnTo>
                    <a:close/>
                  </a:path>
                </a:pathLst>
              </a:custGeom>
              <a:solidFill>
                <a:srgbClr val="766E5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79" name="図形 23292"/>
              <p:cNvSpPr/>
              <p:nvPr/>
            </p:nvSpPr>
            <p:spPr>
              <a:xfrm>
                <a:off x="7830" y="7436"/>
                <a:ext cx="673" cy="32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486" y="4984"/>
                    </a:moveTo>
                    <a:cubicBezTo>
                      <a:pt x="34233" y="22430"/>
                      <a:pt x="4075" y="27415"/>
                      <a:pt x="407" y="12461"/>
                    </a:cubicBezTo>
                    <a:lnTo>
                      <a:pt x="815" y="830"/>
                    </a:lnTo>
                    <a:lnTo>
                      <a:pt x="11818" y="830"/>
                    </a:lnTo>
                  </a:path>
                </a:pathLst>
              </a:custGeom>
              <a:solidFill>
                <a:sysClr val="window" lastClr="FFFFFF">
                  <a:lumMod val="86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80" name="図形 23288"/>
              <p:cNvSpPr/>
              <p:nvPr/>
            </p:nvSpPr>
            <p:spPr>
              <a:xfrm>
                <a:off x="6673" y="6371"/>
                <a:ext cx="1725" cy="123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6333"/>
                    </a:moveTo>
                    <a:cubicBezTo>
                      <a:pt x="317" y="17003"/>
                      <a:pt x="159" y="18121"/>
                      <a:pt x="476" y="18792"/>
                    </a:cubicBezTo>
                    <a:cubicBezTo>
                      <a:pt x="5716" y="24156"/>
                      <a:pt x="13496" y="21921"/>
                      <a:pt x="14449" y="11638"/>
                    </a:cubicBezTo>
                    <a:cubicBezTo>
                      <a:pt x="14767" y="12533"/>
                      <a:pt x="13845" y="18696"/>
                      <a:pt x="14957" y="20484"/>
                    </a:cubicBezTo>
                    <a:cubicBezTo>
                      <a:pt x="16863" y="21378"/>
                      <a:pt x="19258" y="20708"/>
                      <a:pt x="21322" y="20484"/>
                    </a:cubicBezTo>
                    <a:cubicBezTo>
                      <a:pt x="23068" y="4612"/>
                      <a:pt x="16513" y="-8929"/>
                      <a:pt x="7780" y="7390"/>
                    </a:cubicBezTo>
                    <a:cubicBezTo>
                      <a:pt x="6986" y="8509"/>
                      <a:pt x="6034" y="9179"/>
                      <a:pt x="5399" y="10521"/>
                    </a:cubicBezTo>
                    <a:cubicBezTo>
                      <a:pt x="3811" y="12086"/>
                      <a:pt x="2223" y="13873"/>
                      <a:pt x="953" y="15885"/>
                    </a:cubicBezTo>
                    <a:lnTo>
                      <a:pt x="0" y="16333"/>
                    </a:lnTo>
                    <a:close/>
                  </a:path>
                </a:pathLst>
              </a:custGeom>
              <a:solidFill>
                <a:srgbClr val="8E846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81" name="図形 23294"/>
              <p:cNvSpPr/>
              <p:nvPr/>
            </p:nvSpPr>
            <p:spPr>
              <a:xfrm>
                <a:off x="7118" y="6445"/>
                <a:ext cx="1070" cy="48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57" y="9094"/>
                    </a:moveTo>
                    <a:lnTo>
                      <a:pt x="6685" y="21600"/>
                    </a:lnTo>
                    <a:cubicBezTo>
                      <a:pt x="12600" y="22736"/>
                      <a:pt x="22371" y="21031"/>
                      <a:pt x="21600" y="3410"/>
                    </a:cubicBezTo>
                    <a:cubicBezTo>
                      <a:pt x="21085" y="2273"/>
                      <a:pt x="20828" y="1136"/>
                      <a:pt x="20057" y="568"/>
                    </a:cubicBezTo>
                    <a:cubicBezTo>
                      <a:pt x="18771" y="568"/>
                      <a:pt x="17485" y="568"/>
                      <a:pt x="16457" y="1136"/>
                    </a:cubicBezTo>
                    <a:cubicBezTo>
                      <a:pt x="15428" y="2842"/>
                      <a:pt x="15428" y="6252"/>
                      <a:pt x="15428" y="9094"/>
                    </a:cubicBezTo>
                    <a:cubicBezTo>
                      <a:pt x="13114" y="9663"/>
                      <a:pt x="10542" y="9094"/>
                      <a:pt x="8228" y="10231"/>
                    </a:cubicBezTo>
                    <a:lnTo>
                      <a:pt x="4885" y="1705"/>
                    </a:lnTo>
                    <a:lnTo>
                      <a:pt x="257" y="9094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82" name="図形 23293"/>
              <p:cNvSpPr/>
              <p:nvPr/>
            </p:nvSpPr>
            <p:spPr>
              <a:xfrm>
                <a:off x="6864" y="6127"/>
                <a:ext cx="687" cy="62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000" y="440"/>
                    </a:moveTo>
                    <a:lnTo>
                      <a:pt x="18800" y="9697"/>
                    </a:lnTo>
                    <a:lnTo>
                      <a:pt x="5600" y="19836"/>
                    </a:lnTo>
                    <a:lnTo>
                      <a:pt x="400" y="13224"/>
                    </a:lnTo>
                    <a:lnTo>
                      <a:pt x="2800" y="20718"/>
                    </a:lnTo>
                    <a:lnTo>
                      <a:pt x="8000" y="21600"/>
                    </a:lnTo>
                    <a:lnTo>
                      <a:pt x="21600" y="9257"/>
                    </a:lnTo>
                    <a:lnTo>
                      <a:pt x="12000" y="440"/>
                    </a:lnTo>
                    <a:close/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83" name="図形 23298"/>
              <p:cNvSpPr/>
              <p:nvPr/>
            </p:nvSpPr>
            <p:spPr>
              <a:xfrm>
                <a:off x="7072" y="5095"/>
                <a:ext cx="1205" cy="105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559" y="9582"/>
                    </a:moveTo>
                    <a:cubicBezTo>
                      <a:pt x="11201" y="11169"/>
                      <a:pt x="9843" y="12491"/>
                      <a:pt x="9163" y="14343"/>
                    </a:cubicBezTo>
                    <a:cubicBezTo>
                      <a:pt x="9843" y="6937"/>
                      <a:pt x="1921" y="10904"/>
                      <a:pt x="6221" y="15135"/>
                    </a:cubicBezTo>
                    <a:cubicBezTo>
                      <a:pt x="4184" y="16194"/>
                      <a:pt x="5090" y="19103"/>
                      <a:pt x="4863" y="21483"/>
                    </a:cubicBezTo>
                    <a:cubicBezTo>
                      <a:pt x="3052" y="22012"/>
                      <a:pt x="3052" y="20690"/>
                      <a:pt x="2826" y="19367"/>
                    </a:cubicBezTo>
                    <a:cubicBezTo>
                      <a:pt x="-2832" y="14871"/>
                      <a:pt x="605" y="716"/>
                      <a:pt x="7396" y="716"/>
                    </a:cubicBezTo>
                    <a:cubicBezTo>
                      <a:pt x="9433" y="452"/>
                      <a:pt x="13988" y="-1187"/>
                      <a:pt x="14893" y="1457"/>
                    </a:cubicBezTo>
                    <a:cubicBezTo>
                      <a:pt x="26436" y="4101"/>
                      <a:pt x="21386" y="27301"/>
                      <a:pt x="12559" y="9846"/>
                    </a:cubicBezTo>
                    <a:lnTo>
                      <a:pt x="12559" y="9582"/>
                    </a:lnTo>
                    <a:close/>
                  </a:path>
                </a:pathLst>
              </a:custGeom>
              <a:solidFill>
                <a:srgbClr val="8B5C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84" name="図形 23300"/>
              <p:cNvSpPr/>
              <p:nvPr/>
            </p:nvSpPr>
            <p:spPr>
              <a:xfrm>
                <a:off x="7895" y="6011"/>
                <a:ext cx="153" cy="21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270"/>
                    </a:moveTo>
                    <a:lnTo>
                      <a:pt x="1800" y="12705"/>
                    </a:lnTo>
                    <a:lnTo>
                      <a:pt x="9000" y="21600"/>
                    </a:lnTo>
                    <a:lnTo>
                      <a:pt x="21600" y="1270"/>
                    </a:lnTo>
                    <a:close/>
                  </a:path>
                </a:pathLst>
              </a:custGeom>
              <a:solidFill>
                <a:srgbClr val="F0996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85" name="図形 23301"/>
              <p:cNvSpPr/>
              <p:nvPr/>
            </p:nvSpPr>
            <p:spPr>
              <a:xfrm>
                <a:off x="7619" y="6080"/>
                <a:ext cx="160" cy="12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204" y="583"/>
                    </a:moveTo>
                    <a:cubicBezTo>
                      <a:pt x="2204" y="583"/>
                      <a:pt x="4848" y="1167"/>
                      <a:pt x="4848" y="1167"/>
                    </a:cubicBezTo>
                    <a:cubicBezTo>
                      <a:pt x="13665" y="-5837"/>
                      <a:pt x="31738" y="23935"/>
                      <a:pt x="13665" y="21016"/>
                    </a:cubicBezTo>
                    <a:cubicBezTo>
                      <a:pt x="11020" y="14010"/>
                      <a:pt x="5730" y="9924"/>
                      <a:pt x="440" y="8172"/>
                    </a:cubicBezTo>
                    <a:cubicBezTo>
                      <a:pt x="0" y="5837"/>
                      <a:pt x="440" y="2918"/>
                      <a:pt x="2204" y="2335"/>
                    </a:cubicBezTo>
                    <a:close/>
                  </a:path>
                </a:pathLst>
              </a:custGeom>
              <a:solidFill>
                <a:srgbClr val="CB625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86" name="楕円 23302"/>
              <p:cNvSpPr/>
              <p:nvPr/>
            </p:nvSpPr>
            <p:spPr>
              <a:xfrm>
                <a:off x="7778" y="5898"/>
                <a:ext cx="98" cy="98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4387" name="グループ 23308"/>
              <p:cNvGrpSpPr/>
              <p:nvPr/>
            </p:nvGrpSpPr>
            <p:grpSpPr>
              <a:xfrm>
                <a:off x="8381" y="5843"/>
                <a:ext cx="269" cy="298"/>
                <a:chOff x="9306" y="4535"/>
                <a:chExt cx="1182" cy="1307"/>
              </a:xfrm>
            </p:grpSpPr>
          </p:grpSp>
        </p:grpSp>
        <p:sp>
          <p:nvSpPr>
            <p:cNvPr id="4388" name="図形 3736"/>
            <p:cNvSpPr/>
            <p:nvPr/>
          </p:nvSpPr>
          <p:spPr>
            <a:xfrm rot="9660000">
              <a:off x="6297589" y="7450950"/>
              <a:ext cx="110251" cy="5476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63636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89" name="図形 3737"/>
            <p:cNvSpPr/>
            <p:nvPr/>
          </p:nvSpPr>
          <p:spPr>
            <a:xfrm rot="20880000">
              <a:off x="5709623" y="7668941"/>
              <a:ext cx="110251" cy="5476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63636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90" name="図形 3739"/>
            <p:cNvSpPr/>
            <p:nvPr/>
          </p:nvSpPr>
          <p:spPr>
            <a:xfrm rot="4800000">
              <a:off x="6103742" y="6939462"/>
              <a:ext cx="293860" cy="24034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1600"/>
                  </a:moveTo>
                  <a:lnTo>
                    <a:pt x="21272" y="12000"/>
                  </a:lnTo>
                  <a:lnTo>
                    <a:pt x="15054" y="12000"/>
                  </a:lnTo>
                  <a:lnTo>
                    <a:pt x="15054" y="1200"/>
                  </a:lnTo>
                  <a:lnTo>
                    <a:pt x="327" y="400"/>
                  </a:lnTo>
                  <a:lnTo>
                    <a:pt x="12436" y="4400"/>
                  </a:lnTo>
                  <a:lnTo>
                    <a:pt x="12436" y="16000"/>
                  </a:lnTo>
                  <a:lnTo>
                    <a:pt x="19309" y="148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C517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391" name="図形 3740"/>
            <p:cNvSpPr/>
            <p:nvPr/>
          </p:nvSpPr>
          <p:spPr>
            <a:xfrm rot="7500000">
              <a:off x="6248281" y="7149310"/>
              <a:ext cx="293860" cy="24034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1600"/>
                  </a:moveTo>
                  <a:lnTo>
                    <a:pt x="21272" y="12000"/>
                  </a:lnTo>
                  <a:lnTo>
                    <a:pt x="15054" y="12000"/>
                  </a:lnTo>
                  <a:lnTo>
                    <a:pt x="15054" y="1200"/>
                  </a:lnTo>
                  <a:lnTo>
                    <a:pt x="327" y="400"/>
                  </a:lnTo>
                  <a:lnTo>
                    <a:pt x="12436" y="4400"/>
                  </a:lnTo>
                  <a:lnTo>
                    <a:pt x="12436" y="16000"/>
                  </a:lnTo>
                  <a:lnTo>
                    <a:pt x="19309" y="148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C517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4392" name="図形 4576"/>
          <p:cNvSpPr/>
          <p:nvPr/>
        </p:nvSpPr>
        <p:spPr>
          <a:xfrm>
            <a:off x="909999" y="1887387"/>
            <a:ext cx="200809" cy="200809"/>
          </a:xfrm>
          <a:prstGeom prst="star7">
            <a:avLst>
              <a:gd name="adj" fmla="val 15677"/>
              <a:gd name="hf" fmla="val 102572"/>
              <a:gd name="vf" fmla="val 105210"/>
            </a:avLst>
          </a:prstGeom>
          <a:solidFill>
            <a:srgbClr val="FFC51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grpSp>
        <p:nvGrpSpPr>
          <p:cNvPr id="4393" name="グループ 4594"/>
          <p:cNvGrpSpPr/>
          <p:nvPr/>
        </p:nvGrpSpPr>
        <p:grpSpPr>
          <a:xfrm>
            <a:off x="3716113" y="4739344"/>
            <a:ext cx="1039087" cy="380678"/>
            <a:chOff x="8679794" y="4678515"/>
            <a:chExt cx="4574701" cy="1675980"/>
          </a:xfrm>
        </p:grpSpPr>
        <p:grpSp>
          <p:nvGrpSpPr>
            <p:cNvPr id="4394" name="グループ 3743"/>
            <p:cNvGrpSpPr/>
            <p:nvPr/>
          </p:nvGrpSpPr>
          <p:grpSpPr>
            <a:xfrm>
              <a:off x="8679794" y="4699117"/>
              <a:ext cx="4501711" cy="1496909"/>
              <a:chOff x="83576" y="32959"/>
              <a:chExt cx="44763" cy="14885"/>
            </a:xfrm>
          </p:grpSpPr>
          <p:sp>
            <p:nvSpPr>
              <p:cNvPr id="4395" name="図形 16351"/>
              <p:cNvSpPr/>
              <p:nvPr/>
            </p:nvSpPr>
            <p:spPr>
              <a:xfrm>
                <a:off x="83576" y="42854"/>
                <a:ext cx="7104" cy="403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233" y="11781"/>
                    </a:moveTo>
                    <a:cubicBezTo>
                      <a:pt x="21233" y="15054"/>
                      <a:pt x="21233" y="18327"/>
                      <a:pt x="20135" y="20945"/>
                    </a:cubicBezTo>
                    <a:cubicBezTo>
                      <a:pt x="-6955" y="28145"/>
                      <a:pt x="-5491" y="-13745"/>
                      <a:pt x="18305" y="5890"/>
                    </a:cubicBezTo>
                  </a:path>
                </a:pathLst>
              </a:custGeom>
              <a:solidFill>
                <a:srgbClr val="8D9FB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96" name="図形 16352"/>
              <p:cNvSpPr/>
              <p:nvPr/>
            </p:nvSpPr>
            <p:spPr>
              <a:xfrm>
                <a:off x="91832" y="42515"/>
                <a:ext cx="7104" cy="403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233" y="11781"/>
                    </a:moveTo>
                    <a:cubicBezTo>
                      <a:pt x="21233" y="15054"/>
                      <a:pt x="21233" y="18327"/>
                      <a:pt x="20135" y="20945"/>
                    </a:cubicBezTo>
                    <a:cubicBezTo>
                      <a:pt x="-6955" y="28145"/>
                      <a:pt x="-5491" y="-13745"/>
                      <a:pt x="18305" y="5890"/>
                    </a:cubicBezTo>
                  </a:path>
                </a:pathLst>
              </a:custGeom>
              <a:solidFill>
                <a:srgbClr val="8D9FB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97" name="図形 16639"/>
              <p:cNvSpPr/>
              <p:nvPr/>
            </p:nvSpPr>
            <p:spPr>
              <a:xfrm>
                <a:off x="95982" y="32959"/>
                <a:ext cx="7940" cy="876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9674"/>
                    </a:moveTo>
                    <a:cubicBezTo>
                      <a:pt x="15065" y="-602"/>
                      <a:pt x="4838" y="-5043"/>
                      <a:pt x="-4" y="8278"/>
                    </a:cubicBezTo>
                    <a:lnTo>
                      <a:pt x="10646" y="21600"/>
                    </a:lnTo>
                    <a:lnTo>
                      <a:pt x="21600" y="9674"/>
                    </a:lnTo>
                    <a:close/>
                  </a:path>
                </a:pathLst>
              </a:custGeom>
              <a:solidFill>
                <a:srgbClr val="36466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98" name="図形 16638"/>
              <p:cNvSpPr/>
              <p:nvPr/>
            </p:nvSpPr>
            <p:spPr>
              <a:xfrm>
                <a:off x="86936" y="35648"/>
                <a:ext cx="17295" cy="1029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732" y="4024"/>
                    </a:moveTo>
                    <a:cubicBezTo>
                      <a:pt x="15864" y="2269"/>
                      <a:pt x="12997" y="-985"/>
                      <a:pt x="9828" y="265"/>
                    </a:cubicBezTo>
                    <a:cubicBezTo>
                      <a:pt x="1929" y="6048"/>
                      <a:pt x="905" y="12155"/>
                      <a:pt x="0" y="15662"/>
                    </a:cubicBezTo>
                    <a:cubicBezTo>
                      <a:pt x="1800" y="18722"/>
                      <a:pt x="3694" y="20847"/>
                      <a:pt x="5657" y="21600"/>
                    </a:cubicBezTo>
                    <a:cubicBezTo>
                      <a:pt x="6863" y="18843"/>
                      <a:pt x="7641" y="17137"/>
                      <a:pt x="9000" y="14633"/>
                    </a:cubicBezTo>
                    <a:cubicBezTo>
                      <a:pt x="14282" y="19391"/>
                      <a:pt x="18280" y="24567"/>
                      <a:pt x="21600" y="19557"/>
                    </a:cubicBezTo>
                    <a:cubicBezTo>
                      <a:pt x="21147" y="14547"/>
                      <a:pt x="19939" y="9785"/>
                      <a:pt x="20090" y="4775"/>
                    </a:cubicBezTo>
                    <a:cubicBezTo>
                      <a:pt x="19638" y="4525"/>
                      <a:pt x="19185" y="4024"/>
                      <a:pt x="18732" y="4273"/>
                    </a:cubicBezTo>
                    <a:lnTo>
                      <a:pt x="18732" y="4024"/>
                    </a:lnTo>
                    <a:close/>
                  </a:path>
                </a:pathLst>
              </a:custGeom>
              <a:solidFill>
                <a:srgbClr val="3D4E7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399" name="図形 16635"/>
              <p:cNvSpPr/>
              <p:nvPr/>
            </p:nvSpPr>
            <p:spPr>
              <a:xfrm>
                <a:off x="108954" y="35394"/>
                <a:ext cx="9251" cy="377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3756"/>
                    </a:moveTo>
                    <a:cubicBezTo>
                      <a:pt x="7448" y="-2817"/>
                      <a:pt x="18620" y="0"/>
                      <a:pt x="21227" y="20660"/>
                    </a:cubicBezTo>
                    <a:cubicBezTo>
                      <a:pt x="15268" y="23478"/>
                      <a:pt x="8193" y="19721"/>
                      <a:pt x="2234" y="15965"/>
                    </a:cubicBezTo>
                  </a:path>
                </a:pathLst>
              </a:custGeom>
              <a:solidFill>
                <a:srgbClr val="8CAEA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00" name="図形 16629"/>
              <p:cNvSpPr/>
              <p:nvPr/>
            </p:nvSpPr>
            <p:spPr>
              <a:xfrm>
                <a:off x="102283" y="36356"/>
                <a:ext cx="19269" cy="1042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3060"/>
                    </a:moveTo>
                    <a:lnTo>
                      <a:pt x="15215" y="19088"/>
                    </a:lnTo>
                    <a:lnTo>
                      <a:pt x="263" y="21600"/>
                    </a:lnTo>
                    <a:lnTo>
                      <a:pt x="-8" y="19351"/>
                    </a:lnTo>
                    <a:cubicBezTo>
                      <a:pt x="264" y="13826"/>
                      <a:pt x="-632" y="4378"/>
                      <a:pt x="1677" y="359"/>
                    </a:cubicBezTo>
                    <a:lnTo>
                      <a:pt x="8695" y="109"/>
                    </a:lnTo>
                    <a:cubicBezTo>
                      <a:pt x="13043" y="-894"/>
                      <a:pt x="16571" y="4773"/>
                      <a:pt x="20377" y="7284"/>
                    </a:cubicBezTo>
                    <a:lnTo>
                      <a:pt x="21600" y="13060"/>
                    </a:lnTo>
                    <a:close/>
                  </a:path>
                </a:pathLst>
              </a:custGeom>
              <a:solidFill>
                <a:srgbClr val="7CA39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01" name="図形 16632"/>
              <p:cNvSpPr/>
              <p:nvPr/>
            </p:nvSpPr>
            <p:spPr>
              <a:xfrm>
                <a:off x="109470" y="38332"/>
                <a:ext cx="4500" cy="399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2592"/>
                    </a:moveTo>
                    <a:cubicBezTo>
                      <a:pt x="14594" y="-864"/>
                      <a:pt x="5254" y="-1728"/>
                      <a:pt x="583" y="7776"/>
                    </a:cubicBezTo>
                    <a:cubicBezTo>
                      <a:pt x="11091" y="19008"/>
                      <a:pt x="22767" y="32832"/>
                      <a:pt x="21600" y="2592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02" name="図形 16630"/>
              <p:cNvSpPr/>
              <p:nvPr/>
            </p:nvSpPr>
            <p:spPr>
              <a:xfrm>
                <a:off x="105738" y="38681"/>
                <a:ext cx="14141" cy="916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2192"/>
                    </a:moveTo>
                    <a:cubicBezTo>
                      <a:pt x="21435" y="14599"/>
                      <a:pt x="19444" y="15912"/>
                      <a:pt x="18616" y="17115"/>
                    </a:cubicBezTo>
                    <a:cubicBezTo>
                      <a:pt x="12318" y="19855"/>
                      <a:pt x="6877" y="23023"/>
                      <a:pt x="921" y="20918"/>
                    </a:cubicBezTo>
                    <a:cubicBezTo>
                      <a:pt x="-897" y="14599"/>
                      <a:pt x="-652" y="2912"/>
                      <a:pt x="7577" y="0"/>
                    </a:cubicBezTo>
                    <a:cubicBezTo>
                      <a:pt x="9397" y="2407"/>
                      <a:pt x="9799" y="6271"/>
                      <a:pt x="11288" y="8980"/>
                    </a:cubicBezTo>
                    <a:cubicBezTo>
                      <a:pt x="10791" y="11689"/>
                      <a:pt x="7042" y="8882"/>
                      <a:pt x="6380" y="10987"/>
                    </a:cubicBezTo>
                    <a:cubicBezTo>
                      <a:pt x="11178" y="12792"/>
                      <a:pt x="16635" y="3218"/>
                      <a:pt x="20274" y="8635"/>
                    </a:cubicBezTo>
                    <a:lnTo>
                      <a:pt x="21600" y="12192"/>
                    </a:lnTo>
                    <a:close/>
                  </a:path>
                </a:pathLst>
              </a:custGeom>
              <a:solidFill>
                <a:srgbClr val="8CAEA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03" name="図形 16634"/>
              <p:cNvSpPr/>
              <p:nvPr/>
            </p:nvSpPr>
            <p:spPr>
              <a:xfrm>
                <a:off x="108813" y="34658"/>
                <a:ext cx="4314" cy="299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800" y="5184"/>
                    </a:moveTo>
                    <a:cubicBezTo>
                      <a:pt x="21000" y="8640"/>
                      <a:pt x="21000" y="12096"/>
                      <a:pt x="21000" y="15552"/>
                    </a:cubicBezTo>
                    <a:cubicBezTo>
                      <a:pt x="-3000" y="35424"/>
                      <a:pt x="-9000" y="-7776"/>
                      <a:pt x="18000" y="1728"/>
                    </a:cubicBezTo>
                    <a:cubicBezTo>
                      <a:pt x="18600" y="3456"/>
                      <a:pt x="19800" y="5184"/>
                      <a:pt x="20400" y="6912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04" name="楕円 16628"/>
              <p:cNvSpPr/>
              <p:nvPr/>
            </p:nvSpPr>
            <p:spPr>
              <a:xfrm>
                <a:off x="116584" y="35023"/>
                <a:ext cx="11755" cy="1127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9987"/>
                    </a:moveTo>
                    <a:cubicBezTo>
                      <a:pt x="0" y="3573"/>
                      <a:pt x="3611" y="0"/>
                      <a:pt x="9575" y="0"/>
                    </a:cubicBezTo>
                    <a:cubicBezTo>
                      <a:pt x="15540" y="0"/>
                      <a:pt x="21600" y="3573"/>
                      <a:pt x="21600" y="9987"/>
                    </a:cubicBezTo>
                    <a:cubicBezTo>
                      <a:pt x="21600" y="9987"/>
                      <a:pt x="21600" y="9987"/>
                      <a:pt x="21600" y="9987"/>
                    </a:cubicBezTo>
                    <a:cubicBezTo>
                      <a:pt x="21600" y="16401"/>
                      <a:pt x="16765" y="21600"/>
                      <a:pt x="10800" y="21600"/>
                    </a:cubicBezTo>
                    <a:cubicBezTo>
                      <a:pt x="4835" y="21600"/>
                      <a:pt x="0" y="16401"/>
                      <a:pt x="0" y="9987"/>
                    </a:cubicBezTo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4405" name="図形 3762"/>
            <p:cNvSpPr/>
            <p:nvPr/>
          </p:nvSpPr>
          <p:spPr>
            <a:xfrm>
              <a:off x="12498952" y="5020623"/>
              <a:ext cx="267612" cy="2188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1600"/>
                  </a:moveTo>
                  <a:lnTo>
                    <a:pt x="11435" y="1136"/>
                  </a:lnTo>
                  <a:lnTo>
                    <a:pt x="1270" y="12505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2C28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06" name="図形 3763"/>
            <p:cNvSpPr/>
            <p:nvPr/>
          </p:nvSpPr>
          <p:spPr>
            <a:xfrm>
              <a:off x="12224941" y="4984283"/>
              <a:ext cx="278798" cy="30696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502" y="5139"/>
                  </a:moveTo>
                  <a:cubicBezTo>
                    <a:pt x="12583" y="3881"/>
                    <a:pt x="10674" y="342"/>
                    <a:pt x="13970" y="109"/>
                  </a:cubicBezTo>
                  <a:cubicBezTo>
                    <a:pt x="17205" y="-342"/>
                    <a:pt x="21600" y="385"/>
                    <a:pt x="21600" y="2623"/>
                  </a:cubicBezTo>
                  <a:cubicBezTo>
                    <a:pt x="21600" y="4719"/>
                    <a:pt x="16745" y="7024"/>
                    <a:pt x="16051" y="9540"/>
                  </a:cubicBezTo>
                  <a:cubicBezTo>
                    <a:pt x="15357" y="12054"/>
                    <a:pt x="18132" y="16455"/>
                    <a:pt x="16745" y="18342"/>
                  </a:cubicBezTo>
                  <a:cubicBezTo>
                    <a:pt x="15357" y="20228"/>
                    <a:pt x="10439" y="22056"/>
                    <a:pt x="7034" y="21486"/>
                  </a:cubicBezTo>
                  <a:cubicBezTo>
                    <a:pt x="3417" y="20915"/>
                    <a:pt x="1485" y="18342"/>
                    <a:pt x="792" y="17084"/>
                  </a:cubicBezTo>
                  <a:cubicBezTo>
                    <a:pt x="98" y="15826"/>
                    <a:pt x="-596" y="12683"/>
                    <a:pt x="792" y="10796"/>
                  </a:cubicBezTo>
                  <a:cubicBezTo>
                    <a:pt x="2179" y="8910"/>
                    <a:pt x="8421" y="6396"/>
                    <a:pt x="10502" y="5139"/>
                  </a:cubicBezTo>
                  <a:close/>
                </a:path>
              </a:pathLst>
            </a:custGeom>
            <a:solidFill>
              <a:srgbClr val="CB6259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07" name="図形 3764"/>
            <p:cNvSpPr/>
            <p:nvPr/>
          </p:nvSpPr>
          <p:spPr>
            <a:xfrm>
              <a:off x="12410524" y="5357093"/>
              <a:ext cx="186431" cy="1940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1600"/>
                  </a:moveTo>
                  <a:lnTo>
                    <a:pt x="17853" y="0"/>
                  </a:lnTo>
                  <a:lnTo>
                    <a:pt x="0" y="11308"/>
                  </a:lnTo>
                  <a:lnTo>
                    <a:pt x="5923" y="18169"/>
                  </a:lnTo>
                  <a:lnTo>
                    <a:pt x="14215" y="9021"/>
                  </a:lnTo>
                  <a:lnTo>
                    <a:pt x="11873" y="19987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63636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08" name="図形 3765"/>
            <p:cNvSpPr/>
            <p:nvPr/>
          </p:nvSpPr>
          <p:spPr>
            <a:xfrm rot="12960000">
              <a:off x="12707048" y="4973450"/>
              <a:ext cx="186431" cy="1940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1600"/>
                  </a:moveTo>
                  <a:lnTo>
                    <a:pt x="17853" y="0"/>
                  </a:lnTo>
                  <a:lnTo>
                    <a:pt x="0" y="11308"/>
                  </a:lnTo>
                  <a:lnTo>
                    <a:pt x="5923" y="18169"/>
                  </a:lnTo>
                  <a:lnTo>
                    <a:pt x="14215" y="9021"/>
                  </a:lnTo>
                  <a:lnTo>
                    <a:pt x="11873" y="19987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63636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09" name="図形 3766"/>
            <p:cNvSpPr/>
            <p:nvPr/>
          </p:nvSpPr>
          <p:spPr>
            <a:xfrm>
              <a:off x="11999429" y="4979918"/>
              <a:ext cx="1236568" cy="10696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118" y="3541"/>
                  </a:moveTo>
                  <a:cubicBezTo>
                    <a:pt x="19400" y="2082"/>
                    <a:pt x="18502" y="832"/>
                    <a:pt x="17064" y="-1"/>
                  </a:cubicBezTo>
                  <a:cubicBezTo>
                    <a:pt x="16706" y="2082"/>
                    <a:pt x="18142" y="3750"/>
                    <a:pt x="18323" y="5415"/>
                  </a:cubicBezTo>
                  <a:cubicBezTo>
                    <a:pt x="13830" y="4373"/>
                    <a:pt x="12214" y="4583"/>
                    <a:pt x="14909" y="9999"/>
                  </a:cubicBezTo>
                  <a:cubicBezTo>
                    <a:pt x="10958" y="9375"/>
                    <a:pt x="11855" y="11249"/>
                    <a:pt x="13830" y="13541"/>
                  </a:cubicBezTo>
                  <a:cubicBezTo>
                    <a:pt x="12753" y="15624"/>
                    <a:pt x="9341" y="14999"/>
                    <a:pt x="7903" y="13749"/>
                  </a:cubicBezTo>
                  <a:cubicBezTo>
                    <a:pt x="12034" y="19581"/>
                    <a:pt x="3233" y="19165"/>
                    <a:pt x="3413" y="13749"/>
                  </a:cubicBezTo>
                  <a:cubicBezTo>
                    <a:pt x="1977" y="13332"/>
                    <a:pt x="898" y="12083"/>
                    <a:pt x="-1" y="10832"/>
                  </a:cubicBezTo>
                  <a:cubicBezTo>
                    <a:pt x="1801" y="21888"/>
                    <a:pt x="6371" y="20469"/>
                    <a:pt x="10670" y="21535"/>
                  </a:cubicBezTo>
                  <a:cubicBezTo>
                    <a:pt x="17213" y="22551"/>
                    <a:pt x="24430" y="12499"/>
                    <a:pt x="20478" y="3957"/>
                  </a:cubicBezTo>
                  <a:lnTo>
                    <a:pt x="20118" y="3541"/>
                  </a:lnTo>
                  <a:close/>
                </a:path>
              </a:pathLst>
            </a:custGeom>
            <a:solidFill>
              <a:srgbClr val="8E846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10" name="図形 3767"/>
            <p:cNvSpPr/>
            <p:nvPr/>
          </p:nvSpPr>
          <p:spPr>
            <a:xfrm rot="3120000">
              <a:off x="9288792" y="4808203"/>
              <a:ext cx="110251" cy="5476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63636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11" name="図形 3768"/>
            <p:cNvSpPr/>
            <p:nvPr/>
          </p:nvSpPr>
          <p:spPr>
            <a:xfrm rot="7740000">
              <a:off x="10593414" y="4506637"/>
              <a:ext cx="110251" cy="5476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63636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12" name="図形 3769"/>
            <p:cNvSpPr/>
            <p:nvPr/>
          </p:nvSpPr>
          <p:spPr>
            <a:xfrm rot="5760000">
              <a:off x="11576173" y="4459853"/>
              <a:ext cx="110251" cy="5476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63636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13" name="図形 3770"/>
            <p:cNvSpPr/>
            <p:nvPr/>
          </p:nvSpPr>
          <p:spPr>
            <a:xfrm rot="8460000">
              <a:off x="13144244" y="4786046"/>
              <a:ext cx="110251" cy="5476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63636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14" name="図形 3771"/>
            <p:cNvSpPr/>
            <p:nvPr/>
          </p:nvSpPr>
          <p:spPr>
            <a:xfrm rot="16620000">
              <a:off x="12532733" y="5881617"/>
              <a:ext cx="110251" cy="5476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63636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15" name="図形 3772"/>
            <p:cNvSpPr/>
            <p:nvPr/>
          </p:nvSpPr>
          <p:spPr>
            <a:xfrm rot="15720000">
              <a:off x="11311211" y="6025582"/>
              <a:ext cx="110251" cy="5476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63636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16" name="図形 3773"/>
            <p:cNvSpPr/>
            <p:nvPr/>
          </p:nvSpPr>
          <p:spPr>
            <a:xfrm rot="17880000">
              <a:off x="10059089" y="5694155"/>
              <a:ext cx="110251" cy="5476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63636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417" name="グループ 4633"/>
          <p:cNvGrpSpPr/>
          <p:nvPr/>
        </p:nvGrpSpPr>
        <p:grpSpPr>
          <a:xfrm>
            <a:off x="2074246" y="4441633"/>
            <a:ext cx="1001507" cy="642598"/>
            <a:chOff x="2052697" y="4408019"/>
            <a:chExt cx="1051458" cy="674648"/>
          </a:xfrm>
        </p:grpSpPr>
        <p:grpSp>
          <p:nvGrpSpPr>
            <p:cNvPr id="4418" name="グループ 3309"/>
            <p:cNvGrpSpPr/>
            <p:nvPr/>
          </p:nvGrpSpPr>
          <p:grpSpPr>
            <a:xfrm>
              <a:off x="2052697" y="4759916"/>
              <a:ext cx="1051458" cy="322751"/>
              <a:chOff x="84264" y="34178"/>
              <a:chExt cx="45090" cy="13841"/>
            </a:xfrm>
          </p:grpSpPr>
          <p:sp>
            <p:nvSpPr>
              <p:cNvPr id="4419" name="図形 16351"/>
              <p:cNvSpPr/>
              <p:nvPr/>
            </p:nvSpPr>
            <p:spPr>
              <a:xfrm>
                <a:off x="84264" y="43981"/>
                <a:ext cx="7104" cy="403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233" y="11781"/>
                    </a:moveTo>
                    <a:cubicBezTo>
                      <a:pt x="21233" y="15054"/>
                      <a:pt x="21233" y="18327"/>
                      <a:pt x="20135" y="20945"/>
                    </a:cubicBezTo>
                    <a:cubicBezTo>
                      <a:pt x="-6955" y="28145"/>
                      <a:pt x="-5491" y="-13745"/>
                      <a:pt x="18305" y="5890"/>
                    </a:cubicBezTo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20" name="図形 16352"/>
              <p:cNvSpPr/>
              <p:nvPr/>
            </p:nvSpPr>
            <p:spPr>
              <a:xfrm>
                <a:off x="89259" y="42515"/>
                <a:ext cx="7104" cy="403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233" y="11781"/>
                    </a:moveTo>
                    <a:cubicBezTo>
                      <a:pt x="21233" y="15054"/>
                      <a:pt x="21233" y="18327"/>
                      <a:pt x="20135" y="20945"/>
                    </a:cubicBezTo>
                    <a:cubicBezTo>
                      <a:pt x="-6955" y="28145"/>
                      <a:pt x="-5491" y="-13745"/>
                      <a:pt x="18305" y="5890"/>
                    </a:cubicBezTo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21" name="図形 16639"/>
              <p:cNvSpPr/>
              <p:nvPr/>
            </p:nvSpPr>
            <p:spPr>
              <a:xfrm>
                <a:off x="94527" y="34178"/>
                <a:ext cx="9829" cy="755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7316"/>
                    </a:moveTo>
                    <a:cubicBezTo>
                      <a:pt x="14400" y="-2090"/>
                      <a:pt x="5600" y="-2787"/>
                      <a:pt x="266" y="9406"/>
                    </a:cubicBezTo>
                    <a:lnTo>
                      <a:pt x="12000" y="21600"/>
                    </a:lnTo>
                    <a:lnTo>
                      <a:pt x="21600" y="7316"/>
                    </a:lnTo>
                    <a:close/>
                  </a:path>
                </a:pathLst>
              </a:custGeom>
              <a:solidFill>
                <a:srgbClr val="36466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22" name="図形 16638"/>
              <p:cNvSpPr/>
              <p:nvPr/>
            </p:nvSpPr>
            <p:spPr>
              <a:xfrm>
                <a:off x="87470" y="35634"/>
                <a:ext cx="16724" cy="1151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626" y="3650"/>
                    </a:moveTo>
                    <a:cubicBezTo>
                      <a:pt x="15652" y="2058"/>
                      <a:pt x="12678" y="-894"/>
                      <a:pt x="9392" y="241"/>
                    </a:cubicBezTo>
                    <a:cubicBezTo>
                      <a:pt x="6417" y="2740"/>
                      <a:pt x="4539" y="7057"/>
                      <a:pt x="2817" y="11148"/>
                    </a:cubicBezTo>
                    <a:cubicBezTo>
                      <a:pt x="1408" y="14328"/>
                      <a:pt x="939" y="15464"/>
                      <a:pt x="0" y="18645"/>
                    </a:cubicBezTo>
                    <a:cubicBezTo>
                      <a:pt x="2192" y="18417"/>
                      <a:pt x="2974" y="20917"/>
                      <a:pt x="5009" y="21600"/>
                    </a:cubicBezTo>
                    <a:cubicBezTo>
                      <a:pt x="6260" y="19099"/>
                      <a:pt x="7200" y="18192"/>
                      <a:pt x="8609" y="15920"/>
                    </a:cubicBezTo>
                    <a:cubicBezTo>
                      <a:pt x="14087" y="20236"/>
                      <a:pt x="18157" y="22282"/>
                      <a:pt x="21600" y="17738"/>
                    </a:cubicBezTo>
                    <a:cubicBezTo>
                      <a:pt x="21130" y="13194"/>
                      <a:pt x="19878" y="8875"/>
                      <a:pt x="20034" y="4331"/>
                    </a:cubicBezTo>
                    <a:cubicBezTo>
                      <a:pt x="19565" y="4104"/>
                      <a:pt x="19096" y="3650"/>
                      <a:pt x="18626" y="3876"/>
                    </a:cubicBezTo>
                    <a:lnTo>
                      <a:pt x="18626" y="3650"/>
                    </a:lnTo>
                    <a:close/>
                  </a:path>
                </a:pathLst>
              </a:custGeom>
              <a:solidFill>
                <a:srgbClr val="3D4E7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23" name="図形 16635"/>
              <p:cNvSpPr/>
              <p:nvPr/>
            </p:nvSpPr>
            <p:spPr>
              <a:xfrm>
                <a:off x="108954" y="35394"/>
                <a:ext cx="9251" cy="377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3756"/>
                    </a:moveTo>
                    <a:cubicBezTo>
                      <a:pt x="7448" y="-2817"/>
                      <a:pt x="18620" y="0"/>
                      <a:pt x="21227" y="20660"/>
                    </a:cubicBezTo>
                    <a:cubicBezTo>
                      <a:pt x="15268" y="23478"/>
                      <a:pt x="8193" y="19721"/>
                      <a:pt x="2234" y="15965"/>
                    </a:cubicBezTo>
                  </a:path>
                </a:pathLst>
              </a:custGeom>
              <a:solidFill>
                <a:srgbClr val="83A1D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24" name="図形 16629"/>
              <p:cNvSpPr/>
              <p:nvPr/>
            </p:nvSpPr>
            <p:spPr>
              <a:xfrm>
                <a:off x="102283" y="36356"/>
                <a:ext cx="19269" cy="1042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3060"/>
                    </a:moveTo>
                    <a:lnTo>
                      <a:pt x="15215" y="19088"/>
                    </a:lnTo>
                    <a:lnTo>
                      <a:pt x="263" y="21600"/>
                    </a:lnTo>
                    <a:lnTo>
                      <a:pt x="-8" y="19351"/>
                    </a:lnTo>
                    <a:cubicBezTo>
                      <a:pt x="264" y="13826"/>
                      <a:pt x="-632" y="4378"/>
                      <a:pt x="1677" y="359"/>
                    </a:cubicBezTo>
                    <a:lnTo>
                      <a:pt x="8695" y="109"/>
                    </a:lnTo>
                    <a:cubicBezTo>
                      <a:pt x="13043" y="-894"/>
                      <a:pt x="16571" y="4773"/>
                      <a:pt x="20377" y="7284"/>
                    </a:cubicBezTo>
                    <a:lnTo>
                      <a:pt x="21600" y="13060"/>
                    </a:lnTo>
                    <a:close/>
                  </a:path>
                </a:pathLst>
              </a:custGeom>
              <a:solidFill>
                <a:srgbClr val="92ABD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25" name="図形 16632"/>
              <p:cNvSpPr/>
              <p:nvPr/>
            </p:nvSpPr>
            <p:spPr>
              <a:xfrm>
                <a:off x="105882" y="36469"/>
                <a:ext cx="4500" cy="399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2592"/>
                    </a:moveTo>
                    <a:cubicBezTo>
                      <a:pt x="14594" y="-864"/>
                      <a:pt x="5254" y="-1728"/>
                      <a:pt x="583" y="7776"/>
                    </a:cubicBezTo>
                    <a:cubicBezTo>
                      <a:pt x="11091" y="19008"/>
                      <a:pt x="22767" y="32832"/>
                      <a:pt x="21600" y="2592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26" name="図形 16630"/>
              <p:cNvSpPr/>
              <p:nvPr/>
            </p:nvSpPr>
            <p:spPr>
              <a:xfrm>
                <a:off x="103738" y="37083"/>
                <a:ext cx="15869" cy="1049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3383"/>
                    </a:moveTo>
                    <a:cubicBezTo>
                      <a:pt x="21433" y="15482"/>
                      <a:pt x="19422" y="16627"/>
                      <a:pt x="18586" y="17676"/>
                    </a:cubicBezTo>
                    <a:cubicBezTo>
                      <a:pt x="12223" y="20065"/>
                      <a:pt x="6727" y="22828"/>
                      <a:pt x="710" y="20992"/>
                    </a:cubicBezTo>
                    <a:cubicBezTo>
                      <a:pt x="-1127" y="15482"/>
                      <a:pt x="877" y="4199"/>
                      <a:pt x="3049" y="0"/>
                    </a:cubicBezTo>
                    <a:cubicBezTo>
                      <a:pt x="4888" y="2099"/>
                      <a:pt x="6893" y="3411"/>
                      <a:pt x="8398" y="5772"/>
                    </a:cubicBezTo>
                    <a:cubicBezTo>
                      <a:pt x="7896" y="8135"/>
                      <a:pt x="6893" y="10497"/>
                      <a:pt x="6225" y="12332"/>
                    </a:cubicBezTo>
                    <a:cubicBezTo>
                      <a:pt x="11071" y="13906"/>
                      <a:pt x="16584" y="5558"/>
                      <a:pt x="20260" y="10281"/>
                    </a:cubicBezTo>
                    <a:lnTo>
                      <a:pt x="21600" y="13383"/>
                    </a:lnTo>
                    <a:close/>
                  </a:path>
                </a:pathLst>
              </a:custGeom>
              <a:solidFill>
                <a:srgbClr val="A0B6E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27" name="図形 16634"/>
              <p:cNvSpPr/>
              <p:nvPr/>
            </p:nvSpPr>
            <p:spPr>
              <a:xfrm>
                <a:off x="106643" y="34412"/>
                <a:ext cx="4314" cy="299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800" y="5184"/>
                    </a:moveTo>
                    <a:cubicBezTo>
                      <a:pt x="21000" y="8640"/>
                      <a:pt x="21000" y="12096"/>
                      <a:pt x="21000" y="15552"/>
                    </a:cubicBezTo>
                    <a:cubicBezTo>
                      <a:pt x="-3000" y="35424"/>
                      <a:pt x="-9000" y="-7776"/>
                      <a:pt x="18000" y="1728"/>
                    </a:cubicBezTo>
                    <a:cubicBezTo>
                      <a:pt x="18600" y="3456"/>
                      <a:pt x="19800" y="5184"/>
                      <a:pt x="20400" y="6912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28" name="楕円 16628"/>
              <p:cNvSpPr/>
              <p:nvPr/>
            </p:nvSpPr>
            <p:spPr>
              <a:xfrm>
                <a:off x="116584" y="35023"/>
                <a:ext cx="11755" cy="1127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9987"/>
                    </a:moveTo>
                    <a:cubicBezTo>
                      <a:pt x="0" y="3573"/>
                      <a:pt x="3611" y="0"/>
                      <a:pt x="9575" y="0"/>
                    </a:cubicBezTo>
                    <a:cubicBezTo>
                      <a:pt x="15540" y="0"/>
                      <a:pt x="21600" y="3573"/>
                      <a:pt x="21600" y="9987"/>
                    </a:cubicBezTo>
                    <a:cubicBezTo>
                      <a:pt x="21600" y="9987"/>
                      <a:pt x="21600" y="9987"/>
                      <a:pt x="21600" y="9987"/>
                    </a:cubicBezTo>
                    <a:cubicBezTo>
                      <a:pt x="21600" y="16401"/>
                      <a:pt x="16765" y="21600"/>
                      <a:pt x="10800" y="21600"/>
                    </a:cubicBezTo>
                    <a:cubicBezTo>
                      <a:pt x="4835" y="21600"/>
                      <a:pt x="0" y="16401"/>
                      <a:pt x="0" y="9987"/>
                    </a:cubicBezTo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29" name="図形 16359"/>
              <p:cNvSpPr/>
              <p:nvPr/>
            </p:nvSpPr>
            <p:spPr>
              <a:xfrm>
                <a:off x="117553" y="43628"/>
                <a:ext cx="7150" cy="297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7939" y="5798"/>
                    </a:moveTo>
                    <a:cubicBezTo>
                      <a:pt x="11715" y="4468"/>
                      <a:pt x="4759" y="7986"/>
                      <a:pt x="0" y="0"/>
                    </a:cubicBezTo>
                    <a:cubicBezTo>
                      <a:pt x="4393" y="13310"/>
                      <a:pt x="13911" y="34414"/>
                      <a:pt x="21600" y="11123"/>
                    </a:cubicBezTo>
                    <a:cubicBezTo>
                      <a:pt x="21233" y="9126"/>
                      <a:pt x="19037" y="8461"/>
                      <a:pt x="19037" y="5798"/>
                    </a:cubicBezTo>
                    <a:lnTo>
                      <a:pt x="17939" y="5798"/>
                    </a:lnTo>
                    <a:close/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30" name="図形 16357"/>
              <p:cNvSpPr/>
              <p:nvPr/>
            </p:nvSpPr>
            <p:spPr>
              <a:xfrm>
                <a:off x="120098" y="34296"/>
                <a:ext cx="9256" cy="1297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200" y="2826"/>
                    </a:moveTo>
                    <a:cubicBezTo>
                      <a:pt x="10800" y="-3229"/>
                      <a:pt x="6821" y="2018"/>
                      <a:pt x="12505" y="5450"/>
                    </a:cubicBezTo>
                    <a:cubicBezTo>
                      <a:pt x="8242" y="6459"/>
                      <a:pt x="6252" y="10093"/>
                      <a:pt x="11368" y="11506"/>
                    </a:cubicBezTo>
                    <a:cubicBezTo>
                      <a:pt x="9947" y="11708"/>
                      <a:pt x="8242" y="11304"/>
                      <a:pt x="6821" y="11708"/>
                    </a:cubicBezTo>
                    <a:cubicBezTo>
                      <a:pt x="3694" y="13121"/>
                      <a:pt x="5400" y="15140"/>
                      <a:pt x="6252" y="16755"/>
                    </a:cubicBezTo>
                    <a:cubicBezTo>
                      <a:pt x="4547" y="17966"/>
                      <a:pt x="2273" y="18168"/>
                      <a:pt x="284" y="18370"/>
                    </a:cubicBezTo>
                    <a:cubicBezTo>
                      <a:pt x="284" y="19177"/>
                      <a:pt x="1421" y="19783"/>
                      <a:pt x="1989" y="20388"/>
                    </a:cubicBezTo>
                    <a:cubicBezTo>
                      <a:pt x="17052" y="25839"/>
                      <a:pt x="28989" y="9487"/>
                      <a:pt x="16484" y="3028"/>
                    </a:cubicBezTo>
                    <a:close/>
                  </a:path>
                </a:pathLst>
              </a:cu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31" name="楕円 16358"/>
              <p:cNvSpPr/>
              <p:nvPr/>
            </p:nvSpPr>
            <p:spPr>
              <a:xfrm>
                <a:off x="120098" y="41936"/>
                <a:ext cx="3901" cy="2937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32" name="図形 16360"/>
              <p:cNvSpPr/>
              <p:nvPr/>
            </p:nvSpPr>
            <p:spPr>
              <a:xfrm>
                <a:off x="119532" y="34658"/>
                <a:ext cx="2914" cy="19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4850"/>
                    </a:moveTo>
                    <a:lnTo>
                      <a:pt x="4500" y="1350"/>
                    </a:lnTo>
                    <a:lnTo>
                      <a:pt x="900" y="21600"/>
                    </a:lnTo>
                    <a:lnTo>
                      <a:pt x="21600" y="14850"/>
                    </a:lnTo>
                    <a:close/>
                  </a:path>
                </a:pathLst>
              </a:cu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33" name="図形 16365"/>
              <p:cNvSpPr/>
              <p:nvPr/>
            </p:nvSpPr>
            <p:spPr>
              <a:xfrm>
                <a:off x="117222" y="37951"/>
                <a:ext cx="661" cy="156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075" y="18757"/>
                    </a:moveTo>
                    <a:cubicBezTo>
                      <a:pt x="4725" y="17621"/>
                      <a:pt x="2700" y="17621"/>
                      <a:pt x="2025" y="15915"/>
                    </a:cubicBezTo>
                    <a:cubicBezTo>
                      <a:pt x="-8775" y="-13642"/>
                      <a:pt x="37125" y="3978"/>
                      <a:pt x="15525" y="21031"/>
                    </a:cubicBezTo>
                    <a:cubicBezTo>
                      <a:pt x="12825" y="21031"/>
                      <a:pt x="9450" y="21600"/>
                      <a:pt x="7425" y="19326"/>
                    </a:cubicBezTo>
                    <a:close/>
                  </a:path>
                </a:pathLst>
              </a:custGeom>
              <a:solidFill>
                <a:srgbClr val="CB625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4434" name="図形 4631"/>
            <p:cNvSpPr/>
            <p:nvPr/>
          </p:nvSpPr>
          <p:spPr>
            <a:xfrm>
              <a:off x="2854202" y="4408019"/>
              <a:ext cx="221550" cy="30534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670" y="21600"/>
                  </a:moveTo>
                  <a:cubicBezTo>
                    <a:pt x="5400" y="21600"/>
                    <a:pt x="10482" y="16941"/>
                    <a:pt x="9529" y="14823"/>
                  </a:cubicBezTo>
                  <a:cubicBezTo>
                    <a:pt x="8576" y="12705"/>
                    <a:pt x="-317" y="10729"/>
                    <a:pt x="317" y="8329"/>
                  </a:cubicBezTo>
                  <a:cubicBezTo>
                    <a:pt x="952" y="5929"/>
                    <a:pt x="11435" y="564"/>
                    <a:pt x="14929" y="141"/>
                  </a:cubicBezTo>
                  <a:cubicBezTo>
                    <a:pt x="18423" y="-282"/>
                    <a:pt x="22235" y="3670"/>
                    <a:pt x="21600" y="5223"/>
                  </a:cubicBezTo>
                  <a:cubicBezTo>
                    <a:pt x="20964" y="6776"/>
                    <a:pt x="11752" y="8611"/>
                    <a:pt x="11117" y="10023"/>
                  </a:cubicBezTo>
                  <a:cubicBezTo>
                    <a:pt x="10482" y="11435"/>
                    <a:pt x="18423" y="12282"/>
                    <a:pt x="17788" y="14117"/>
                  </a:cubicBezTo>
                  <a:cubicBezTo>
                    <a:pt x="17152" y="15952"/>
                    <a:pt x="7941" y="21600"/>
                    <a:pt x="6670" y="21600"/>
                  </a:cubicBezTo>
                  <a:close/>
                </a:path>
              </a:pathLst>
            </a:custGeom>
            <a:solidFill>
              <a:srgbClr val="ECF3F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35" name="楕円 4632"/>
            <p:cNvSpPr/>
            <p:nvPr/>
          </p:nvSpPr>
          <p:spPr>
            <a:xfrm rot="6720000">
              <a:off x="2903606" y="4874902"/>
              <a:ext cx="37838" cy="18836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436" name="グループ 4635"/>
          <p:cNvGrpSpPr/>
          <p:nvPr/>
        </p:nvGrpSpPr>
        <p:grpSpPr>
          <a:xfrm>
            <a:off x="2352966" y="2862185"/>
            <a:ext cx="532600" cy="814767"/>
            <a:chOff x="10299194" y="4953814"/>
            <a:chExt cx="2320369" cy="3549675"/>
          </a:xfrm>
        </p:grpSpPr>
        <p:sp>
          <p:nvSpPr>
            <p:cNvPr id="4437" name="図形 3796"/>
            <p:cNvSpPr/>
            <p:nvPr/>
          </p:nvSpPr>
          <p:spPr>
            <a:xfrm>
              <a:off x="10704056" y="6157240"/>
              <a:ext cx="404063" cy="54939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982" y="407"/>
                  </a:moveTo>
                  <a:lnTo>
                    <a:pt x="617" y="12226"/>
                  </a:lnTo>
                  <a:lnTo>
                    <a:pt x="21600" y="21600"/>
                  </a:lnTo>
                  <a:lnTo>
                    <a:pt x="20982" y="407"/>
                  </a:lnTo>
                  <a:close/>
                </a:path>
              </a:pathLst>
            </a:custGeom>
            <a:solidFill>
              <a:srgbClr val="6079A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4438" name="グループ 3776"/>
            <p:cNvGrpSpPr/>
            <p:nvPr/>
          </p:nvGrpSpPr>
          <p:grpSpPr>
            <a:xfrm>
              <a:off x="10299194" y="4953814"/>
              <a:ext cx="2138444" cy="3549675"/>
              <a:chOff x="8110" y="4474"/>
              <a:chExt cx="1980" cy="3287"/>
            </a:xfrm>
          </p:grpSpPr>
          <p:sp>
            <p:nvSpPr>
              <p:cNvPr id="4439" name="図形 23317"/>
              <p:cNvSpPr/>
              <p:nvPr/>
            </p:nvSpPr>
            <p:spPr>
              <a:xfrm>
                <a:off x="8110" y="6602"/>
                <a:ext cx="1499" cy="111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955" y="248"/>
                    </a:moveTo>
                    <a:cubicBezTo>
                      <a:pt x="5125" y="248"/>
                      <a:pt x="3294" y="-248"/>
                      <a:pt x="2013" y="1241"/>
                    </a:cubicBezTo>
                    <a:cubicBezTo>
                      <a:pt x="-4942" y="12910"/>
                      <a:pt x="8786" y="19365"/>
                      <a:pt x="15010" y="21600"/>
                    </a:cubicBezTo>
                    <a:cubicBezTo>
                      <a:pt x="20684" y="21848"/>
                      <a:pt x="25261" y="7696"/>
                      <a:pt x="17023" y="7944"/>
                    </a:cubicBezTo>
                    <a:cubicBezTo>
                      <a:pt x="15559" y="7448"/>
                      <a:pt x="14277" y="6703"/>
                      <a:pt x="12996" y="5958"/>
                    </a:cubicBezTo>
                    <a:cubicBezTo>
                      <a:pt x="11166" y="3475"/>
                      <a:pt x="8237" y="3475"/>
                      <a:pt x="7138" y="744"/>
                    </a:cubicBezTo>
                    <a:close/>
                  </a:path>
                </a:pathLst>
              </a:custGeom>
              <a:solidFill>
                <a:srgbClr val="766E5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40" name="図形 23103"/>
              <p:cNvSpPr/>
              <p:nvPr/>
            </p:nvSpPr>
            <p:spPr>
              <a:xfrm>
                <a:off x="8631" y="5555"/>
                <a:ext cx="407" cy="63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800" y="432"/>
                    </a:moveTo>
                    <a:cubicBezTo>
                      <a:pt x="900" y="1728"/>
                      <a:pt x="-10800" y="20736"/>
                      <a:pt x="15300" y="21600"/>
                    </a:cubicBezTo>
                    <a:cubicBezTo>
                      <a:pt x="23400" y="15120"/>
                      <a:pt x="18000" y="6912"/>
                      <a:pt x="20700" y="432"/>
                    </a:cubicBezTo>
                    <a:close/>
                  </a:path>
                </a:pathLst>
              </a:custGeom>
              <a:solidFill>
                <a:srgbClr val="6079A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41" name="図形 23318"/>
              <p:cNvSpPr/>
              <p:nvPr/>
            </p:nvSpPr>
            <p:spPr>
              <a:xfrm>
                <a:off x="8345" y="7126"/>
                <a:ext cx="612" cy="63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600" y="0"/>
                    </a:moveTo>
                    <a:cubicBezTo>
                      <a:pt x="10800" y="432"/>
                      <a:pt x="9450" y="864"/>
                      <a:pt x="7650" y="1296"/>
                    </a:cubicBezTo>
                    <a:cubicBezTo>
                      <a:pt x="-9900" y="18144"/>
                      <a:pt x="8100" y="30672"/>
                      <a:pt x="21600" y="11664"/>
                    </a:cubicBezTo>
                    <a:lnTo>
                      <a:pt x="18000" y="1296"/>
                    </a:lnTo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42" name="図形 23319"/>
              <p:cNvSpPr/>
              <p:nvPr/>
            </p:nvSpPr>
            <p:spPr>
              <a:xfrm>
                <a:off x="9212" y="7394"/>
                <a:ext cx="580" cy="33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434" y="800"/>
                    </a:moveTo>
                    <a:cubicBezTo>
                      <a:pt x="31930" y="20000"/>
                      <a:pt x="7043" y="28800"/>
                      <a:pt x="469" y="13600"/>
                    </a:cubicBezTo>
                    <a:lnTo>
                      <a:pt x="16434" y="800"/>
                    </a:lnTo>
                    <a:close/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43" name="図形 23314"/>
              <p:cNvSpPr/>
              <p:nvPr/>
            </p:nvSpPr>
            <p:spPr>
              <a:xfrm>
                <a:off x="8609" y="5501"/>
                <a:ext cx="1193" cy="163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828" y="167"/>
                    </a:moveTo>
                    <a:lnTo>
                      <a:pt x="19292" y="4528"/>
                    </a:lnTo>
                    <a:cubicBezTo>
                      <a:pt x="19522" y="10061"/>
                      <a:pt x="21831" y="15425"/>
                      <a:pt x="21599" y="21127"/>
                    </a:cubicBezTo>
                    <a:cubicBezTo>
                      <a:pt x="14905" y="22804"/>
                      <a:pt x="5772" y="19642"/>
                      <a:pt x="0" y="16288"/>
                    </a:cubicBezTo>
                    <a:cubicBezTo>
                      <a:pt x="3099" y="11024"/>
                      <a:pt x="3823" y="7042"/>
                      <a:pt x="6363" y="1006"/>
                    </a:cubicBezTo>
                    <a:lnTo>
                      <a:pt x="13289" y="0"/>
                    </a:lnTo>
                  </a:path>
                </a:pathLst>
              </a:custGeom>
              <a:solidFill>
                <a:srgbClr val="6079A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44" name="図形 23316"/>
              <p:cNvSpPr/>
              <p:nvPr/>
            </p:nvSpPr>
            <p:spPr>
              <a:xfrm>
                <a:off x="8590" y="6502"/>
                <a:ext cx="1500" cy="118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295" y="232"/>
                    </a:moveTo>
                    <a:cubicBezTo>
                      <a:pt x="19024" y="462"/>
                      <a:pt x="19322" y="461"/>
                      <a:pt x="19868" y="1154"/>
                    </a:cubicBezTo>
                    <a:cubicBezTo>
                      <a:pt x="26795" y="14785"/>
                      <a:pt x="11301" y="22639"/>
                      <a:pt x="2370" y="21484"/>
                    </a:cubicBezTo>
                    <a:cubicBezTo>
                      <a:pt x="1276" y="18480"/>
                      <a:pt x="912" y="14785"/>
                      <a:pt x="0" y="11549"/>
                    </a:cubicBezTo>
                    <a:cubicBezTo>
                      <a:pt x="1276" y="10856"/>
                      <a:pt x="2735" y="10626"/>
                      <a:pt x="4193" y="9932"/>
                    </a:cubicBezTo>
                    <a:cubicBezTo>
                      <a:pt x="5103" y="9238"/>
                      <a:pt x="6198" y="9238"/>
                      <a:pt x="7109" y="8778"/>
                    </a:cubicBezTo>
                    <a:cubicBezTo>
                      <a:pt x="11848" y="7852"/>
                      <a:pt x="12264" y="3254"/>
                      <a:pt x="16222" y="-1"/>
                    </a:cubicBezTo>
                    <a:lnTo>
                      <a:pt x="18295" y="232"/>
                    </a:lnTo>
                    <a:close/>
                  </a:path>
                </a:pathLst>
              </a:custGeom>
              <a:solidFill>
                <a:srgbClr val="8E846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45" name="図形 23323"/>
              <p:cNvSpPr/>
              <p:nvPr/>
            </p:nvSpPr>
            <p:spPr>
              <a:xfrm>
                <a:off x="9100" y="6032"/>
                <a:ext cx="805" cy="9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-12"/>
                    </a:moveTo>
                    <a:lnTo>
                      <a:pt x="20154" y="9515"/>
                    </a:lnTo>
                    <a:cubicBezTo>
                      <a:pt x="20154" y="9515"/>
                      <a:pt x="17803" y="14777"/>
                      <a:pt x="9000" y="17872"/>
                    </a:cubicBezTo>
                    <a:cubicBezTo>
                      <a:pt x="5657" y="25672"/>
                      <a:pt x="145" y="18805"/>
                      <a:pt x="145" y="18805"/>
                    </a:cubicBezTo>
                    <a:cubicBezTo>
                      <a:pt x="-1248" y="14781"/>
                      <a:pt x="8140" y="12867"/>
                      <a:pt x="11624" y="11431"/>
                    </a:cubicBezTo>
                    <a:lnTo>
                      <a:pt x="14633" y="1713"/>
                    </a:lnTo>
                    <a:lnTo>
                      <a:pt x="21600" y="-12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46" name="図形 23322"/>
              <p:cNvSpPr/>
              <p:nvPr/>
            </p:nvSpPr>
            <p:spPr>
              <a:xfrm>
                <a:off x="9368" y="5504"/>
                <a:ext cx="610" cy="73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750" y="0"/>
                    </a:moveTo>
                    <a:cubicBezTo>
                      <a:pt x="16650" y="2607"/>
                      <a:pt x="18450" y="10428"/>
                      <a:pt x="21600" y="14524"/>
                    </a:cubicBezTo>
                    <a:cubicBezTo>
                      <a:pt x="18000" y="18621"/>
                      <a:pt x="11250" y="20855"/>
                      <a:pt x="5399" y="21600"/>
                    </a:cubicBezTo>
                    <a:cubicBezTo>
                      <a:pt x="4050" y="14896"/>
                      <a:pt x="-1" y="8566"/>
                      <a:pt x="-1" y="1862"/>
                    </a:cubicBezTo>
                    <a:cubicBezTo>
                      <a:pt x="1350" y="1862"/>
                      <a:pt x="2249" y="1862"/>
                      <a:pt x="3600" y="1862"/>
                    </a:cubicBezTo>
                    <a:lnTo>
                      <a:pt x="5399" y="1862"/>
                    </a:lnTo>
                  </a:path>
                </a:pathLst>
              </a:custGeom>
              <a:solidFill>
                <a:srgbClr val="6079A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47" name="楕円 23312"/>
              <p:cNvSpPr/>
              <p:nvPr/>
            </p:nvSpPr>
            <p:spPr>
              <a:xfrm>
                <a:off x="8606" y="4601"/>
                <a:ext cx="1144" cy="1133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4448" name="グループ 23335"/>
              <p:cNvGrpSpPr/>
              <p:nvPr/>
            </p:nvGrpSpPr>
            <p:grpSpPr>
              <a:xfrm>
                <a:off x="8592" y="5459"/>
                <a:ext cx="585" cy="1120"/>
                <a:chOff x="10437" y="4489"/>
                <a:chExt cx="1309" cy="2505"/>
              </a:xfrm>
            </p:grpSpPr>
          </p:grpSp>
          <p:sp>
            <p:nvSpPr>
              <p:cNvPr id="4449" name="図形 23337"/>
              <p:cNvSpPr/>
              <p:nvPr/>
            </p:nvSpPr>
            <p:spPr>
              <a:xfrm>
                <a:off x="9008" y="5083"/>
                <a:ext cx="118" cy="292"/>
              </a:xfrm>
              <a:prstGeom prst="triangle">
                <a:avLst/>
              </a:prstGeom>
              <a:solidFill>
                <a:srgbClr val="F0996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50" name="楕円 23338"/>
              <p:cNvSpPr/>
              <p:nvPr/>
            </p:nvSpPr>
            <p:spPr>
              <a:xfrm>
                <a:off x="9253" y="5200"/>
                <a:ext cx="106" cy="106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51" name="楕円 23339"/>
              <p:cNvSpPr/>
              <p:nvPr/>
            </p:nvSpPr>
            <p:spPr>
              <a:xfrm>
                <a:off x="8782" y="5132"/>
                <a:ext cx="106" cy="106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52" name="図形 23340"/>
              <p:cNvSpPr/>
              <p:nvPr/>
            </p:nvSpPr>
            <p:spPr>
              <a:xfrm>
                <a:off x="8657" y="4474"/>
                <a:ext cx="1128" cy="118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096" y="3019"/>
                    </a:moveTo>
                    <a:cubicBezTo>
                      <a:pt x="970" y="4645"/>
                      <a:pt x="-3155" y="10916"/>
                      <a:pt x="4368" y="6270"/>
                    </a:cubicBezTo>
                    <a:cubicBezTo>
                      <a:pt x="6310" y="10916"/>
                      <a:pt x="10193" y="4412"/>
                      <a:pt x="11892" y="9290"/>
                    </a:cubicBezTo>
                    <a:cubicBezTo>
                      <a:pt x="12134" y="9522"/>
                      <a:pt x="12620" y="9987"/>
                      <a:pt x="13105" y="9987"/>
                    </a:cubicBezTo>
                    <a:cubicBezTo>
                      <a:pt x="14319" y="9987"/>
                      <a:pt x="15775" y="10219"/>
                      <a:pt x="16017" y="8825"/>
                    </a:cubicBezTo>
                    <a:cubicBezTo>
                      <a:pt x="17231" y="10219"/>
                      <a:pt x="16746" y="12309"/>
                      <a:pt x="16988" y="13935"/>
                    </a:cubicBezTo>
                    <a:cubicBezTo>
                      <a:pt x="20629" y="13238"/>
                      <a:pt x="19658" y="19277"/>
                      <a:pt x="16503" y="18580"/>
                    </a:cubicBezTo>
                    <a:cubicBezTo>
                      <a:pt x="16503" y="19509"/>
                      <a:pt x="16503" y="20670"/>
                      <a:pt x="16260" y="21600"/>
                    </a:cubicBezTo>
                    <a:cubicBezTo>
                      <a:pt x="16746" y="21600"/>
                      <a:pt x="17474" y="21600"/>
                      <a:pt x="17959" y="21600"/>
                    </a:cubicBezTo>
                    <a:cubicBezTo>
                      <a:pt x="21842" y="17883"/>
                      <a:pt x="21842" y="12077"/>
                      <a:pt x="21114" y="6735"/>
                    </a:cubicBezTo>
                    <a:cubicBezTo>
                      <a:pt x="18687" y="3716"/>
                      <a:pt x="14804" y="464"/>
                      <a:pt x="10678" y="232"/>
                    </a:cubicBezTo>
                    <a:cubicBezTo>
                      <a:pt x="9950" y="696"/>
                      <a:pt x="10921" y="1625"/>
                      <a:pt x="10193" y="1858"/>
                    </a:cubicBezTo>
                    <a:cubicBezTo>
                      <a:pt x="8494" y="2322"/>
                      <a:pt x="4611" y="696"/>
                      <a:pt x="4368" y="2787"/>
                    </a:cubicBezTo>
                    <a:close/>
                  </a:path>
                </a:pathLst>
              </a:custGeom>
              <a:solidFill>
                <a:srgbClr val="8B5C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4453" name="図形 3797"/>
            <p:cNvSpPr/>
            <p:nvPr/>
          </p:nvSpPr>
          <p:spPr>
            <a:xfrm>
              <a:off x="11404778" y="6091893"/>
              <a:ext cx="222566" cy="8838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7" y="16517"/>
                  </a:moveTo>
                  <a:cubicBezTo>
                    <a:pt x="167" y="14400"/>
                    <a:pt x="1172" y="8047"/>
                    <a:pt x="2176" y="7623"/>
                  </a:cubicBezTo>
                  <a:cubicBezTo>
                    <a:pt x="3181" y="7200"/>
                    <a:pt x="5525" y="14400"/>
                    <a:pt x="6530" y="13976"/>
                  </a:cubicBezTo>
                  <a:cubicBezTo>
                    <a:pt x="7534" y="13552"/>
                    <a:pt x="7702" y="5505"/>
                    <a:pt x="8706" y="4658"/>
                  </a:cubicBezTo>
                  <a:cubicBezTo>
                    <a:pt x="9711" y="3811"/>
                    <a:pt x="11888" y="8470"/>
                    <a:pt x="13060" y="8047"/>
                  </a:cubicBezTo>
                  <a:cubicBezTo>
                    <a:pt x="14232" y="7623"/>
                    <a:pt x="14567" y="847"/>
                    <a:pt x="15906" y="423"/>
                  </a:cubicBezTo>
                  <a:cubicBezTo>
                    <a:pt x="17246" y="0"/>
                    <a:pt x="20595" y="3811"/>
                    <a:pt x="21265" y="5505"/>
                  </a:cubicBezTo>
                  <a:cubicBezTo>
                    <a:pt x="21934" y="7200"/>
                    <a:pt x="21265" y="11435"/>
                    <a:pt x="20595" y="11435"/>
                  </a:cubicBezTo>
                  <a:cubicBezTo>
                    <a:pt x="19925" y="11435"/>
                    <a:pt x="17916" y="5082"/>
                    <a:pt x="16911" y="5505"/>
                  </a:cubicBezTo>
                  <a:cubicBezTo>
                    <a:pt x="15906" y="5929"/>
                    <a:pt x="15739" y="13552"/>
                    <a:pt x="14567" y="14400"/>
                  </a:cubicBezTo>
                  <a:cubicBezTo>
                    <a:pt x="13395" y="15247"/>
                    <a:pt x="10883" y="10164"/>
                    <a:pt x="9711" y="11011"/>
                  </a:cubicBezTo>
                  <a:cubicBezTo>
                    <a:pt x="8539" y="11858"/>
                    <a:pt x="8372" y="19905"/>
                    <a:pt x="7367" y="20329"/>
                  </a:cubicBezTo>
                  <a:cubicBezTo>
                    <a:pt x="6362" y="20752"/>
                    <a:pt x="4186" y="14400"/>
                    <a:pt x="3181" y="14400"/>
                  </a:cubicBezTo>
                  <a:cubicBezTo>
                    <a:pt x="2176" y="14400"/>
                    <a:pt x="1841" y="21600"/>
                    <a:pt x="1339" y="21600"/>
                  </a:cubicBezTo>
                  <a:cubicBezTo>
                    <a:pt x="837" y="21600"/>
                    <a:pt x="167" y="18635"/>
                    <a:pt x="167" y="16517"/>
                  </a:cubicBezTo>
                  <a:close/>
                </a:path>
              </a:pathLst>
            </a:custGeom>
            <a:solidFill>
              <a:srgbClr val="CB6259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54" name="図形 3800"/>
            <p:cNvSpPr/>
            <p:nvPr/>
          </p:nvSpPr>
          <p:spPr>
            <a:xfrm>
              <a:off x="10668000" y="6534150"/>
              <a:ext cx="1038225" cy="70485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209" y="0"/>
                  </a:moveTo>
                  <a:lnTo>
                    <a:pt x="0" y="8257"/>
                  </a:lnTo>
                  <a:cubicBezTo>
                    <a:pt x="427" y="11205"/>
                    <a:pt x="2434" y="13719"/>
                    <a:pt x="4360" y="13719"/>
                  </a:cubicBezTo>
                  <a:lnTo>
                    <a:pt x="12683" y="14886"/>
                  </a:lnTo>
                  <a:cubicBezTo>
                    <a:pt x="15188" y="17693"/>
                    <a:pt x="16858" y="18752"/>
                    <a:pt x="17072" y="20226"/>
                  </a:cubicBezTo>
                  <a:cubicBezTo>
                    <a:pt x="22206" y="25829"/>
                    <a:pt x="23315" y="12680"/>
                    <a:pt x="18609" y="9436"/>
                  </a:cubicBezTo>
                  <a:lnTo>
                    <a:pt x="10696" y="7962"/>
                  </a:lnTo>
                  <a:lnTo>
                    <a:pt x="7486" y="3833"/>
                  </a:lnTo>
                  <a:lnTo>
                    <a:pt x="3209" y="0"/>
                  </a:ln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55" name="楕円 3799"/>
            <p:cNvSpPr/>
            <p:nvPr/>
          </p:nvSpPr>
          <p:spPr>
            <a:xfrm>
              <a:off x="10860570" y="6708913"/>
              <a:ext cx="71755" cy="71755"/>
            </a:xfrm>
            <a:prstGeom prst="ellipse">
              <a:avLst/>
            </a:prstGeom>
            <a:solidFill>
              <a:srgbClr val="E8B7A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56" name="楕円 3801"/>
            <p:cNvSpPr/>
            <p:nvPr/>
          </p:nvSpPr>
          <p:spPr>
            <a:xfrm>
              <a:off x="11297605" y="6867773"/>
              <a:ext cx="71755" cy="71755"/>
            </a:xfrm>
            <a:prstGeom prst="ellipse">
              <a:avLst/>
            </a:prstGeom>
            <a:solidFill>
              <a:srgbClr val="E8B7A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57" name="楕円 3802"/>
            <p:cNvSpPr/>
            <p:nvPr/>
          </p:nvSpPr>
          <p:spPr>
            <a:xfrm>
              <a:off x="11021019" y="6906405"/>
              <a:ext cx="71755" cy="71755"/>
            </a:xfrm>
            <a:prstGeom prst="ellipse">
              <a:avLst/>
            </a:prstGeom>
            <a:solidFill>
              <a:srgbClr val="E8B7A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58" name="楕円 3803"/>
            <p:cNvSpPr/>
            <p:nvPr/>
          </p:nvSpPr>
          <p:spPr>
            <a:xfrm>
              <a:off x="11543645" y="6938088"/>
              <a:ext cx="71755" cy="71755"/>
            </a:xfrm>
            <a:prstGeom prst="ellipse">
              <a:avLst/>
            </a:prstGeom>
            <a:solidFill>
              <a:srgbClr val="E8B7A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59" name="楕円 3804"/>
            <p:cNvSpPr/>
            <p:nvPr/>
          </p:nvSpPr>
          <p:spPr>
            <a:xfrm>
              <a:off x="11924138" y="6894222"/>
              <a:ext cx="71755" cy="71755"/>
            </a:xfrm>
            <a:prstGeom prst="ellipse">
              <a:avLst/>
            </a:prstGeom>
            <a:solidFill>
              <a:srgbClr val="E8B7A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60" name="楕円 3805"/>
            <p:cNvSpPr/>
            <p:nvPr/>
          </p:nvSpPr>
          <p:spPr>
            <a:xfrm>
              <a:off x="11992667" y="7122152"/>
              <a:ext cx="71755" cy="71755"/>
            </a:xfrm>
            <a:prstGeom prst="ellipse">
              <a:avLst/>
            </a:prstGeom>
            <a:solidFill>
              <a:srgbClr val="E8B7A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61" name="楕円 3806"/>
            <p:cNvSpPr/>
            <p:nvPr/>
          </p:nvSpPr>
          <p:spPr>
            <a:xfrm>
              <a:off x="11781594" y="7226043"/>
              <a:ext cx="71755" cy="71755"/>
            </a:xfrm>
            <a:prstGeom prst="ellipse">
              <a:avLst/>
            </a:prstGeom>
            <a:solidFill>
              <a:srgbClr val="E8B7A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62" name="楕円 3807"/>
            <p:cNvSpPr/>
            <p:nvPr/>
          </p:nvSpPr>
          <p:spPr>
            <a:xfrm>
              <a:off x="11590902" y="7353408"/>
              <a:ext cx="71755" cy="71755"/>
            </a:xfrm>
            <a:prstGeom prst="ellipse">
              <a:avLst/>
            </a:prstGeom>
            <a:solidFill>
              <a:srgbClr val="E8B7A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4463" name="グループ 3812"/>
            <p:cNvGrpSpPr/>
            <p:nvPr/>
          </p:nvGrpSpPr>
          <p:grpSpPr>
            <a:xfrm flipH="1">
              <a:off x="10301495" y="6294029"/>
              <a:ext cx="384881" cy="503708"/>
              <a:chOff x="9216046" y="6551217"/>
              <a:chExt cx="384881" cy="503708"/>
            </a:xfrm>
          </p:grpSpPr>
          <p:sp>
            <p:nvSpPr>
              <p:cNvPr id="4464" name="図形 3810"/>
              <p:cNvSpPr/>
              <p:nvPr/>
            </p:nvSpPr>
            <p:spPr>
              <a:xfrm rot="4800000">
                <a:off x="9189287" y="6577976"/>
                <a:ext cx="293860" cy="24034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21600"/>
                    </a:moveTo>
                    <a:lnTo>
                      <a:pt x="21272" y="12000"/>
                    </a:lnTo>
                    <a:lnTo>
                      <a:pt x="15054" y="12000"/>
                    </a:lnTo>
                    <a:lnTo>
                      <a:pt x="15054" y="1200"/>
                    </a:lnTo>
                    <a:lnTo>
                      <a:pt x="327" y="400"/>
                    </a:lnTo>
                    <a:lnTo>
                      <a:pt x="12436" y="4400"/>
                    </a:lnTo>
                    <a:lnTo>
                      <a:pt x="12436" y="16000"/>
                    </a:lnTo>
                    <a:lnTo>
                      <a:pt x="19309" y="148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C51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65" name="図形 3811"/>
              <p:cNvSpPr/>
              <p:nvPr/>
            </p:nvSpPr>
            <p:spPr>
              <a:xfrm rot="7500000">
                <a:off x="9333826" y="6787824"/>
                <a:ext cx="293860" cy="24034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21600"/>
                    </a:moveTo>
                    <a:lnTo>
                      <a:pt x="21272" y="12000"/>
                    </a:lnTo>
                    <a:lnTo>
                      <a:pt x="15054" y="12000"/>
                    </a:lnTo>
                    <a:lnTo>
                      <a:pt x="15054" y="1200"/>
                    </a:lnTo>
                    <a:lnTo>
                      <a:pt x="327" y="400"/>
                    </a:lnTo>
                    <a:lnTo>
                      <a:pt x="12436" y="4400"/>
                    </a:lnTo>
                    <a:lnTo>
                      <a:pt x="12436" y="16000"/>
                    </a:lnTo>
                    <a:lnTo>
                      <a:pt x="19309" y="148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C51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466" name="グループ 3814"/>
            <p:cNvGrpSpPr/>
            <p:nvPr/>
          </p:nvGrpSpPr>
          <p:grpSpPr>
            <a:xfrm>
              <a:off x="12234682" y="6738912"/>
              <a:ext cx="384881" cy="503708"/>
              <a:chOff x="9216046" y="6551217"/>
              <a:chExt cx="384881" cy="503708"/>
            </a:xfrm>
          </p:grpSpPr>
          <p:sp>
            <p:nvSpPr>
              <p:cNvPr id="4467" name="図形 3810"/>
              <p:cNvSpPr/>
              <p:nvPr/>
            </p:nvSpPr>
            <p:spPr>
              <a:xfrm rot="4800000">
                <a:off x="9189287" y="6577976"/>
                <a:ext cx="293860" cy="24034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21600"/>
                    </a:moveTo>
                    <a:lnTo>
                      <a:pt x="21272" y="12000"/>
                    </a:lnTo>
                    <a:lnTo>
                      <a:pt x="15054" y="12000"/>
                    </a:lnTo>
                    <a:lnTo>
                      <a:pt x="15054" y="1200"/>
                    </a:lnTo>
                    <a:lnTo>
                      <a:pt x="327" y="400"/>
                    </a:lnTo>
                    <a:lnTo>
                      <a:pt x="12436" y="4400"/>
                    </a:lnTo>
                    <a:lnTo>
                      <a:pt x="12436" y="16000"/>
                    </a:lnTo>
                    <a:lnTo>
                      <a:pt x="19309" y="148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C51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468" name="図形 3811"/>
              <p:cNvSpPr/>
              <p:nvPr/>
            </p:nvSpPr>
            <p:spPr>
              <a:xfrm rot="7500000">
                <a:off x="9333826" y="6787824"/>
                <a:ext cx="293860" cy="24034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21600"/>
                    </a:moveTo>
                    <a:lnTo>
                      <a:pt x="21272" y="12000"/>
                    </a:lnTo>
                    <a:lnTo>
                      <a:pt x="15054" y="12000"/>
                    </a:lnTo>
                    <a:lnTo>
                      <a:pt x="15054" y="1200"/>
                    </a:lnTo>
                    <a:lnTo>
                      <a:pt x="327" y="400"/>
                    </a:lnTo>
                    <a:lnTo>
                      <a:pt x="12436" y="4400"/>
                    </a:lnTo>
                    <a:lnTo>
                      <a:pt x="12436" y="16000"/>
                    </a:lnTo>
                    <a:lnTo>
                      <a:pt x="19309" y="148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C51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4469" name="グループ 4674"/>
          <p:cNvGrpSpPr/>
          <p:nvPr/>
        </p:nvGrpSpPr>
        <p:grpSpPr>
          <a:xfrm>
            <a:off x="2789718" y="2884044"/>
            <a:ext cx="166579" cy="153414"/>
            <a:chOff x="6071069" y="6413932"/>
            <a:chExt cx="166579" cy="153414"/>
          </a:xfrm>
        </p:grpSpPr>
        <p:sp>
          <p:nvSpPr>
            <p:cNvPr id="4470" name="楕円 4672"/>
            <p:cNvSpPr/>
            <p:nvPr/>
          </p:nvSpPr>
          <p:spPr>
            <a:xfrm rot="14040000">
              <a:off x="6101541" y="6383503"/>
              <a:ext cx="60043" cy="12094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4094"/>
                  </a:moveTo>
                  <a:cubicBezTo>
                    <a:pt x="0" y="9948"/>
                    <a:pt x="8640" y="-306"/>
                    <a:pt x="10491" y="0"/>
                  </a:cubicBezTo>
                  <a:cubicBezTo>
                    <a:pt x="12343" y="0"/>
                    <a:pt x="21600" y="9948"/>
                    <a:pt x="21600" y="14094"/>
                  </a:cubicBezTo>
                  <a:cubicBezTo>
                    <a:pt x="21600" y="18239"/>
                    <a:pt x="16765" y="21600"/>
                    <a:pt x="10800" y="21600"/>
                  </a:cubicBezTo>
                  <a:cubicBezTo>
                    <a:pt x="4835" y="21600"/>
                    <a:pt x="0" y="18239"/>
                    <a:pt x="0" y="14094"/>
                  </a:cubicBezTo>
                  <a:close/>
                </a:path>
              </a:pathLst>
            </a:custGeom>
            <a:solidFill>
              <a:srgbClr val="75BFE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71" name="楕円 4673"/>
            <p:cNvSpPr/>
            <p:nvPr/>
          </p:nvSpPr>
          <p:spPr>
            <a:xfrm rot="16140000">
              <a:off x="6147176" y="6476874"/>
              <a:ext cx="60043" cy="12094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4094"/>
                  </a:moveTo>
                  <a:cubicBezTo>
                    <a:pt x="0" y="9948"/>
                    <a:pt x="8640" y="-306"/>
                    <a:pt x="10491" y="0"/>
                  </a:cubicBezTo>
                  <a:cubicBezTo>
                    <a:pt x="12343" y="0"/>
                    <a:pt x="21600" y="9948"/>
                    <a:pt x="21600" y="14094"/>
                  </a:cubicBezTo>
                  <a:cubicBezTo>
                    <a:pt x="21600" y="18239"/>
                    <a:pt x="16765" y="21600"/>
                    <a:pt x="10800" y="21600"/>
                  </a:cubicBezTo>
                  <a:cubicBezTo>
                    <a:pt x="4835" y="21600"/>
                    <a:pt x="0" y="18239"/>
                    <a:pt x="0" y="14094"/>
                  </a:cubicBezTo>
                  <a:close/>
                </a:path>
              </a:pathLst>
            </a:custGeom>
            <a:solidFill>
              <a:srgbClr val="75BFE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472" name="グループ 4676"/>
          <p:cNvGrpSpPr/>
          <p:nvPr/>
        </p:nvGrpSpPr>
        <p:grpSpPr>
          <a:xfrm>
            <a:off x="5400458" y="1426182"/>
            <a:ext cx="906733" cy="668388"/>
            <a:chOff x="8435693" y="4785360"/>
            <a:chExt cx="2848368" cy="2099643"/>
          </a:xfrm>
        </p:grpSpPr>
        <p:sp>
          <p:nvSpPr>
            <p:cNvPr id="4473" name="図形 3855"/>
            <p:cNvSpPr/>
            <p:nvPr/>
          </p:nvSpPr>
          <p:spPr>
            <a:xfrm>
              <a:off x="9848975" y="5612167"/>
              <a:ext cx="423252" cy="10250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200" y="981"/>
                  </a:moveTo>
                  <a:cubicBezTo>
                    <a:pt x="13745" y="-736"/>
                    <a:pt x="7854" y="245"/>
                    <a:pt x="5400" y="1472"/>
                  </a:cubicBezTo>
                  <a:cubicBezTo>
                    <a:pt x="2945" y="2700"/>
                    <a:pt x="-490" y="5890"/>
                    <a:pt x="490" y="9081"/>
                  </a:cubicBezTo>
                  <a:cubicBezTo>
                    <a:pt x="1472" y="12272"/>
                    <a:pt x="8345" y="20863"/>
                    <a:pt x="11781" y="21354"/>
                  </a:cubicBezTo>
                  <a:cubicBezTo>
                    <a:pt x="15218" y="21845"/>
                    <a:pt x="21109" y="15218"/>
                    <a:pt x="21600" y="12027"/>
                  </a:cubicBezTo>
                  <a:cubicBezTo>
                    <a:pt x="22090" y="8836"/>
                    <a:pt x="18654" y="2700"/>
                    <a:pt x="16200" y="981"/>
                  </a:cubicBezTo>
                  <a:close/>
                </a:path>
              </a:pathLst>
            </a:custGeom>
            <a:solidFill>
              <a:srgbClr val="546DA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4474" name="グループ 3835"/>
            <p:cNvGrpSpPr/>
            <p:nvPr/>
          </p:nvGrpSpPr>
          <p:grpSpPr>
            <a:xfrm>
              <a:off x="8435693" y="4785360"/>
              <a:ext cx="1470440" cy="1757879"/>
              <a:chOff x="7554" y="4224"/>
              <a:chExt cx="1886" cy="2254"/>
            </a:xfrm>
          </p:grpSpPr>
          <p:sp>
            <p:nvSpPr>
              <p:cNvPr id="4475" name="図形 21360"/>
              <p:cNvSpPr/>
              <p:nvPr/>
            </p:nvSpPr>
            <p:spPr>
              <a:xfrm>
                <a:off x="8559" y="5979"/>
                <a:ext cx="454" cy="4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483" y="21600"/>
                    </a:moveTo>
                    <a:lnTo>
                      <a:pt x="18812" y="17672"/>
                    </a:lnTo>
                    <a:lnTo>
                      <a:pt x="21600" y="654"/>
                    </a:lnTo>
                    <a:lnTo>
                      <a:pt x="696" y="654"/>
                    </a:lnTo>
                    <a:lnTo>
                      <a:pt x="3483" y="21600"/>
                    </a:lnTo>
                    <a:close/>
                  </a:path>
                </a:pathLst>
              </a:custGeom>
              <a:solidFill>
                <a:srgbClr val="DEDEDE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4476" name="グループ 21358"/>
              <p:cNvGrpSpPr/>
              <p:nvPr/>
            </p:nvGrpSpPr>
            <p:grpSpPr>
              <a:xfrm>
                <a:off x="7554" y="4224"/>
                <a:ext cx="1886" cy="2254"/>
                <a:chOff x="6443" y="2139"/>
                <a:chExt cx="5137" cy="6141"/>
              </a:xfrm>
            </p:grpSpPr>
            <p:sp>
              <p:nvSpPr>
                <p:cNvPr id="4477" name="図形 21353"/>
                <p:cNvSpPr/>
                <p:nvPr/>
              </p:nvSpPr>
              <p:spPr>
                <a:xfrm>
                  <a:off x="6443" y="4924"/>
                  <a:ext cx="5091" cy="3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-1"/>
                      </a:moveTo>
                      <a:lnTo>
                        <a:pt x="0" y="4619"/>
                      </a:lnTo>
                      <a:cubicBezTo>
                        <a:pt x="66" y="8390"/>
                        <a:pt x="2726" y="10840"/>
                        <a:pt x="4656" y="12632"/>
                      </a:cubicBezTo>
                      <a:lnTo>
                        <a:pt x="4722" y="18194"/>
                      </a:lnTo>
                      <a:cubicBezTo>
                        <a:pt x="7118" y="19985"/>
                        <a:pt x="9779" y="21776"/>
                        <a:pt x="12572" y="21588"/>
                      </a:cubicBezTo>
                      <a:lnTo>
                        <a:pt x="13770" y="15649"/>
                      </a:lnTo>
                      <a:cubicBezTo>
                        <a:pt x="16482" y="15375"/>
                        <a:pt x="16881" y="15846"/>
                        <a:pt x="19207" y="13771"/>
                      </a:cubicBezTo>
                      <a:cubicBezTo>
                        <a:pt x="20869" y="11130"/>
                        <a:pt x="21475" y="9432"/>
                        <a:pt x="21600" y="6131"/>
                      </a:cubicBezTo>
                      <a:lnTo>
                        <a:pt x="4457" y="943"/>
                      </a:lnTo>
                      <a:lnTo>
                        <a:pt x="0" y="-1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478" name="図形 21351"/>
                <p:cNvSpPr/>
                <p:nvPr/>
              </p:nvSpPr>
              <p:spPr>
                <a:xfrm>
                  <a:off x="7152" y="4235"/>
                  <a:ext cx="4428" cy="2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2636" y="0"/>
                      </a:moveTo>
                      <a:cubicBezTo>
                        <a:pt x="12492" y="0"/>
                        <a:pt x="12279" y="0"/>
                        <a:pt x="12136" y="0"/>
                      </a:cubicBezTo>
                      <a:lnTo>
                        <a:pt x="-1" y="6609"/>
                      </a:lnTo>
                      <a:cubicBezTo>
                        <a:pt x="6567" y="16455"/>
                        <a:pt x="8354" y="20054"/>
                        <a:pt x="13993" y="21319"/>
                      </a:cubicBezTo>
                      <a:cubicBezTo>
                        <a:pt x="21489" y="22726"/>
                        <a:pt x="22235" y="18632"/>
                        <a:pt x="21274" y="12529"/>
                      </a:cubicBezTo>
                      <a:cubicBezTo>
                        <a:pt x="17775" y="3086"/>
                        <a:pt x="16206" y="3787"/>
                        <a:pt x="12636" y="0"/>
                      </a:cubicBezTo>
                      <a:close/>
                    </a:path>
                  </a:pathLst>
                </a:cu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479" name="図形 21352"/>
                <p:cNvSpPr/>
                <p:nvPr/>
              </p:nvSpPr>
              <p:spPr>
                <a:xfrm>
                  <a:off x="8311" y="4705"/>
                  <a:ext cx="2588" cy="1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2636" y="0"/>
                      </a:moveTo>
                      <a:cubicBezTo>
                        <a:pt x="12492" y="0"/>
                        <a:pt x="12279" y="0"/>
                        <a:pt x="12136" y="0"/>
                      </a:cubicBezTo>
                      <a:lnTo>
                        <a:pt x="-1" y="6609"/>
                      </a:lnTo>
                      <a:cubicBezTo>
                        <a:pt x="6567" y="16455"/>
                        <a:pt x="8354" y="20054"/>
                        <a:pt x="13993" y="21319"/>
                      </a:cubicBezTo>
                      <a:cubicBezTo>
                        <a:pt x="21489" y="22726"/>
                        <a:pt x="22235" y="18632"/>
                        <a:pt x="21274" y="12529"/>
                      </a:cubicBezTo>
                      <a:cubicBezTo>
                        <a:pt x="17775" y="3086"/>
                        <a:pt x="16206" y="3787"/>
                        <a:pt x="12636" y="0"/>
                      </a:cubicBezTo>
                      <a:close/>
                    </a:path>
                  </a:pathLst>
                </a:custGeom>
                <a:solidFill>
                  <a:srgbClr val="C9C9C9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480" name="図形 21355"/>
                <p:cNvSpPr/>
                <p:nvPr/>
              </p:nvSpPr>
              <p:spPr>
                <a:xfrm>
                  <a:off x="6463" y="2462"/>
                  <a:ext cx="835" cy="27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20106"/>
                      </a:moveTo>
                      <a:lnTo>
                        <a:pt x="0" y="0"/>
                      </a:lnTo>
                      <a:lnTo>
                        <a:pt x="6821" y="805"/>
                      </a:lnTo>
                      <a:lnTo>
                        <a:pt x="21221" y="2413"/>
                      </a:lnTo>
                      <a:lnTo>
                        <a:pt x="21600" y="21600"/>
                      </a:lnTo>
                      <a:lnTo>
                        <a:pt x="0" y="20106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481" name="図形 21356"/>
                <p:cNvSpPr/>
                <p:nvPr/>
              </p:nvSpPr>
              <p:spPr>
                <a:xfrm>
                  <a:off x="6448" y="2139"/>
                  <a:ext cx="3239" cy="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571" y="21600"/>
                      </a:moveTo>
                      <a:lnTo>
                        <a:pt x="21600" y="13060"/>
                      </a:lnTo>
                      <a:lnTo>
                        <a:pt x="16224" y="502"/>
                      </a:lnTo>
                      <a:lnTo>
                        <a:pt x="97" y="11051"/>
                      </a:lnTo>
                      <a:lnTo>
                        <a:pt x="5571" y="21600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482" name="図形 21357"/>
                <p:cNvSpPr/>
                <p:nvPr/>
              </p:nvSpPr>
              <p:spPr>
                <a:xfrm>
                  <a:off x="7152" y="2491"/>
                  <a:ext cx="2535" cy="25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0601" y="124"/>
                      </a:moveTo>
                      <a:lnTo>
                        <a:pt x="124" y="2247"/>
                      </a:lnTo>
                      <a:lnTo>
                        <a:pt x="749" y="21600"/>
                      </a:lnTo>
                      <a:cubicBezTo>
                        <a:pt x="1248" y="21350"/>
                        <a:pt x="1747" y="21100"/>
                        <a:pt x="2247" y="20850"/>
                      </a:cubicBezTo>
                      <a:lnTo>
                        <a:pt x="21600" y="15232"/>
                      </a:lnTo>
                      <a:lnTo>
                        <a:pt x="20601" y="124"/>
                      </a:lnTo>
                      <a:close/>
                    </a:path>
                  </a:pathLst>
                </a:custGeom>
                <a:solidFill>
                  <a:srgbClr val="DEDED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sp>
          <p:nvSpPr>
            <p:cNvPr id="4483" name="楕円 3847"/>
            <p:cNvSpPr/>
            <p:nvPr/>
          </p:nvSpPr>
          <p:spPr>
            <a:xfrm>
              <a:off x="9201312" y="5124598"/>
              <a:ext cx="622005" cy="645869"/>
            </a:xfrm>
            <a:prstGeom prst="ellipse">
              <a:avLst/>
            </a:prstGeom>
            <a:solidFill>
              <a:srgbClr val="A5AEB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84" name="図形 3856"/>
            <p:cNvSpPr/>
            <p:nvPr/>
          </p:nvSpPr>
          <p:spPr>
            <a:xfrm>
              <a:off x="9791700" y="6362700"/>
              <a:ext cx="326703" cy="2956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611" y="3483"/>
                  </a:moveTo>
                  <a:cubicBezTo>
                    <a:pt x="10800" y="3483"/>
                    <a:pt x="6988" y="3483"/>
                    <a:pt x="5082" y="4180"/>
                  </a:cubicBezTo>
                  <a:cubicBezTo>
                    <a:pt x="3176" y="4877"/>
                    <a:pt x="635" y="8361"/>
                    <a:pt x="635" y="10451"/>
                  </a:cubicBezTo>
                  <a:cubicBezTo>
                    <a:pt x="635" y="12541"/>
                    <a:pt x="-635" y="16722"/>
                    <a:pt x="1905" y="18116"/>
                  </a:cubicBezTo>
                  <a:cubicBezTo>
                    <a:pt x="4447" y="19509"/>
                    <a:pt x="15882" y="22993"/>
                    <a:pt x="19058" y="20206"/>
                  </a:cubicBezTo>
                  <a:cubicBezTo>
                    <a:pt x="22235" y="17419"/>
                    <a:pt x="21600" y="9058"/>
                    <a:pt x="20964" y="0"/>
                  </a:cubicBezTo>
                </a:path>
              </a:pathLst>
            </a:custGeom>
            <a:solidFill>
              <a:srgbClr val="5F59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85" name="図形 3854"/>
            <p:cNvSpPr/>
            <p:nvPr/>
          </p:nvSpPr>
          <p:spPr>
            <a:xfrm rot="21540000">
              <a:off x="10753552" y="6492164"/>
              <a:ext cx="530509" cy="37789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242" y="540"/>
                  </a:moveTo>
                  <a:cubicBezTo>
                    <a:pt x="6557" y="540"/>
                    <a:pt x="8485" y="0"/>
                    <a:pt x="11185" y="1620"/>
                  </a:cubicBezTo>
                  <a:cubicBezTo>
                    <a:pt x="13885" y="3240"/>
                    <a:pt x="19671" y="8640"/>
                    <a:pt x="20828" y="11880"/>
                  </a:cubicBezTo>
                  <a:cubicBezTo>
                    <a:pt x="21985" y="15120"/>
                    <a:pt x="20057" y="19980"/>
                    <a:pt x="18514" y="21060"/>
                  </a:cubicBezTo>
                  <a:cubicBezTo>
                    <a:pt x="16971" y="22140"/>
                    <a:pt x="11957" y="19980"/>
                    <a:pt x="10414" y="18900"/>
                  </a:cubicBezTo>
                  <a:cubicBezTo>
                    <a:pt x="8871" y="17820"/>
                    <a:pt x="8871" y="15120"/>
                    <a:pt x="7328" y="14580"/>
                  </a:cubicBezTo>
                  <a:cubicBezTo>
                    <a:pt x="5785" y="14040"/>
                    <a:pt x="1157" y="17280"/>
                    <a:pt x="385" y="15660"/>
                  </a:cubicBezTo>
                  <a:cubicBezTo>
                    <a:pt x="-385" y="14040"/>
                    <a:pt x="385" y="9180"/>
                    <a:pt x="1157" y="3780"/>
                  </a:cubicBezTo>
                </a:path>
              </a:pathLst>
            </a:custGeom>
            <a:solidFill>
              <a:srgbClr val="5F59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86" name="図形 3852"/>
            <p:cNvSpPr/>
            <p:nvPr/>
          </p:nvSpPr>
          <p:spPr>
            <a:xfrm>
              <a:off x="8858250" y="5876925"/>
              <a:ext cx="335266" cy="31171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365" y="7854"/>
                  </a:moveTo>
                  <a:lnTo>
                    <a:pt x="14194" y="3272"/>
                  </a:lnTo>
                  <a:cubicBezTo>
                    <a:pt x="11725" y="1963"/>
                    <a:pt x="9257" y="0"/>
                    <a:pt x="6788" y="654"/>
                  </a:cubicBezTo>
                  <a:cubicBezTo>
                    <a:pt x="6788" y="3927"/>
                    <a:pt x="9257" y="5236"/>
                    <a:pt x="11108" y="7200"/>
                  </a:cubicBezTo>
                  <a:cubicBezTo>
                    <a:pt x="-12960" y="8509"/>
                    <a:pt x="9874" y="25527"/>
                    <a:pt x="21600" y="20290"/>
                  </a:cubicBezTo>
                  <a:lnTo>
                    <a:pt x="20365" y="7854"/>
                  </a:ln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87" name="図形 3851"/>
            <p:cNvSpPr/>
            <p:nvPr/>
          </p:nvSpPr>
          <p:spPr>
            <a:xfrm>
              <a:off x="9914374" y="5856303"/>
              <a:ext cx="1215709" cy="10287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499" y="0"/>
                  </a:moveTo>
                  <a:cubicBezTo>
                    <a:pt x="16049" y="1800"/>
                    <a:pt x="17808" y="2400"/>
                    <a:pt x="17148" y="5399"/>
                  </a:cubicBezTo>
                  <a:cubicBezTo>
                    <a:pt x="16818" y="9200"/>
                    <a:pt x="13850" y="10332"/>
                    <a:pt x="12201" y="12799"/>
                  </a:cubicBezTo>
                  <a:lnTo>
                    <a:pt x="21600" y="14000"/>
                  </a:lnTo>
                  <a:lnTo>
                    <a:pt x="20445" y="21600"/>
                  </a:lnTo>
                  <a:cubicBezTo>
                    <a:pt x="13905" y="19600"/>
                    <a:pt x="-495" y="23800"/>
                    <a:pt x="-1" y="15600"/>
                  </a:cubicBezTo>
                  <a:lnTo>
                    <a:pt x="3132" y="5799"/>
                  </a:lnTo>
                  <a:lnTo>
                    <a:pt x="15499" y="0"/>
                  </a:lnTo>
                  <a:close/>
                </a:path>
              </a:pathLst>
            </a:custGeom>
            <a:solidFill>
              <a:srgbClr val="6F86B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88" name="図形 3849"/>
            <p:cNvSpPr/>
            <p:nvPr/>
          </p:nvSpPr>
          <p:spPr>
            <a:xfrm>
              <a:off x="9148249" y="4995579"/>
              <a:ext cx="835175" cy="74295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878" y="3730"/>
                  </a:moveTo>
                  <a:cubicBezTo>
                    <a:pt x="626" y="3173"/>
                    <a:pt x="626" y="8293"/>
                    <a:pt x="160" y="9969"/>
                  </a:cubicBezTo>
                  <a:cubicBezTo>
                    <a:pt x="-303" y="11644"/>
                    <a:pt x="393" y="12944"/>
                    <a:pt x="393" y="14899"/>
                  </a:cubicBezTo>
                  <a:cubicBezTo>
                    <a:pt x="393" y="16853"/>
                    <a:pt x="859" y="19645"/>
                    <a:pt x="1089" y="19924"/>
                  </a:cubicBezTo>
                  <a:cubicBezTo>
                    <a:pt x="1322" y="20203"/>
                    <a:pt x="1787" y="16295"/>
                    <a:pt x="2251" y="16574"/>
                  </a:cubicBezTo>
                  <a:cubicBezTo>
                    <a:pt x="2716" y="16853"/>
                    <a:pt x="3645" y="21600"/>
                    <a:pt x="4109" y="21600"/>
                  </a:cubicBezTo>
                  <a:cubicBezTo>
                    <a:pt x="4575" y="21600"/>
                    <a:pt x="5038" y="16295"/>
                    <a:pt x="5503" y="16295"/>
                  </a:cubicBezTo>
                  <a:cubicBezTo>
                    <a:pt x="5968" y="16295"/>
                    <a:pt x="6432" y="20763"/>
                    <a:pt x="7826" y="21041"/>
                  </a:cubicBezTo>
                  <a:cubicBezTo>
                    <a:pt x="9220" y="21320"/>
                    <a:pt x="12007" y="19366"/>
                    <a:pt x="13865" y="17970"/>
                  </a:cubicBezTo>
                  <a:cubicBezTo>
                    <a:pt x="15723" y="16574"/>
                    <a:pt x="18743" y="13223"/>
                    <a:pt x="19904" y="12106"/>
                  </a:cubicBezTo>
                  <a:cubicBezTo>
                    <a:pt x="21066" y="10990"/>
                    <a:pt x="21818" y="16044"/>
                    <a:pt x="21529" y="10152"/>
                  </a:cubicBezTo>
                  <a:cubicBezTo>
                    <a:pt x="20887" y="3820"/>
                    <a:pt x="11774" y="-5204"/>
                    <a:pt x="3878" y="3730"/>
                  </a:cubicBezTo>
                  <a:close/>
                </a:path>
              </a:pathLst>
            </a:custGeom>
            <a:solidFill>
              <a:srgbClr val="8E846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89" name="図形 3845"/>
            <p:cNvSpPr/>
            <p:nvPr/>
          </p:nvSpPr>
          <p:spPr>
            <a:xfrm>
              <a:off x="9105900" y="5238750"/>
              <a:ext cx="1714500" cy="10668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960" y="0"/>
                  </a:moveTo>
                  <a:lnTo>
                    <a:pt x="7644" y="3472"/>
                  </a:lnTo>
                  <a:lnTo>
                    <a:pt x="5614" y="4050"/>
                  </a:lnTo>
                  <a:cubicBezTo>
                    <a:pt x="5508" y="4436"/>
                    <a:pt x="3720" y="6561"/>
                    <a:pt x="4200" y="9064"/>
                  </a:cubicBezTo>
                  <a:cubicBezTo>
                    <a:pt x="4200" y="9064"/>
                    <a:pt x="4314" y="13449"/>
                    <a:pt x="4200" y="14657"/>
                  </a:cubicBezTo>
                  <a:cubicBezTo>
                    <a:pt x="3335" y="16395"/>
                    <a:pt x="0" y="14666"/>
                    <a:pt x="0" y="14666"/>
                  </a:cubicBezTo>
                  <a:lnTo>
                    <a:pt x="480" y="21600"/>
                  </a:lnTo>
                  <a:cubicBezTo>
                    <a:pt x="480" y="21600"/>
                    <a:pt x="4674" y="21206"/>
                    <a:pt x="6960" y="19286"/>
                  </a:cubicBezTo>
                  <a:cubicBezTo>
                    <a:pt x="8000" y="17935"/>
                    <a:pt x="8280" y="12343"/>
                    <a:pt x="8280" y="12343"/>
                  </a:cubicBezTo>
                  <a:cubicBezTo>
                    <a:pt x="10740" y="14272"/>
                    <a:pt x="10283" y="12865"/>
                    <a:pt x="11636" y="14859"/>
                  </a:cubicBezTo>
                  <a:lnTo>
                    <a:pt x="11280" y="20250"/>
                  </a:lnTo>
                  <a:cubicBezTo>
                    <a:pt x="14594" y="22373"/>
                    <a:pt x="17537" y="15188"/>
                    <a:pt x="21600" y="13260"/>
                  </a:cubicBezTo>
                  <a:cubicBezTo>
                    <a:pt x="19676" y="6703"/>
                    <a:pt x="15558" y="386"/>
                    <a:pt x="10960" y="0"/>
                  </a:cubicBezTo>
                  <a:close/>
                </a:path>
              </a:pathLst>
            </a:custGeom>
            <a:solidFill>
              <a:srgbClr val="5F59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490" name="グループ 4694"/>
          <p:cNvGrpSpPr/>
          <p:nvPr/>
        </p:nvGrpSpPr>
        <p:grpSpPr>
          <a:xfrm rot="6840000">
            <a:off x="6080511" y="1497829"/>
            <a:ext cx="156404" cy="195687"/>
            <a:chOff x="2465945" y="2800172"/>
            <a:chExt cx="352621" cy="441188"/>
          </a:xfrm>
        </p:grpSpPr>
        <p:sp>
          <p:nvSpPr>
            <p:cNvPr id="4491" name="図形 4007"/>
            <p:cNvSpPr/>
            <p:nvPr/>
          </p:nvSpPr>
          <p:spPr>
            <a:xfrm>
              <a:off x="2591505" y="2867683"/>
              <a:ext cx="227061" cy="37367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636" y="0"/>
                  </a:moveTo>
                  <a:lnTo>
                    <a:pt x="21600" y="1843"/>
                  </a:lnTo>
                  <a:cubicBezTo>
                    <a:pt x="13410" y="2314"/>
                    <a:pt x="-62" y="11301"/>
                    <a:pt x="3491" y="21456"/>
                  </a:cubicBezTo>
                  <a:lnTo>
                    <a:pt x="674" y="21600"/>
                  </a:lnTo>
                  <a:cubicBezTo>
                    <a:pt x="-1440" y="16593"/>
                    <a:pt x="441" y="4457"/>
                    <a:pt x="20636" y="0"/>
                  </a:cubicBezTo>
                  <a:close/>
                </a:path>
              </a:pathLst>
            </a:custGeom>
            <a:solidFill>
              <a:srgbClr val="5F59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492" name="図形 3860"/>
            <p:cNvSpPr/>
            <p:nvPr/>
          </p:nvSpPr>
          <p:spPr>
            <a:xfrm>
              <a:off x="2465945" y="2800172"/>
              <a:ext cx="227061" cy="37367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636" y="0"/>
                  </a:moveTo>
                  <a:lnTo>
                    <a:pt x="21600" y="1843"/>
                  </a:lnTo>
                  <a:cubicBezTo>
                    <a:pt x="13410" y="2314"/>
                    <a:pt x="-62" y="11301"/>
                    <a:pt x="3491" y="21456"/>
                  </a:cubicBezTo>
                  <a:lnTo>
                    <a:pt x="674" y="21600"/>
                  </a:lnTo>
                  <a:cubicBezTo>
                    <a:pt x="-1440" y="16593"/>
                    <a:pt x="441" y="4457"/>
                    <a:pt x="20636" y="0"/>
                  </a:cubicBezTo>
                  <a:close/>
                </a:path>
              </a:pathLst>
            </a:custGeom>
            <a:solidFill>
              <a:srgbClr val="5F59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4493" name="四角形 5054"/>
          <p:cNvSpPr/>
          <p:nvPr/>
        </p:nvSpPr>
        <p:spPr>
          <a:xfrm>
            <a:off x="4429356" y="9632939"/>
            <a:ext cx="2445446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12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  <p:grpSp>
        <p:nvGrpSpPr>
          <p:cNvPr id="4494" name="グループ 5111"/>
          <p:cNvGrpSpPr/>
          <p:nvPr/>
        </p:nvGrpSpPr>
        <p:grpSpPr>
          <a:xfrm>
            <a:off x="575696" y="6879184"/>
            <a:ext cx="6316850" cy="665816"/>
            <a:chOff x="575696" y="6879184"/>
            <a:chExt cx="6316850" cy="665816"/>
          </a:xfrm>
        </p:grpSpPr>
        <p:grpSp>
          <p:nvGrpSpPr>
            <p:cNvPr id="4495" name="グループ 992"/>
            <p:cNvGrpSpPr/>
            <p:nvPr/>
          </p:nvGrpSpPr>
          <p:grpSpPr>
            <a:xfrm>
              <a:off x="575696" y="6978779"/>
              <a:ext cx="6316850" cy="566221"/>
              <a:chOff x="575696" y="6978779"/>
              <a:chExt cx="6316850" cy="566221"/>
            </a:xfrm>
          </p:grpSpPr>
          <p:sp>
            <p:nvSpPr>
              <p:cNvPr id="4496" name="図形 1085"/>
              <p:cNvSpPr/>
              <p:nvPr/>
            </p:nvSpPr>
            <p:spPr>
              <a:xfrm>
                <a:off x="5939409" y="6978779"/>
                <a:ext cx="953137" cy="549750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今</a:t>
                </a:r>
              </a:p>
              <a:p>
                <a:pPr algn="ctr">
                  <a:defRPr lang="ja-JP" altLang="en-US"/>
                </a:pPr>
                <a:endParaRPr lang="ja-JP" altLang="en-US" sz="11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000" b="1">
                    <a:solidFill>
                      <a:schemeClr val="tx1"/>
                    </a:solidFill>
                  </a:rPr>
                  <a:t>Now</a:t>
                </a:r>
                <a:endParaRPr lang="ja-JP" altLang="en-US" sz="1200" b="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497" name="グループ 1079"/>
              <p:cNvGrpSpPr/>
              <p:nvPr/>
            </p:nvGrpSpPr>
            <p:grpSpPr>
              <a:xfrm>
                <a:off x="575696" y="7185035"/>
                <a:ext cx="5687695" cy="139703"/>
                <a:chOff x="575696" y="7185035"/>
                <a:chExt cx="5592353" cy="139703"/>
              </a:xfrm>
            </p:grpSpPr>
            <p:sp>
              <p:nvSpPr>
                <p:cNvPr id="4498" name="図形 1071"/>
                <p:cNvSpPr/>
                <p:nvPr/>
              </p:nvSpPr>
              <p:spPr>
                <a:xfrm>
                  <a:off x="1159337" y="7185035"/>
                  <a:ext cx="5008712" cy="139703"/>
                </a:xfrm>
                <a:prstGeom prst="rightArrow">
                  <a:avLst/>
                </a:prstGeom>
                <a:solidFill>
                  <a:srgbClr val="FEC61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499" name="四角形 1074"/>
                <p:cNvSpPr/>
                <p:nvPr/>
              </p:nvSpPr>
              <p:spPr>
                <a:xfrm>
                  <a:off x="979633" y="7218728"/>
                  <a:ext cx="179705" cy="69852"/>
                </a:xfrm>
                <a:prstGeom prst="rect">
                  <a:avLst/>
                </a:prstGeom>
                <a:solidFill>
                  <a:srgbClr val="FEC61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00" name="四角形 1075"/>
                <p:cNvSpPr/>
                <p:nvPr/>
              </p:nvSpPr>
              <p:spPr>
                <a:xfrm>
                  <a:off x="844987" y="7218728"/>
                  <a:ext cx="107950" cy="69852"/>
                </a:xfrm>
                <a:prstGeom prst="rect">
                  <a:avLst/>
                </a:prstGeom>
                <a:solidFill>
                  <a:srgbClr val="FEC61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01" name="四角形 1077"/>
                <p:cNvSpPr/>
                <p:nvPr/>
              </p:nvSpPr>
              <p:spPr>
                <a:xfrm>
                  <a:off x="710342" y="7218728"/>
                  <a:ext cx="107950" cy="69852"/>
                </a:xfrm>
                <a:prstGeom prst="rect">
                  <a:avLst/>
                </a:prstGeom>
                <a:solidFill>
                  <a:srgbClr val="FEC61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02" name="四角形 1078"/>
                <p:cNvSpPr/>
                <p:nvPr/>
              </p:nvSpPr>
              <p:spPr>
                <a:xfrm>
                  <a:off x="575696" y="7218728"/>
                  <a:ext cx="107950" cy="69852"/>
                </a:xfrm>
                <a:prstGeom prst="rect">
                  <a:avLst/>
                </a:prstGeom>
                <a:solidFill>
                  <a:srgbClr val="FEC61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4503" name="楕円 1072"/>
              <p:cNvSpPr/>
              <p:nvPr/>
            </p:nvSpPr>
            <p:spPr>
              <a:xfrm>
                <a:off x="1164345" y="7183250"/>
                <a:ext cx="144681" cy="144681"/>
              </a:xfrm>
              <a:prstGeom prst="ellipse">
                <a:avLst/>
              </a:prstGeom>
              <a:solidFill>
                <a:schemeClr val="bg1"/>
              </a:solidFill>
              <a:ln w="19050" cap="flat" cmpd="sng" algn="ctr">
                <a:solidFill>
                  <a:srgbClr val="FEC61C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504" name="四角形 1073"/>
              <p:cNvSpPr/>
              <p:nvPr/>
            </p:nvSpPr>
            <p:spPr>
              <a:xfrm>
                <a:off x="2633622" y="7218728"/>
                <a:ext cx="218176" cy="69852"/>
              </a:xfrm>
              <a:prstGeom prst="rect">
                <a:avLst/>
              </a:prstGeom>
              <a:solidFill>
                <a:srgbClr val="FEC61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505" name="楕円 1081"/>
              <p:cNvSpPr/>
              <p:nvPr/>
            </p:nvSpPr>
            <p:spPr>
              <a:xfrm>
                <a:off x="2459168" y="7183250"/>
                <a:ext cx="144681" cy="144681"/>
              </a:xfrm>
              <a:prstGeom prst="ellipse">
                <a:avLst/>
              </a:prstGeom>
              <a:solidFill>
                <a:schemeClr val="bg1"/>
              </a:solidFill>
              <a:ln w="19050" cap="flat" cmpd="sng" algn="ctr">
                <a:solidFill>
                  <a:srgbClr val="FEC61C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506" name="楕円 1082"/>
              <p:cNvSpPr/>
              <p:nvPr/>
            </p:nvSpPr>
            <p:spPr>
              <a:xfrm>
                <a:off x="3753991" y="7183250"/>
                <a:ext cx="144681" cy="144681"/>
              </a:xfrm>
              <a:prstGeom prst="ellipse">
                <a:avLst/>
              </a:prstGeom>
              <a:solidFill>
                <a:schemeClr val="bg1"/>
              </a:solidFill>
              <a:ln w="19050" cap="flat" cmpd="sng" algn="ctr">
                <a:solidFill>
                  <a:srgbClr val="FEC61C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507" name="楕円 1083"/>
              <p:cNvSpPr/>
              <p:nvPr/>
            </p:nvSpPr>
            <p:spPr>
              <a:xfrm>
                <a:off x="5048814" y="7183250"/>
                <a:ext cx="144681" cy="144681"/>
              </a:xfrm>
              <a:prstGeom prst="ellipse">
                <a:avLst/>
              </a:prstGeom>
              <a:solidFill>
                <a:schemeClr val="bg1"/>
              </a:solidFill>
              <a:ln w="19050" cap="flat" cmpd="sng" algn="ctr">
                <a:solidFill>
                  <a:srgbClr val="FEC61C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508" name="図形 1086"/>
              <p:cNvSpPr/>
              <p:nvPr/>
            </p:nvSpPr>
            <p:spPr>
              <a:xfrm>
                <a:off x="4398978" y="6995250"/>
                <a:ext cx="1444352" cy="549750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30分前</a:t>
                </a:r>
              </a:p>
              <a:p>
                <a:pPr algn="ctr">
                  <a:defRPr lang="ja-JP" altLang="en-US"/>
                </a:pPr>
                <a:endParaRPr lang="ja-JP" altLang="en-US" sz="11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000" b="1">
                    <a:solidFill>
                      <a:schemeClr val="tx1"/>
                    </a:solidFill>
                  </a:rPr>
                  <a:t>30 minute ago</a:t>
                </a:r>
                <a:endParaRPr lang="ja-JP" altLang="en-US" sz="12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4509" name="楕円 1087"/>
              <p:cNvSpPr/>
              <p:nvPr/>
            </p:nvSpPr>
            <p:spPr>
              <a:xfrm>
                <a:off x="6343637" y="7183250"/>
                <a:ext cx="144681" cy="144681"/>
              </a:xfrm>
              <a:prstGeom prst="ellipse">
                <a:avLst/>
              </a:prstGeom>
              <a:solidFill>
                <a:schemeClr val="bg1"/>
              </a:solidFill>
              <a:ln w="19050" cap="flat" cmpd="sng" algn="ctr">
                <a:solidFill>
                  <a:srgbClr val="FEC61C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510" name="図形 1088"/>
              <p:cNvSpPr/>
              <p:nvPr/>
            </p:nvSpPr>
            <p:spPr>
              <a:xfrm>
                <a:off x="3104155" y="6980716"/>
                <a:ext cx="1444352" cy="549750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1時間前</a:t>
                </a:r>
              </a:p>
              <a:p>
                <a:pPr algn="ctr">
                  <a:defRPr lang="ja-JP" altLang="en-US"/>
                </a:pPr>
                <a:endParaRPr lang="ja-JP" altLang="en-US" sz="11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000" b="1">
                    <a:solidFill>
                      <a:schemeClr val="tx1"/>
                    </a:solidFill>
                  </a:rPr>
                  <a:t>１hour ago</a:t>
                </a:r>
                <a:endParaRPr lang="ja-JP" altLang="en-US" sz="12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4511" name="図形 1089"/>
              <p:cNvSpPr/>
              <p:nvPr/>
            </p:nvSpPr>
            <p:spPr>
              <a:xfrm>
                <a:off x="1809332" y="6995250"/>
                <a:ext cx="1444352" cy="549750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1日前</a:t>
                </a:r>
              </a:p>
              <a:p>
                <a:pPr algn="ctr">
                  <a:defRPr lang="ja-JP" altLang="en-US"/>
                </a:pPr>
                <a:endParaRPr lang="ja-JP" altLang="en-US" sz="11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000" b="1">
                    <a:solidFill>
                      <a:schemeClr val="tx1"/>
                    </a:solidFill>
                  </a:rPr>
                  <a:t>1 day ago</a:t>
                </a:r>
                <a:endParaRPr lang="ja-JP" altLang="en-US" sz="12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4512" name="図形 1090"/>
              <p:cNvSpPr/>
              <p:nvPr/>
            </p:nvSpPr>
            <p:spPr>
              <a:xfrm>
                <a:off x="586850" y="6980716"/>
                <a:ext cx="1444352" cy="549750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1日より前</a:t>
                </a:r>
              </a:p>
              <a:p>
                <a:pPr algn="ctr">
                  <a:defRPr lang="ja-JP" altLang="en-US"/>
                </a:pPr>
                <a:endParaRPr lang="ja-JP" altLang="en-US" sz="11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000" b="1">
                    <a:solidFill>
                      <a:schemeClr val="tx1"/>
                    </a:solidFill>
                  </a:rPr>
                  <a:t>Over 1 day ago</a:t>
                </a:r>
                <a:endParaRPr lang="ja-JP" altLang="en-US" sz="1050" b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513" name="テキスト 5104"/>
            <p:cNvSpPr txBox="1"/>
            <p:nvPr/>
          </p:nvSpPr>
          <p:spPr>
            <a:xfrm>
              <a:off x="908518" y="6879184"/>
              <a:ext cx="440364" cy="183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 sz="600"/>
                <a:t>にち</a:t>
              </a:r>
              <a:endParaRPr lang="ja-JP" altLang="en-US"/>
            </a:p>
          </p:txBody>
        </p:sp>
        <p:sp>
          <p:nvSpPr>
            <p:cNvPr id="4514" name="テキスト 5105"/>
            <p:cNvSpPr txBox="1"/>
            <p:nvPr/>
          </p:nvSpPr>
          <p:spPr>
            <a:xfrm>
              <a:off x="1348882" y="6879184"/>
              <a:ext cx="423927" cy="183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 sz="600"/>
                <a:t>まえ</a:t>
              </a:r>
              <a:endParaRPr lang="ja-JP" altLang="en-US"/>
            </a:p>
          </p:txBody>
        </p:sp>
        <p:sp>
          <p:nvSpPr>
            <p:cNvPr id="4515" name="テキスト 5106"/>
            <p:cNvSpPr txBox="1"/>
            <p:nvPr/>
          </p:nvSpPr>
          <p:spPr>
            <a:xfrm>
              <a:off x="2224280" y="6895669"/>
              <a:ext cx="700720" cy="183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 sz="600"/>
                <a:t>にちまえ</a:t>
              </a:r>
              <a:endParaRPr lang="ja-JP" altLang="en-US"/>
            </a:p>
          </p:txBody>
        </p:sp>
        <p:sp>
          <p:nvSpPr>
            <p:cNvPr id="4516" name="テキスト 5108"/>
            <p:cNvSpPr txBox="1"/>
            <p:nvPr/>
          </p:nvSpPr>
          <p:spPr>
            <a:xfrm>
              <a:off x="3463375" y="6895624"/>
              <a:ext cx="757625" cy="183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 sz="600"/>
                <a:t>じかんまえ</a:t>
              </a:r>
              <a:endParaRPr lang="ja-JP" altLang="en-US"/>
            </a:p>
          </p:txBody>
        </p:sp>
        <p:sp>
          <p:nvSpPr>
            <p:cNvPr id="4517" name="テキスト 5109"/>
            <p:cNvSpPr txBox="1"/>
            <p:nvPr/>
          </p:nvSpPr>
          <p:spPr>
            <a:xfrm>
              <a:off x="4816077" y="6895624"/>
              <a:ext cx="757625" cy="183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 sz="600"/>
                <a:t>ふんまえ</a:t>
              </a:r>
              <a:endParaRPr lang="ja-JP" altLang="en-US"/>
            </a:p>
          </p:txBody>
        </p:sp>
        <p:sp>
          <p:nvSpPr>
            <p:cNvPr id="4518" name="テキスト 5110"/>
            <p:cNvSpPr txBox="1"/>
            <p:nvPr/>
          </p:nvSpPr>
          <p:spPr>
            <a:xfrm>
              <a:off x="6037165" y="6895624"/>
              <a:ext cx="757625" cy="183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 sz="600"/>
                <a:t>いま</a:t>
              </a:r>
              <a:endParaRPr lang="ja-JP" altLang="en-US"/>
            </a:p>
          </p:txBody>
        </p:sp>
      </p:grpSp>
      <p:sp>
        <p:nvSpPr>
          <p:cNvPr id="4519" name="テキスト 5051"/>
          <p:cNvSpPr txBox="1"/>
          <p:nvPr/>
        </p:nvSpPr>
        <p:spPr>
          <a:xfrm>
            <a:off x="1998025" y="6537000"/>
            <a:ext cx="2004079" cy="260717"/>
          </a:xfrm>
          <a:prstGeom prst="rect">
            <a:avLst/>
          </a:prstGeom>
          <a:ln w="19050"/>
        </p:spPr>
        <p:txBody>
          <a:bodyPr wrap="square">
            <a:spAutoFit/>
          </a:bodyPr>
          <a:lstStyle/>
          <a:p>
            <a:pPr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→</a:t>
            </a:r>
            <a:r>
              <a:rPr lang="ja-JP" altLang="en-US" sz="1100">
                <a:solidFill>
                  <a:srgbClr val="5B9BD5"/>
                </a:solidFill>
              </a:rPr>
              <a:t>■</a:t>
            </a:r>
            <a:r>
              <a:rPr lang="ja-JP" altLang="en-US" sz="1100">
                <a:solidFill>
                  <a:schemeClr val="tx1"/>
                </a:solidFill>
              </a:rPr>
              <a:t>たんいなど　p.5へ</a:t>
            </a:r>
            <a:endParaRPr lang="ja-JP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5" name="図形 449"/>
          <p:cNvSpPr/>
          <p:nvPr/>
        </p:nvSpPr>
        <p:spPr>
          <a:xfrm>
            <a:off x="0" y="-15000"/>
            <a:ext cx="6858000" cy="364670"/>
          </a:xfrm>
          <a:prstGeom prst="flowChartProcess">
            <a:avLst/>
          </a:prstGeom>
          <a:solidFill>
            <a:srgbClr val="FEC61C"/>
          </a:solidFill>
          <a:ln w="571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体調が悪い　2/2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4526" name="図形 460"/>
          <p:cNvSpPr/>
          <p:nvPr/>
        </p:nvSpPr>
        <p:spPr>
          <a:xfrm>
            <a:off x="333000" y="486429"/>
            <a:ext cx="3268575" cy="583224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●どれくらいですか? 　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How would you rate your pain？</a:t>
            </a:r>
          </a:p>
          <a:p>
            <a:pPr algn="l">
              <a:defRPr lang="ja-JP" altLang="en-US"/>
            </a:pPr>
            <a:r>
              <a:rPr lang="ja-JP" altLang="en-US" sz="900" b="1">
                <a:solidFill>
                  <a:schemeClr val="tx1"/>
                </a:solidFill>
              </a:rPr>
              <a:t>　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2000" b="1">
              <a:solidFill>
                <a:schemeClr val="tx1"/>
              </a:solidFill>
            </a:endParaRPr>
          </a:p>
        </p:txBody>
      </p:sp>
      <p:sp>
        <p:nvSpPr>
          <p:cNvPr id="4527" name="図形 461"/>
          <p:cNvSpPr/>
          <p:nvPr/>
        </p:nvSpPr>
        <p:spPr>
          <a:xfrm>
            <a:off x="621000" y="2719627"/>
            <a:ext cx="1277375" cy="657373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だいじょうぶ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All right</a:t>
            </a:r>
            <a:r>
              <a:rPr lang="ja-JP" altLang="en-US" sz="1400" b="1">
                <a:solidFill>
                  <a:schemeClr val="tx1"/>
                </a:solidFill>
              </a:rPr>
              <a:t> </a:t>
            </a:r>
          </a:p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</a:p>
          <a:p>
            <a:pPr algn="ctr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4528" name="図形 462"/>
          <p:cNvSpPr/>
          <p:nvPr/>
        </p:nvSpPr>
        <p:spPr>
          <a:xfrm>
            <a:off x="5157000" y="705000"/>
            <a:ext cx="1100403" cy="727467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すごく</a:t>
            </a:r>
            <a:endParaRPr lang="ja-JP" altLang="en-US" sz="20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Very much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4529" name="図形 463"/>
          <p:cNvSpPr/>
          <p:nvPr/>
        </p:nvSpPr>
        <p:spPr>
          <a:xfrm>
            <a:off x="1917000" y="2327033"/>
            <a:ext cx="794370" cy="609582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すこし</a:t>
            </a:r>
            <a:endParaRPr lang="ja-JP" altLang="en-US" sz="20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A little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4530" name="図形 464"/>
          <p:cNvSpPr/>
          <p:nvPr/>
        </p:nvSpPr>
        <p:spPr>
          <a:xfrm rot="20100000">
            <a:off x="2472215" y="1676842"/>
            <a:ext cx="2925035" cy="212990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4531" name="図形 465"/>
          <p:cNvSpPr/>
          <p:nvPr/>
        </p:nvSpPr>
        <p:spPr>
          <a:xfrm>
            <a:off x="120042" y="3369000"/>
            <a:ext cx="932958" cy="506971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レベル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Level</a:t>
            </a:r>
            <a:endParaRPr lang="ja-JP" altLang="en-US" sz="1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050" b="1">
                <a:solidFill>
                  <a:schemeClr val="tx1"/>
                </a:solidFill>
              </a:rPr>
              <a:t>　</a:t>
            </a:r>
            <a:endParaRPr lang="ja-JP" altLang="en-US" sz="18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endParaRPr lang="ja-JP" altLang="en-US" sz="2000" b="1">
              <a:solidFill>
                <a:schemeClr val="tx1"/>
              </a:solidFill>
            </a:endParaRPr>
          </a:p>
        </p:txBody>
      </p:sp>
      <p:sp>
        <p:nvSpPr>
          <p:cNvPr id="4532" name="図形 466"/>
          <p:cNvSpPr/>
          <p:nvPr/>
        </p:nvSpPr>
        <p:spPr>
          <a:xfrm>
            <a:off x="693000" y="3581700"/>
            <a:ext cx="465498" cy="356794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０</a:t>
            </a:r>
          </a:p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　</a:t>
            </a:r>
          </a:p>
          <a:p>
            <a:pPr algn="ctr">
              <a:defRPr lang="ja-JP" altLang="en-US"/>
            </a:pP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533" name="図形 467"/>
          <p:cNvSpPr/>
          <p:nvPr/>
        </p:nvSpPr>
        <p:spPr>
          <a:xfrm>
            <a:off x="1667502" y="3581700"/>
            <a:ext cx="465498" cy="356794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１</a:t>
            </a:r>
          </a:p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　</a:t>
            </a:r>
          </a:p>
          <a:p>
            <a:pPr algn="ctr">
              <a:defRPr lang="ja-JP" altLang="en-US"/>
            </a:pP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534" name="図形 468"/>
          <p:cNvSpPr/>
          <p:nvPr/>
        </p:nvSpPr>
        <p:spPr>
          <a:xfrm>
            <a:off x="2759539" y="3581700"/>
            <a:ext cx="465498" cy="356794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２</a:t>
            </a:r>
          </a:p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　</a:t>
            </a:r>
          </a:p>
          <a:p>
            <a:pPr algn="ctr">
              <a:defRPr lang="ja-JP" altLang="en-US"/>
            </a:pP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535" name="図形 469"/>
          <p:cNvSpPr/>
          <p:nvPr/>
        </p:nvSpPr>
        <p:spPr>
          <a:xfrm>
            <a:off x="3845163" y="3581700"/>
            <a:ext cx="465498" cy="356794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３</a:t>
            </a:r>
          </a:p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　</a:t>
            </a:r>
          </a:p>
          <a:p>
            <a:pPr algn="ctr">
              <a:defRPr lang="ja-JP" altLang="en-US"/>
            </a:pP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536" name="図形 470"/>
          <p:cNvSpPr/>
          <p:nvPr/>
        </p:nvSpPr>
        <p:spPr>
          <a:xfrm>
            <a:off x="4921214" y="3581700"/>
            <a:ext cx="465498" cy="356794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４</a:t>
            </a:r>
          </a:p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　</a:t>
            </a:r>
          </a:p>
          <a:p>
            <a:pPr algn="ctr">
              <a:defRPr lang="ja-JP" altLang="en-US"/>
            </a:pP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537" name="図形 471"/>
          <p:cNvSpPr/>
          <p:nvPr/>
        </p:nvSpPr>
        <p:spPr>
          <a:xfrm>
            <a:off x="6004251" y="3581700"/>
            <a:ext cx="465498" cy="356794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５</a:t>
            </a:r>
          </a:p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　</a:t>
            </a:r>
          </a:p>
          <a:p>
            <a:pPr algn="ctr">
              <a:defRPr lang="ja-JP" altLang="en-US"/>
            </a:pP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538" name="図形 480"/>
          <p:cNvSpPr/>
          <p:nvPr/>
        </p:nvSpPr>
        <p:spPr>
          <a:xfrm>
            <a:off x="333000" y="4090979"/>
            <a:ext cx="3268575" cy="788692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●からだのどこですか? 　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Which part of your body？</a:t>
            </a:r>
          </a:p>
          <a:p>
            <a:pPr algn="l">
              <a:defRPr lang="ja-JP" altLang="en-US"/>
            </a:pPr>
            <a:r>
              <a:rPr lang="ja-JP" altLang="en-US" sz="900" b="1">
                <a:solidFill>
                  <a:schemeClr val="tx1"/>
                </a:solidFill>
              </a:rPr>
              <a:t>　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2000" b="1">
              <a:solidFill>
                <a:schemeClr val="tx1"/>
              </a:solidFill>
            </a:endParaRPr>
          </a:p>
        </p:txBody>
      </p:sp>
      <p:grpSp>
        <p:nvGrpSpPr>
          <p:cNvPr id="4539" name="グループ 4843"/>
          <p:cNvGrpSpPr/>
          <p:nvPr/>
        </p:nvGrpSpPr>
        <p:grpSpPr>
          <a:xfrm>
            <a:off x="829397" y="1070415"/>
            <a:ext cx="5407588" cy="2513174"/>
            <a:chOff x="122652" y="117063"/>
            <a:chExt cx="591381" cy="274845"/>
          </a:xfrm>
        </p:grpSpPr>
        <p:sp>
          <p:nvSpPr>
            <p:cNvPr id="4540" name="図形 452"/>
            <p:cNvSpPr/>
            <p:nvPr/>
          </p:nvSpPr>
          <p:spPr>
            <a:xfrm>
              <a:off x="595438" y="117063"/>
              <a:ext cx="118595" cy="2748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4287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4287"/>
                  </a:lnTo>
                  <a:close/>
                </a:path>
              </a:pathLst>
            </a:cu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541" name="図形 453"/>
            <p:cNvSpPr/>
            <p:nvPr/>
          </p:nvSpPr>
          <p:spPr>
            <a:xfrm>
              <a:off x="477362" y="171595"/>
              <a:ext cx="118229" cy="22031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5438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5438"/>
                  </a:lnTo>
                  <a:close/>
                </a:path>
              </a:pathLst>
            </a:cu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542" name="図形 455"/>
            <p:cNvSpPr/>
            <p:nvPr/>
          </p:nvSpPr>
          <p:spPr>
            <a:xfrm>
              <a:off x="359197" y="226929"/>
              <a:ext cx="118715" cy="16497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7236"/>
                  </a:moveTo>
                  <a:lnTo>
                    <a:pt x="21600" y="0"/>
                  </a:lnTo>
                  <a:lnTo>
                    <a:pt x="21547" y="21600"/>
                  </a:lnTo>
                  <a:lnTo>
                    <a:pt x="1" y="21600"/>
                  </a:lnTo>
                  <a:lnTo>
                    <a:pt x="0" y="7236"/>
                  </a:lnTo>
                  <a:close/>
                </a:path>
              </a:pathLst>
            </a:custGeom>
            <a:solidFill>
              <a:srgbClr val="F5F509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543" name="図形 456"/>
            <p:cNvSpPr/>
            <p:nvPr/>
          </p:nvSpPr>
          <p:spPr>
            <a:xfrm>
              <a:off x="240528" y="282306"/>
              <a:ext cx="118659" cy="10960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057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10570"/>
                  </a:lnTo>
                  <a:close/>
                </a:path>
              </a:pathLst>
            </a:custGeom>
            <a:solidFill>
              <a:srgbClr val="B6CF5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544" name="図形 457"/>
            <p:cNvSpPr/>
            <p:nvPr/>
          </p:nvSpPr>
          <p:spPr>
            <a:xfrm>
              <a:off x="122652" y="335658"/>
              <a:ext cx="118489" cy="5625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553" y="2160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21553" y="21600"/>
                  </a:lnTo>
                  <a:close/>
                </a:path>
              </a:pathLst>
            </a:custGeom>
            <a:solidFill>
              <a:srgbClr val="70AD4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545" name="グループ 4849"/>
          <p:cNvGrpSpPr/>
          <p:nvPr/>
        </p:nvGrpSpPr>
        <p:grpSpPr>
          <a:xfrm>
            <a:off x="3788990" y="4826752"/>
            <a:ext cx="2222184" cy="4534866"/>
            <a:chOff x="277196" y="570704"/>
            <a:chExt cx="233352" cy="476208"/>
          </a:xfrm>
        </p:grpSpPr>
        <p:grpSp>
          <p:nvGrpSpPr>
            <p:cNvPr id="4546" name="グループ 526"/>
            <p:cNvGrpSpPr/>
            <p:nvPr/>
          </p:nvGrpSpPr>
          <p:grpSpPr>
            <a:xfrm>
              <a:off x="277196" y="570704"/>
              <a:ext cx="233352" cy="476208"/>
              <a:chOff x="277196" y="570704"/>
              <a:chExt cx="233352" cy="476208"/>
            </a:xfrm>
          </p:grpSpPr>
          <p:grpSp>
            <p:nvGrpSpPr>
              <p:cNvPr id="4547" name="グループ 507"/>
              <p:cNvGrpSpPr/>
              <p:nvPr/>
            </p:nvGrpSpPr>
            <p:grpSpPr>
              <a:xfrm>
                <a:off x="277196" y="570725"/>
                <a:ext cx="233352" cy="476187"/>
                <a:chOff x="21770" y="570725"/>
                <a:chExt cx="233352" cy="476187"/>
              </a:xfrm>
            </p:grpSpPr>
            <p:sp>
              <p:nvSpPr>
                <p:cNvPr id="4548" name="図形 499"/>
                <p:cNvSpPr/>
                <p:nvPr/>
              </p:nvSpPr>
              <p:spPr>
                <a:xfrm>
                  <a:off x="44515" y="676419"/>
                  <a:ext cx="184560" cy="145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895" y="3912"/>
                      </a:moveTo>
                      <a:cubicBezTo>
                        <a:pt x="5895" y="3912"/>
                        <a:pt x="7257" y="3339"/>
                        <a:pt x="7804" y="3023"/>
                      </a:cubicBezTo>
                      <a:cubicBezTo>
                        <a:pt x="8046" y="2562"/>
                        <a:pt x="7915" y="825"/>
                        <a:pt x="7915" y="825"/>
                      </a:cubicBezTo>
                      <a:cubicBezTo>
                        <a:pt x="7915" y="825"/>
                        <a:pt x="9412" y="-922"/>
                        <a:pt x="12470" y="659"/>
                      </a:cubicBezTo>
                      <a:cubicBezTo>
                        <a:pt x="12470" y="659"/>
                        <a:pt x="12547" y="2106"/>
                        <a:pt x="12750" y="2830"/>
                      </a:cubicBezTo>
                      <a:cubicBezTo>
                        <a:pt x="13231" y="3396"/>
                        <a:pt x="14878" y="3678"/>
                        <a:pt x="15558" y="4015"/>
                      </a:cubicBezTo>
                      <a:cubicBezTo>
                        <a:pt x="17220" y="4729"/>
                        <a:pt x="20437" y="14979"/>
                        <a:pt x="21600" y="19350"/>
                      </a:cubicBezTo>
                      <a:lnTo>
                        <a:pt x="19425" y="20724"/>
                      </a:lnTo>
                      <a:lnTo>
                        <a:pt x="15727" y="11494"/>
                      </a:lnTo>
                      <a:lnTo>
                        <a:pt x="15837" y="21543"/>
                      </a:lnTo>
                      <a:cubicBezTo>
                        <a:pt x="11467" y="21701"/>
                        <a:pt x="9622" y="21527"/>
                        <a:pt x="5814" y="21012"/>
                      </a:cubicBezTo>
                      <a:lnTo>
                        <a:pt x="5366" y="11179"/>
                      </a:lnTo>
                      <a:lnTo>
                        <a:pt x="2366" y="21217"/>
                      </a:lnTo>
                      <a:lnTo>
                        <a:pt x="0" y="20086"/>
                      </a:lnTo>
                      <a:cubicBezTo>
                        <a:pt x="1098" y="16303"/>
                        <a:pt x="3047" y="4890"/>
                        <a:pt x="5895" y="3912"/>
                      </a:cubicBezTo>
                      <a:close/>
                    </a:path>
                  </a:pathLst>
                </a:custGeom>
                <a:solidFill>
                  <a:srgbClr val="F9E8C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49" name="図形 504"/>
                <p:cNvSpPr/>
                <p:nvPr/>
              </p:nvSpPr>
              <p:spPr>
                <a:xfrm>
                  <a:off x="57178" y="875998"/>
                  <a:ext cx="72035" cy="170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707"/>
                      </a:moveTo>
                      <a:lnTo>
                        <a:pt x="18883" y="21044"/>
                      </a:lnTo>
                      <a:cubicBezTo>
                        <a:pt x="18677" y="21990"/>
                        <a:pt x="1881" y="21779"/>
                        <a:pt x="329" y="20011"/>
                      </a:cubicBezTo>
                      <a:cubicBezTo>
                        <a:pt x="-1978" y="17269"/>
                        <a:pt x="8358" y="18234"/>
                        <a:pt x="11120" y="17595"/>
                      </a:cubicBezTo>
                      <a:lnTo>
                        <a:pt x="11366" y="0"/>
                      </a:lnTo>
                      <a:lnTo>
                        <a:pt x="21600" y="707"/>
                      </a:lnTo>
                      <a:close/>
                    </a:path>
                  </a:pathLst>
                </a:custGeom>
                <a:solidFill>
                  <a:srgbClr val="F9E8C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50" name="図形 503"/>
                <p:cNvSpPr/>
                <p:nvPr/>
              </p:nvSpPr>
              <p:spPr>
                <a:xfrm>
                  <a:off x="148092" y="862324"/>
                  <a:ext cx="78778" cy="184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458"/>
                      </a:moveTo>
                      <a:lnTo>
                        <a:pt x="4961" y="21020"/>
                      </a:lnTo>
                      <a:cubicBezTo>
                        <a:pt x="5278" y="22034"/>
                        <a:pt x="20643" y="21844"/>
                        <a:pt x="21536" y="19448"/>
                      </a:cubicBezTo>
                      <a:cubicBezTo>
                        <a:pt x="22155" y="17851"/>
                        <a:pt x="17979" y="18492"/>
                        <a:pt x="12711" y="17827"/>
                      </a:cubicBezTo>
                      <a:lnTo>
                        <a:pt x="9611" y="1458"/>
                      </a:lnTo>
                      <a:lnTo>
                        <a:pt x="4347" y="0"/>
                      </a:lnTo>
                      <a:lnTo>
                        <a:pt x="0" y="1458"/>
                      </a:lnTo>
                      <a:close/>
                    </a:path>
                  </a:pathLst>
                </a:custGeom>
                <a:solidFill>
                  <a:srgbClr val="F9E8C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4551" name="グループ 496"/>
                <p:cNvGrpSpPr/>
                <p:nvPr/>
              </p:nvGrpSpPr>
              <p:grpSpPr>
                <a:xfrm>
                  <a:off x="70942" y="570725"/>
                  <a:ext cx="122816" cy="124401"/>
                  <a:chOff x="146653" y="526025"/>
                  <a:chExt cx="155133" cy="157134"/>
                </a:xfrm>
              </p:grpSpPr>
              <p:sp>
                <p:nvSpPr>
                  <p:cNvPr id="4552" name="楕円 482"/>
                  <p:cNvSpPr/>
                  <p:nvPr/>
                </p:nvSpPr>
                <p:spPr>
                  <a:xfrm>
                    <a:off x="146653" y="605276"/>
                    <a:ext cx="40903" cy="36109"/>
                  </a:xfrm>
                  <a:prstGeom prst="ellipse">
                    <a:avLst/>
                  </a:prstGeom>
                  <a:solidFill>
                    <a:srgbClr val="F5DBA2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553" name="楕円 483"/>
                  <p:cNvSpPr/>
                  <p:nvPr/>
                </p:nvSpPr>
                <p:spPr>
                  <a:xfrm>
                    <a:off x="260883" y="605276"/>
                    <a:ext cx="40903" cy="36109"/>
                  </a:xfrm>
                  <a:prstGeom prst="ellipse">
                    <a:avLst/>
                  </a:prstGeom>
                  <a:solidFill>
                    <a:srgbClr val="F5DBA2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554" name="楕円 481"/>
                  <p:cNvSpPr/>
                  <p:nvPr/>
                </p:nvSpPr>
                <p:spPr>
                  <a:xfrm>
                    <a:off x="157820" y="557491"/>
                    <a:ext cx="133553" cy="125669"/>
                  </a:xfrm>
                  <a:prstGeom prst="ellipse">
                    <a:avLst/>
                  </a:prstGeom>
                  <a:solidFill>
                    <a:srgbClr val="F9E8C3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4555" name="図形 501"/>
                <p:cNvSpPr/>
                <p:nvPr/>
              </p:nvSpPr>
              <p:spPr>
                <a:xfrm>
                  <a:off x="81416" y="801367"/>
                  <a:ext cx="114811" cy="85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46" y="0"/>
                      </a:moveTo>
                      <a:lnTo>
                        <a:pt x="18739" y="99"/>
                      </a:lnTo>
                      <a:cubicBezTo>
                        <a:pt x="21028" y="5350"/>
                        <a:pt x="21457" y="13756"/>
                        <a:pt x="21600" y="20417"/>
                      </a:cubicBezTo>
                      <a:cubicBezTo>
                        <a:pt x="19168" y="21934"/>
                        <a:pt x="14877" y="21971"/>
                        <a:pt x="11873" y="20634"/>
                      </a:cubicBezTo>
                      <a:lnTo>
                        <a:pt x="10871" y="10690"/>
                      </a:lnTo>
                      <a:lnTo>
                        <a:pt x="11014" y="20634"/>
                      </a:lnTo>
                      <a:cubicBezTo>
                        <a:pt x="7725" y="21791"/>
                        <a:pt x="2003" y="21409"/>
                        <a:pt x="0" y="19487"/>
                      </a:cubicBezTo>
                      <a:cubicBezTo>
                        <a:pt x="429" y="12466"/>
                        <a:pt x="429" y="5923"/>
                        <a:pt x="2146" y="0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56" name="図形 499"/>
                <p:cNvSpPr/>
                <p:nvPr/>
              </p:nvSpPr>
              <p:spPr>
                <a:xfrm rot="13140000">
                  <a:off x="21770" y="800203"/>
                  <a:ext cx="54558" cy="67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9220" y="17126"/>
                      </a:moveTo>
                      <a:lnTo>
                        <a:pt x="11391" y="21206"/>
                      </a:lnTo>
                      <a:cubicBezTo>
                        <a:pt x="16256" y="22003"/>
                        <a:pt x="15771" y="21554"/>
                        <a:pt x="19273" y="20221"/>
                      </a:cubicBezTo>
                      <a:lnTo>
                        <a:pt x="18487" y="15558"/>
                      </a:lnTo>
                      <a:cubicBezTo>
                        <a:pt x="18401" y="13714"/>
                        <a:pt x="19302" y="13451"/>
                        <a:pt x="19814" y="12170"/>
                      </a:cubicBezTo>
                      <a:lnTo>
                        <a:pt x="21521" y="8176"/>
                      </a:lnTo>
                      <a:cubicBezTo>
                        <a:pt x="22203" y="6668"/>
                        <a:pt x="18875" y="5532"/>
                        <a:pt x="18082" y="7437"/>
                      </a:cubicBezTo>
                      <a:lnTo>
                        <a:pt x="17003" y="10245"/>
                      </a:lnTo>
                      <a:lnTo>
                        <a:pt x="14184" y="2269"/>
                      </a:lnTo>
                      <a:cubicBezTo>
                        <a:pt x="12907" y="-62"/>
                        <a:pt x="10177" y="490"/>
                        <a:pt x="10773" y="2208"/>
                      </a:cubicBezTo>
                      <a:lnTo>
                        <a:pt x="12553" y="8500"/>
                      </a:lnTo>
                      <a:lnTo>
                        <a:pt x="9314" y="1372"/>
                      </a:lnTo>
                      <a:cubicBezTo>
                        <a:pt x="8641" y="-617"/>
                        <a:pt x="5317" y="-301"/>
                        <a:pt x="5905" y="1372"/>
                      </a:cubicBezTo>
                      <a:lnTo>
                        <a:pt x="8124" y="8500"/>
                      </a:lnTo>
                      <a:lnTo>
                        <a:pt x="5059" y="2822"/>
                      </a:lnTo>
                      <a:cubicBezTo>
                        <a:pt x="4291" y="1616"/>
                        <a:pt x="1134" y="1839"/>
                        <a:pt x="2073" y="3620"/>
                      </a:cubicBezTo>
                      <a:lnTo>
                        <a:pt x="5744" y="10370"/>
                      </a:lnTo>
                      <a:lnTo>
                        <a:pt x="2501" y="7057"/>
                      </a:lnTo>
                      <a:cubicBezTo>
                        <a:pt x="1747" y="5891"/>
                        <a:pt x="-721" y="6196"/>
                        <a:pt x="201" y="7794"/>
                      </a:cubicBezTo>
                      <a:cubicBezTo>
                        <a:pt x="118" y="7784"/>
                        <a:pt x="2844" y="11169"/>
                        <a:pt x="2901" y="11200"/>
                      </a:cubicBezTo>
                      <a:cubicBezTo>
                        <a:pt x="5572" y="13991"/>
                        <a:pt x="4987" y="13926"/>
                        <a:pt x="9220" y="17126"/>
                      </a:cubicBezTo>
                      <a:close/>
                    </a:path>
                  </a:pathLst>
                </a:custGeom>
                <a:solidFill>
                  <a:srgbClr val="F9E8C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57" name="図形 500"/>
                <p:cNvSpPr/>
                <p:nvPr/>
              </p:nvSpPr>
              <p:spPr>
                <a:xfrm rot="-13140000" flipH="1">
                  <a:off x="200564" y="800504"/>
                  <a:ext cx="54558" cy="67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9220" y="17126"/>
                      </a:moveTo>
                      <a:lnTo>
                        <a:pt x="11391" y="21206"/>
                      </a:lnTo>
                      <a:cubicBezTo>
                        <a:pt x="16256" y="22003"/>
                        <a:pt x="15771" y="21554"/>
                        <a:pt x="19273" y="20221"/>
                      </a:cubicBezTo>
                      <a:lnTo>
                        <a:pt x="18487" y="15558"/>
                      </a:lnTo>
                      <a:cubicBezTo>
                        <a:pt x="18401" y="13714"/>
                        <a:pt x="19302" y="13451"/>
                        <a:pt x="19814" y="12170"/>
                      </a:cubicBezTo>
                      <a:lnTo>
                        <a:pt x="21521" y="8176"/>
                      </a:lnTo>
                      <a:cubicBezTo>
                        <a:pt x="22203" y="6668"/>
                        <a:pt x="18875" y="5532"/>
                        <a:pt x="18082" y="7437"/>
                      </a:cubicBezTo>
                      <a:lnTo>
                        <a:pt x="17003" y="10245"/>
                      </a:lnTo>
                      <a:lnTo>
                        <a:pt x="14184" y="2269"/>
                      </a:lnTo>
                      <a:cubicBezTo>
                        <a:pt x="12907" y="-62"/>
                        <a:pt x="10177" y="490"/>
                        <a:pt x="10773" y="2208"/>
                      </a:cubicBezTo>
                      <a:lnTo>
                        <a:pt x="12553" y="8500"/>
                      </a:lnTo>
                      <a:lnTo>
                        <a:pt x="9314" y="1372"/>
                      </a:lnTo>
                      <a:cubicBezTo>
                        <a:pt x="8641" y="-617"/>
                        <a:pt x="5317" y="-301"/>
                        <a:pt x="5905" y="1372"/>
                      </a:cubicBezTo>
                      <a:lnTo>
                        <a:pt x="8124" y="8500"/>
                      </a:lnTo>
                      <a:lnTo>
                        <a:pt x="5059" y="2822"/>
                      </a:lnTo>
                      <a:cubicBezTo>
                        <a:pt x="4291" y="1616"/>
                        <a:pt x="1134" y="1839"/>
                        <a:pt x="2073" y="3620"/>
                      </a:cubicBezTo>
                      <a:lnTo>
                        <a:pt x="5744" y="10370"/>
                      </a:lnTo>
                      <a:lnTo>
                        <a:pt x="2501" y="7057"/>
                      </a:lnTo>
                      <a:cubicBezTo>
                        <a:pt x="1747" y="5891"/>
                        <a:pt x="-721" y="6196"/>
                        <a:pt x="201" y="7794"/>
                      </a:cubicBezTo>
                      <a:cubicBezTo>
                        <a:pt x="118" y="7784"/>
                        <a:pt x="2844" y="11169"/>
                        <a:pt x="2901" y="11200"/>
                      </a:cubicBezTo>
                      <a:cubicBezTo>
                        <a:pt x="5572" y="13991"/>
                        <a:pt x="4987" y="13926"/>
                        <a:pt x="9220" y="17126"/>
                      </a:cubicBezTo>
                      <a:close/>
                    </a:path>
                  </a:pathLst>
                </a:custGeom>
                <a:solidFill>
                  <a:srgbClr val="F9E8C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4558" name="図形 525"/>
              <p:cNvSpPr/>
              <p:nvPr/>
            </p:nvSpPr>
            <p:spPr>
              <a:xfrm>
                <a:off x="332705" y="570704"/>
                <a:ext cx="107895" cy="12070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240" y="1706"/>
                    </a:moveTo>
                    <a:cubicBezTo>
                      <a:pt x="11878" y="1144"/>
                      <a:pt x="14953" y="-162"/>
                      <a:pt x="15154" y="19"/>
                    </a:cubicBezTo>
                    <a:cubicBezTo>
                      <a:pt x="15560" y="381"/>
                      <a:pt x="14572" y="1466"/>
                      <a:pt x="14279" y="2189"/>
                    </a:cubicBezTo>
                    <a:cubicBezTo>
                      <a:pt x="15895" y="1987"/>
                      <a:pt x="18726" y="1086"/>
                      <a:pt x="19127" y="1585"/>
                    </a:cubicBezTo>
                    <a:cubicBezTo>
                      <a:pt x="19331" y="2115"/>
                      <a:pt x="18142" y="2711"/>
                      <a:pt x="17648" y="3274"/>
                    </a:cubicBezTo>
                    <a:cubicBezTo>
                      <a:pt x="21217" y="4948"/>
                      <a:pt x="21128" y="8266"/>
                      <a:pt x="21554" y="12014"/>
                    </a:cubicBezTo>
                    <a:cubicBezTo>
                      <a:pt x="21958" y="16773"/>
                      <a:pt x="19523" y="19369"/>
                      <a:pt x="15391" y="21359"/>
                    </a:cubicBezTo>
                    <a:cubicBezTo>
                      <a:pt x="14715" y="21479"/>
                      <a:pt x="13905" y="19488"/>
                      <a:pt x="13338" y="19550"/>
                    </a:cubicBezTo>
                    <a:cubicBezTo>
                      <a:pt x="12759" y="19609"/>
                      <a:pt x="12150" y="21479"/>
                      <a:pt x="11520" y="21539"/>
                    </a:cubicBezTo>
                    <a:cubicBezTo>
                      <a:pt x="10735" y="21359"/>
                      <a:pt x="9925" y="19790"/>
                      <a:pt x="9364" y="19671"/>
                    </a:cubicBezTo>
                    <a:cubicBezTo>
                      <a:pt x="8303" y="19609"/>
                      <a:pt x="7428" y="21540"/>
                      <a:pt x="6872" y="21600"/>
                    </a:cubicBezTo>
                    <a:cubicBezTo>
                      <a:pt x="72" y="18824"/>
                      <a:pt x="-17" y="14783"/>
                      <a:pt x="4" y="12074"/>
                    </a:cubicBezTo>
                    <a:cubicBezTo>
                      <a:pt x="-17" y="6519"/>
                      <a:pt x="3593" y="2417"/>
                      <a:pt x="10240" y="1706"/>
                    </a:cubicBezTo>
                    <a:close/>
                  </a:path>
                </a:pathLst>
              </a:custGeom>
              <a:solidFill>
                <a:srgbClr val="765A3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4559" name="四角形 529"/>
            <p:cNvSpPr/>
            <p:nvPr/>
          </p:nvSpPr>
          <p:spPr>
            <a:xfrm>
              <a:off x="389242" y="719106"/>
              <a:ext cx="3958" cy="72011"/>
            </a:xfrm>
            <a:prstGeom prst="rect">
              <a:avLst/>
            </a:prstGeom>
            <a:solidFill>
              <a:srgbClr val="F3D18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560" name="図形 538"/>
            <p:cNvSpPr/>
            <p:nvPr/>
          </p:nvSpPr>
          <p:spPr>
            <a:xfrm rot="1260000">
              <a:off x="317866" y="773777"/>
              <a:ext cx="14172" cy="634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413" y="1151"/>
                  </a:moveTo>
                  <a:cubicBezTo>
                    <a:pt x="4303" y="11587"/>
                    <a:pt x="7935" y="14827"/>
                    <a:pt x="10605" y="14666"/>
                  </a:cubicBezTo>
                  <a:cubicBezTo>
                    <a:pt x="14016" y="14507"/>
                    <a:pt x="18286" y="8830"/>
                    <a:pt x="18984" y="0"/>
                  </a:cubicBezTo>
                  <a:lnTo>
                    <a:pt x="21597" y="1694"/>
                  </a:lnTo>
                  <a:cubicBezTo>
                    <a:pt x="21784" y="12771"/>
                    <a:pt x="15934" y="21280"/>
                    <a:pt x="10514" y="21599"/>
                  </a:cubicBezTo>
                  <a:cubicBezTo>
                    <a:pt x="5579" y="21922"/>
                    <a:pt x="321" y="12128"/>
                    <a:pt x="-3" y="2978"/>
                  </a:cubicBezTo>
                  <a:lnTo>
                    <a:pt x="3413" y="1151"/>
                  </a:lnTo>
                  <a:close/>
                </a:path>
              </a:pathLst>
            </a:custGeom>
            <a:solidFill>
              <a:srgbClr val="F3D18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561" name="図形 539"/>
            <p:cNvSpPr/>
            <p:nvPr/>
          </p:nvSpPr>
          <p:spPr>
            <a:xfrm rot="19920000">
              <a:off x="452320" y="773763"/>
              <a:ext cx="14172" cy="634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413" y="1151"/>
                  </a:moveTo>
                  <a:cubicBezTo>
                    <a:pt x="4303" y="11587"/>
                    <a:pt x="7935" y="14827"/>
                    <a:pt x="10605" y="14666"/>
                  </a:cubicBezTo>
                  <a:cubicBezTo>
                    <a:pt x="14016" y="14507"/>
                    <a:pt x="18286" y="8830"/>
                    <a:pt x="18984" y="0"/>
                  </a:cubicBezTo>
                  <a:lnTo>
                    <a:pt x="21597" y="1694"/>
                  </a:lnTo>
                  <a:cubicBezTo>
                    <a:pt x="21784" y="12771"/>
                    <a:pt x="15934" y="21280"/>
                    <a:pt x="10514" y="21599"/>
                  </a:cubicBezTo>
                  <a:cubicBezTo>
                    <a:pt x="5579" y="21922"/>
                    <a:pt x="321" y="12128"/>
                    <a:pt x="-3" y="2978"/>
                  </a:cubicBezTo>
                  <a:lnTo>
                    <a:pt x="3413" y="1151"/>
                  </a:lnTo>
                  <a:close/>
                </a:path>
              </a:pathLst>
            </a:custGeom>
            <a:solidFill>
              <a:srgbClr val="F3D18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562" name="グループ 4866"/>
          <p:cNvGrpSpPr/>
          <p:nvPr/>
        </p:nvGrpSpPr>
        <p:grpSpPr>
          <a:xfrm>
            <a:off x="1052986" y="4729441"/>
            <a:ext cx="2222184" cy="4613294"/>
            <a:chOff x="21770" y="570828"/>
            <a:chExt cx="233352" cy="484442"/>
          </a:xfrm>
        </p:grpSpPr>
        <p:grpSp>
          <p:nvGrpSpPr>
            <p:cNvPr id="4563" name="グループ 505"/>
            <p:cNvGrpSpPr/>
            <p:nvPr/>
          </p:nvGrpSpPr>
          <p:grpSpPr>
            <a:xfrm>
              <a:off x="21770" y="570828"/>
              <a:ext cx="233352" cy="484442"/>
              <a:chOff x="21770" y="570828"/>
              <a:chExt cx="233352" cy="484442"/>
            </a:xfrm>
          </p:grpSpPr>
          <p:sp>
            <p:nvSpPr>
              <p:cNvPr id="4564" name="図形 499"/>
              <p:cNvSpPr/>
              <p:nvPr/>
            </p:nvSpPr>
            <p:spPr>
              <a:xfrm>
                <a:off x="44515" y="676419"/>
                <a:ext cx="184560" cy="14522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895" y="3912"/>
                    </a:moveTo>
                    <a:cubicBezTo>
                      <a:pt x="5895" y="3912"/>
                      <a:pt x="7257" y="3339"/>
                      <a:pt x="7804" y="3023"/>
                    </a:cubicBezTo>
                    <a:cubicBezTo>
                      <a:pt x="8046" y="2562"/>
                      <a:pt x="7915" y="825"/>
                      <a:pt x="7915" y="825"/>
                    </a:cubicBezTo>
                    <a:cubicBezTo>
                      <a:pt x="7915" y="825"/>
                      <a:pt x="9412" y="-922"/>
                      <a:pt x="12470" y="659"/>
                    </a:cubicBezTo>
                    <a:cubicBezTo>
                      <a:pt x="12470" y="659"/>
                      <a:pt x="12547" y="2106"/>
                      <a:pt x="12750" y="2830"/>
                    </a:cubicBezTo>
                    <a:cubicBezTo>
                      <a:pt x="13231" y="3396"/>
                      <a:pt x="14878" y="3678"/>
                      <a:pt x="15558" y="4015"/>
                    </a:cubicBezTo>
                    <a:cubicBezTo>
                      <a:pt x="17220" y="4729"/>
                      <a:pt x="20437" y="14979"/>
                      <a:pt x="21600" y="19350"/>
                    </a:cubicBezTo>
                    <a:lnTo>
                      <a:pt x="19425" y="20724"/>
                    </a:lnTo>
                    <a:lnTo>
                      <a:pt x="15727" y="11494"/>
                    </a:lnTo>
                    <a:lnTo>
                      <a:pt x="15837" y="21543"/>
                    </a:lnTo>
                    <a:cubicBezTo>
                      <a:pt x="11467" y="21701"/>
                      <a:pt x="9622" y="21527"/>
                      <a:pt x="5814" y="21012"/>
                    </a:cubicBezTo>
                    <a:lnTo>
                      <a:pt x="5366" y="11179"/>
                    </a:lnTo>
                    <a:lnTo>
                      <a:pt x="2366" y="21217"/>
                    </a:lnTo>
                    <a:lnTo>
                      <a:pt x="0" y="20086"/>
                    </a:lnTo>
                    <a:cubicBezTo>
                      <a:pt x="1098" y="16303"/>
                      <a:pt x="3047" y="4890"/>
                      <a:pt x="5895" y="3912"/>
                    </a:cubicBezTo>
                    <a:close/>
                  </a:path>
                </a:pathLst>
              </a:custGeom>
              <a:solidFill>
                <a:srgbClr val="F9E8C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565" name="図形 504"/>
              <p:cNvSpPr/>
              <p:nvPr/>
            </p:nvSpPr>
            <p:spPr>
              <a:xfrm>
                <a:off x="55256" y="872106"/>
                <a:ext cx="74105" cy="1831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660"/>
                    </a:moveTo>
                    <a:lnTo>
                      <a:pt x="18949" y="19663"/>
                    </a:lnTo>
                    <a:cubicBezTo>
                      <a:pt x="18747" y="20548"/>
                      <a:pt x="1834" y="22638"/>
                      <a:pt x="320" y="20986"/>
                    </a:cubicBezTo>
                    <a:cubicBezTo>
                      <a:pt x="-1932" y="18424"/>
                      <a:pt x="7547" y="17725"/>
                      <a:pt x="11375" y="16441"/>
                    </a:cubicBezTo>
                    <a:lnTo>
                      <a:pt x="11615" y="0"/>
                    </a:lnTo>
                    <a:lnTo>
                      <a:pt x="21600" y="660"/>
                    </a:lnTo>
                    <a:close/>
                  </a:path>
                </a:pathLst>
              </a:custGeom>
              <a:solidFill>
                <a:srgbClr val="F9E8C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566" name="図形 503"/>
              <p:cNvSpPr/>
              <p:nvPr/>
            </p:nvSpPr>
            <p:spPr>
              <a:xfrm>
                <a:off x="148106" y="862332"/>
                <a:ext cx="88315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398"/>
                    </a:moveTo>
                    <a:lnTo>
                      <a:pt x="4425" y="20157"/>
                    </a:lnTo>
                    <a:cubicBezTo>
                      <a:pt x="4708" y="21130"/>
                      <a:pt x="20769" y="22709"/>
                      <a:pt x="21566" y="20411"/>
                    </a:cubicBezTo>
                    <a:cubicBezTo>
                      <a:pt x="22118" y="18880"/>
                      <a:pt x="16036" y="17733"/>
                      <a:pt x="11337" y="17095"/>
                    </a:cubicBezTo>
                    <a:lnTo>
                      <a:pt x="8572" y="1398"/>
                    </a:lnTo>
                    <a:lnTo>
                      <a:pt x="3877" y="0"/>
                    </a:lnTo>
                    <a:lnTo>
                      <a:pt x="0" y="1398"/>
                    </a:lnTo>
                    <a:close/>
                  </a:path>
                </a:pathLst>
              </a:custGeom>
              <a:solidFill>
                <a:srgbClr val="F9E8C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4567" name="グループ 496"/>
              <p:cNvGrpSpPr/>
              <p:nvPr/>
            </p:nvGrpSpPr>
            <p:grpSpPr>
              <a:xfrm>
                <a:off x="70942" y="570828"/>
                <a:ext cx="122816" cy="124297"/>
                <a:chOff x="146653" y="526155"/>
                <a:chExt cx="155133" cy="157004"/>
              </a:xfrm>
            </p:grpSpPr>
            <p:sp>
              <p:nvSpPr>
                <p:cNvPr id="4568" name="楕円 482"/>
                <p:cNvSpPr/>
                <p:nvPr/>
              </p:nvSpPr>
              <p:spPr>
                <a:xfrm>
                  <a:off x="146653" y="605276"/>
                  <a:ext cx="40903" cy="36109"/>
                </a:xfrm>
                <a:prstGeom prst="ellipse">
                  <a:avLst/>
                </a:prstGeom>
                <a:solidFill>
                  <a:srgbClr val="F5DBA2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69" name="楕円 483"/>
                <p:cNvSpPr/>
                <p:nvPr/>
              </p:nvSpPr>
              <p:spPr>
                <a:xfrm>
                  <a:off x="260883" y="605276"/>
                  <a:ext cx="40903" cy="36109"/>
                </a:xfrm>
                <a:prstGeom prst="ellipse">
                  <a:avLst/>
                </a:prstGeom>
                <a:solidFill>
                  <a:srgbClr val="F5DBA2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70" name="楕円 481"/>
                <p:cNvSpPr/>
                <p:nvPr/>
              </p:nvSpPr>
              <p:spPr>
                <a:xfrm>
                  <a:off x="157820" y="557491"/>
                  <a:ext cx="133553" cy="125669"/>
                </a:xfrm>
                <a:prstGeom prst="ellipse">
                  <a:avLst/>
                </a:prstGeom>
                <a:solidFill>
                  <a:srgbClr val="F9E8C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71" name="図形 484"/>
                <p:cNvSpPr/>
                <p:nvPr/>
              </p:nvSpPr>
              <p:spPr>
                <a:xfrm>
                  <a:off x="154919" y="526155"/>
                  <a:ext cx="137098" cy="90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440" y="21502"/>
                      </a:moveTo>
                      <a:cubicBezTo>
                        <a:pt x="1898" y="19605"/>
                        <a:pt x="4066" y="13849"/>
                        <a:pt x="5027" y="13556"/>
                      </a:cubicBezTo>
                      <a:cubicBezTo>
                        <a:pt x="5569" y="13556"/>
                        <a:pt x="4763" y="18765"/>
                        <a:pt x="5239" y="19442"/>
                      </a:cubicBezTo>
                      <a:cubicBezTo>
                        <a:pt x="5616" y="19937"/>
                        <a:pt x="9516" y="13359"/>
                        <a:pt x="10787" y="13556"/>
                      </a:cubicBezTo>
                      <a:cubicBezTo>
                        <a:pt x="11593" y="13752"/>
                        <a:pt x="10417" y="19547"/>
                        <a:pt x="10681" y="19835"/>
                      </a:cubicBezTo>
                      <a:cubicBezTo>
                        <a:pt x="11163" y="20231"/>
                        <a:pt x="14469" y="14360"/>
                        <a:pt x="15376" y="14461"/>
                      </a:cubicBezTo>
                      <a:cubicBezTo>
                        <a:pt x="15749" y="14461"/>
                        <a:pt x="15430" y="20133"/>
                        <a:pt x="16017" y="20426"/>
                      </a:cubicBezTo>
                      <a:cubicBezTo>
                        <a:pt x="16497" y="20720"/>
                        <a:pt x="18418" y="15638"/>
                        <a:pt x="19110" y="15440"/>
                      </a:cubicBezTo>
                      <a:cubicBezTo>
                        <a:pt x="19696" y="15440"/>
                        <a:pt x="21048" y="19639"/>
                        <a:pt x="21510" y="21600"/>
                      </a:cubicBezTo>
                      <a:cubicBezTo>
                        <a:pt x="22350" y="8524"/>
                        <a:pt x="16921" y="3745"/>
                        <a:pt x="11373" y="2860"/>
                      </a:cubicBezTo>
                      <a:cubicBezTo>
                        <a:pt x="11373" y="2860"/>
                        <a:pt x="7318" y="-285"/>
                        <a:pt x="6679" y="7"/>
                      </a:cubicBezTo>
                      <a:cubicBezTo>
                        <a:pt x="6199" y="-90"/>
                        <a:pt x="7216" y="3359"/>
                        <a:pt x="7216" y="3359"/>
                      </a:cubicBezTo>
                      <a:cubicBezTo>
                        <a:pt x="7216" y="3359"/>
                        <a:pt x="3853" y="2043"/>
                        <a:pt x="2520" y="2727"/>
                      </a:cubicBezTo>
                      <a:cubicBezTo>
                        <a:pt x="2520" y="2727"/>
                        <a:pt x="3212" y="4581"/>
                        <a:pt x="4171" y="5367"/>
                      </a:cubicBezTo>
                      <a:cubicBezTo>
                        <a:pt x="-363" y="8421"/>
                        <a:pt x="-449" y="17788"/>
                        <a:pt x="440" y="21502"/>
                      </a:cubicBezTo>
                      <a:close/>
                    </a:path>
                  </a:pathLst>
                </a:custGeom>
                <a:solidFill>
                  <a:srgbClr val="765A39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72" name="楕円 485"/>
                <p:cNvSpPr/>
                <p:nvPr/>
              </p:nvSpPr>
              <p:spPr>
                <a:xfrm>
                  <a:off x="187804" y="618156"/>
                  <a:ext cx="11291" cy="11291"/>
                </a:xfrm>
                <a:prstGeom prst="ellipse">
                  <a:avLst/>
                </a:prstGeom>
                <a:solidFill>
                  <a:sysClr val="windowText" lastClr="000000">
                    <a:lumMod val="85000"/>
                    <a:lumOff val="1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73" name="楕円 486"/>
                <p:cNvSpPr/>
                <p:nvPr/>
              </p:nvSpPr>
              <p:spPr>
                <a:xfrm>
                  <a:off x="250157" y="618156"/>
                  <a:ext cx="11291" cy="11291"/>
                </a:xfrm>
                <a:prstGeom prst="ellipse">
                  <a:avLst/>
                </a:prstGeom>
                <a:solidFill>
                  <a:sysClr val="windowText" lastClr="000000">
                    <a:lumMod val="85000"/>
                    <a:lumOff val="1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74" name="図形 487"/>
                <p:cNvSpPr/>
                <p:nvPr/>
              </p:nvSpPr>
              <p:spPr>
                <a:xfrm>
                  <a:off x="216697" y="618156"/>
                  <a:ext cx="16199" cy="23228"/>
                </a:xfrm>
                <a:prstGeom prst="triangle">
                  <a:avLst/>
                </a:prstGeom>
                <a:solidFill>
                  <a:srgbClr val="F3D188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75" name="図形 488"/>
                <p:cNvSpPr/>
                <p:nvPr/>
              </p:nvSpPr>
              <p:spPr>
                <a:xfrm flipV="1">
                  <a:off x="211972" y="644028"/>
                  <a:ext cx="25649" cy="17505"/>
                </a:xfrm>
                <a:prstGeom prst="blockArc">
                  <a:avLst>
                    <a:gd name="adj1" fmla="val 10800000"/>
                    <a:gd name="adj2" fmla="val 0"/>
                    <a:gd name="adj3" fmla="val 17045"/>
                  </a:avLst>
                </a:prstGeom>
                <a:solidFill>
                  <a:srgbClr val="B9000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76" name="楕円 489"/>
                <p:cNvSpPr/>
                <p:nvPr/>
              </p:nvSpPr>
              <p:spPr>
                <a:xfrm>
                  <a:off x="167274" y="629562"/>
                  <a:ext cx="26344" cy="26344"/>
                </a:xfrm>
                <a:prstGeom prst="ellipse">
                  <a:avLst/>
                </a:prstGeom>
                <a:gradFill>
                  <a:gsLst>
                    <a:gs pos="0">
                      <a:srgbClr val="F4B084"/>
                    </a:gs>
                    <a:gs pos="81999">
                      <a:srgbClr val="F9E8C3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577" name="楕円 490"/>
                <p:cNvSpPr/>
                <p:nvPr/>
              </p:nvSpPr>
              <p:spPr>
                <a:xfrm>
                  <a:off x="254738" y="629562"/>
                  <a:ext cx="26344" cy="26344"/>
                </a:xfrm>
                <a:prstGeom prst="ellipse">
                  <a:avLst/>
                </a:prstGeom>
                <a:gradFill>
                  <a:gsLst>
                    <a:gs pos="0">
                      <a:srgbClr val="F4B084"/>
                    </a:gs>
                    <a:gs pos="81999">
                      <a:srgbClr val="F9E8C3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4578" name="図形 501"/>
              <p:cNvSpPr/>
              <p:nvPr/>
            </p:nvSpPr>
            <p:spPr>
              <a:xfrm>
                <a:off x="81416" y="801367"/>
                <a:ext cx="114811" cy="8591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46" y="0"/>
                    </a:moveTo>
                    <a:lnTo>
                      <a:pt x="18739" y="99"/>
                    </a:lnTo>
                    <a:cubicBezTo>
                      <a:pt x="21028" y="5350"/>
                      <a:pt x="21457" y="13756"/>
                      <a:pt x="21600" y="20417"/>
                    </a:cubicBezTo>
                    <a:cubicBezTo>
                      <a:pt x="19168" y="21934"/>
                      <a:pt x="14877" y="21971"/>
                      <a:pt x="11873" y="20634"/>
                    </a:cubicBezTo>
                    <a:lnTo>
                      <a:pt x="10871" y="10690"/>
                    </a:lnTo>
                    <a:lnTo>
                      <a:pt x="11014" y="20634"/>
                    </a:lnTo>
                    <a:cubicBezTo>
                      <a:pt x="7725" y="21791"/>
                      <a:pt x="2003" y="21409"/>
                      <a:pt x="0" y="19487"/>
                    </a:cubicBezTo>
                    <a:cubicBezTo>
                      <a:pt x="429" y="12466"/>
                      <a:pt x="429" y="5923"/>
                      <a:pt x="2146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579" name="図形 499"/>
              <p:cNvSpPr/>
              <p:nvPr/>
            </p:nvSpPr>
            <p:spPr>
              <a:xfrm rot="13140000">
                <a:off x="21770" y="800203"/>
                <a:ext cx="54558" cy="6766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220" y="17126"/>
                    </a:moveTo>
                    <a:lnTo>
                      <a:pt x="11391" y="21206"/>
                    </a:lnTo>
                    <a:cubicBezTo>
                      <a:pt x="16256" y="22003"/>
                      <a:pt x="15771" y="21554"/>
                      <a:pt x="19273" y="20221"/>
                    </a:cubicBezTo>
                    <a:lnTo>
                      <a:pt x="18487" y="15558"/>
                    </a:lnTo>
                    <a:cubicBezTo>
                      <a:pt x="18401" y="13714"/>
                      <a:pt x="19302" y="13451"/>
                      <a:pt x="19814" y="12170"/>
                    </a:cubicBezTo>
                    <a:lnTo>
                      <a:pt x="21521" y="8176"/>
                    </a:lnTo>
                    <a:cubicBezTo>
                      <a:pt x="22203" y="6668"/>
                      <a:pt x="18875" y="5532"/>
                      <a:pt x="18082" y="7437"/>
                    </a:cubicBezTo>
                    <a:lnTo>
                      <a:pt x="17003" y="10245"/>
                    </a:lnTo>
                    <a:lnTo>
                      <a:pt x="14184" y="2269"/>
                    </a:lnTo>
                    <a:cubicBezTo>
                      <a:pt x="12907" y="-62"/>
                      <a:pt x="10177" y="490"/>
                      <a:pt x="10773" y="2208"/>
                    </a:cubicBezTo>
                    <a:lnTo>
                      <a:pt x="12553" y="8500"/>
                    </a:lnTo>
                    <a:lnTo>
                      <a:pt x="9314" y="1372"/>
                    </a:lnTo>
                    <a:cubicBezTo>
                      <a:pt x="8641" y="-617"/>
                      <a:pt x="5317" y="-301"/>
                      <a:pt x="5905" y="1372"/>
                    </a:cubicBezTo>
                    <a:lnTo>
                      <a:pt x="8124" y="8500"/>
                    </a:lnTo>
                    <a:lnTo>
                      <a:pt x="5059" y="2822"/>
                    </a:lnTo>
                    <a:cubicBezTo>
                      <a:pt x="4291" y="1616"/>
                      <a:pt x="1134" y="1839"/>
                      <a:pt x="2073" y="3620"/>
                    </a:cubicBezTo>
                    <a:lnTo>
                      <a:pt x="5744" y="10370"/>
                    </a:lnTo>
                    <a:lnTo>
                      <a:pt x="2501" y="7057"/>
                    </a:lnTo>
                    <a:cubicBezTo>
                      <a:pt x="1747" y="5891"/>
                      <a:pt x="-721" y="6196"/>
                      <a:pt x="201" y="7794"/>
                    </a:cubicBezTo>
                    <a:cubicBezTo>
                      <a:pt x="118" y="7784"/>
                      <a:pt x="2844" y="11169"/>
                      <a:pt x="2901" y="11200"/>
                    </a:cubicBezTo>
                    <a:cubicBezTo>
                      <a:pt x="5572" y="13991"/>
                      <a:pt x="4987" y="13926"/>
                      <a:pt x="9220" y="17126"/>
                    </a:cubicBezTo>
                    <a:close/>
                  </a:path>
                </a:pathLst>
              </a:custGeom>
              <a:solidFill>
                <a:srgbClr val="F9E8C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580" name="図形 500"/>
              <p:cNvSpPr/>
              <p:nvPr/>
            </p:nvSpPr>
            <p:spPr>
              <a:xfrm rot="-13140000" flipH="1">
                <a:off x="200564" y="800504"/>
                <a:ext cx="54558" cy="6766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220" y="17126"/>
                    </a:moveTo>
                    <a:lnTo>
                      <a:pt x="11391" y="21206"/>
                    </a:lnTo>
                    <a:cubicBezTo>
                      <a:pt x="16256" y="22003"/>
                      <a:pt x="15771" y="21554"/>
                      <a:pt x="19273" y="20221"/>
                    </a:cubicBezTo>
                    <a:lnTo>
                      <a:pt x="18487" y="15558"/>
                    </a:lnTo>
                    <a:cubicBezTo>
                      <a:pt x="18401" y="13714"/>
                      <a:pt x="19302" y="13451"/>
                      <a:pt x="19814" y="12170"/>
                    </a:cubicBezTo>
                    <a:lnTo>
                      <a:pt x="21521" y="8176"/>
                    </a:lnTo>
                    <a:cubicBezTo>
                      <a:pt x="22203" y="6668"/>
                      <a:pt x="18875" y="5532"/>
                      <a:pt x="18082" y="7437"/>
                    </a:cubicBezTo>
                    <a:lnTo>
                      <a:pt x="17003" y="10245"/>
                    </a:lnTo>
                    <a:lnTo>
                      <a:pt x="14184" y="2269"/>
                    </a:lnTo>
                    <a:cubicBezTo>
                      <a:pt x="12907" y="-62"/>
                      <a:pt x="10177" y="490"/>
                      <a:pt x="10773" y="2208"/>
                    </a:cubicBezTo>
                    <a:lnTo>
                      <a:pt x="12553" y="8500"/>
                    </a:lnTo>
                    <a:lnTo>
                      <a:pt x="9314" y="1372"/>
                    </a:lnTo>
                    <a:cubicBezTo>
                      <a:pt x="8641" y="-617"/>
                      <a:pt x="5317" y="-301"/>
                      <a:pt x="5905" y="1372"/>
                    </a:cubicBezTo>
                    <a:lnTo>
                      <a:pt x="8124" y="8500"/>
                    </a:lnTo>
                    <a:lnTo>
                      <a:pt x="5059" y="2822"/>
                    </a:lnTo>
                    <a:cubicBezTo>
                      <a:pt x="4291" y="1616"/>
                      <a:pt x="1134" y="1839"/>
                      <a:pt x="2073" y="3620"/>
                    </a:cubicBezTo>
                    <a:lnTo>
                      <a:pt x="5744" y="10370"/>
                    </a:lnTo>
                    <a:lnTo>
                      <a:pt x="2501" y="7057"/>
                    </a:lnTo>
                    <a:cubicBezTo>
                      <a:pt x="1747" y="5891"/>
                      <a:pt x="-721" y="6196"/>
                      <a:pt x="201" y="7794"/>
                    </a:cubicBezTo>
                    <a:cubicBezTo>
                      <a:pt x="118" y="7784"/>
                      <a:pt x="2844" y="11169"/>
                      <a:pt x="2901" y="11200"/>
                    </a:cubicBezTo>
                    <a:cubicBezTo>
                      <a:pt x="5572" y="13991"/>
                      <a:pt x="4987" y="13926"/>
                      <a:pt x="9220" y="17126"/>
                    </a:cubicBezTo>
                    <a:close/>
                  </a:path>
                </a:pathLst>
              </a:custGeom>
              <a:solidFill>
                <a:srgbClr val="F9E8C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4581" name="楕円 530"/>
            <p:cNvSpPr/>
            <p:nvPr/>
          </p:nvSpPr>
          <p:spPr>
            <a:xfrm>
              <a:off x="106832" y="741159"/>
              <a:ext cx="7874" cy="7874"/>
            </a:xfrm>
            <a:prstGeom prst="ellipse">
              <a:avLst/>
            </a:prstGeom>
            <a:solidFill>
              <a:srgbClr val="F3D18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582" name="楕円 531"/>
            <p:cNvSpPr/>
            <p:nvPr/>
          </p:nvSpPr>
          <p:spPr>
            <a:xfrm>
              <a:off x="156511" y="741159"/>
              <a:ext cx="7874" cy="7874"/>
            </a:xfrm>
            <a:prstGeom prst="ellipse">
              <a:avLst/>
            </a:prstGeom>
            <a:solidFill>
              <a:srgbClr val="F3D18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583" name="楕円 532"/>
            <p:cNvSpPr/>
            <p:nvPr/>
          </p:nvSpPr>
          <p:spPr>
            <a:xfrm>
              <a:off x="132648" y="793661"/>
              <a:ext cx="3958" cy="7847"/>
            </a:xfrm>
            <a:prstGeom prst="ellipse">
              <a:avLst/>
            </a:prstGeom>
            <a:solidFill>
              <a:srgbClr val="F3D18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584" name="図形 540"/>
            <p:cNvSpPr/>
            <p:nvPr/>
          </p:nvSpPr>
          <p:spPr>
            <a:xfrm rot="21120000">
              <a:off x="164895" y="940939"/>
              <a:ext cx="19397" cy="868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413" y="1151"/>
                  </a:moveTo>
                  <a:cubicBezTo>
                    <a:pt x="4303" y="11587"/>
                    <a:pt x="7935" y="14827"/>
                    <a:pt x="10605" y="14666"/>
                  </a:cubicBezTo>
                  <a:cubicBezTo>
                    <a:pt x="14016" y="14507"/>
                    <a:pt x="18286" y="8830"/>
                    <a:pt x="18984" y="0"/>
                  </a:cubicBezTo>
                  <a:lnTo>
                    <a:pt x="21597" y="1694"/>
                  </a:lnTo>
                  <a:cubicBezTo>
                    <a:pt x="21784" y="12771"/>
                    <a:pt x="15934" y="21280"/>
                    <a:pt x="10514" y="21599"/>
                  </a:cubicBezTo>
                  <a:cubicBezTo>
                    <a:pt x="5579" y="21922"/>
                    <a:pt x="321" y="12128"/>
                    <a:pt x="-3" y="2978"/>
                  </a:cubicBezTo>
                  <a:lnTo>
                    <a:pt x="3413" y="1151"/>
                  </a:lnTo>
                  <a:close/>
                </a:path>
              </a:pathLst>
            </a:custGeom>
            <a:solidFill>
              <a:srgbClr val="F3D18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585" name="図形 541"/>
            <p:cNvSpPr/>
            <p:nvPr/>
          </p:nvSpPr>
          <p:spPr>
            <a:xfrm rot="540000">
              <a:off x="98425" y="940927"/>
              <a:ext cx="19397" cy="868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413" y="1151"/>
                  </a:moveTo>
                  <a:cubicBezTo>
                    <a:pt x="4303" y="11587"/>
                    <a:pt x="7935" y="14827"/>
                    <a:pt x="10605" y="14666"/>
                  </a:cubicBezTo>
                  <a:cubicBezTo>
                    <a:pt x="14016" y="14507"/>
                    <a:pt x="18286" y="8830"/>
                    <a:pt x="18984" y="0"/>
                  </a:cubicBezTo>
                  <a:lnTo>
                    <a:pt x="21597" y="1694"/>
                  </a:lnTo>
                  <a:cubicBezTo>
                    <a:pt x="21784" y="12771"/>
                    <a:pt x="15934" y="21280"/>
                    <a:pt x="10514" y="21599"/>
                  </a:cubicBezTo>
                  <a:cubicBezTo>
                    <a:pt x="5579" y="21922"/>
                    <a:pt x="321" y="12128"/>
                    <a:pt x="-3" y="2978"/>
                  </a:cubicBezTo>
                  <a:lnTo>
                    <a:pt x="3413" y="1151"/>
                  </a:lnTo>
                  <a:close/>
                </a:path>
              </a:pathLst>
            </a:custGeom>
            <a:solidFill>
              <a:srgbClr val="F3D18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4586" name="四角形 5055"/>
          <p:cNvSpPr/>
          <p:nvPr/>
        </p:nvSpPr>
        <p:spPr>
          <a:xfrm>
            <a:off x="4429356" y="9632939"/>
            <a:ext cx="2445446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13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2" name="図形 57"/>
          <p:cNvSpPr/>
          <p:nvPr/>
        </p:nvSpPr>
        <p:spPr>
          <a:xfrm>
            <a:off x="0" y="0"/>
            <a:ext cx="6858000" cy="351036"/>
          </a:xfrm>
          <a:prstGeom prst="flowChartProcess">
            <a:avLst/>
          </a:prstGeom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4593" name="図形 59"/>
          <p:cNvSpPr/>
          <p:nvPr/>
        </p:nvSpPr>
        <p:spPr>
          <a:xfrm>
            <a:off x="0" y="-13674"/>
            <a:ext cx="6858000" cy="364670"/>
          </a:xfrm>
          <a:prstGeom prst="flowChartProcess">
            <a:avLst/>
          </a:prstGeom>
          <a:solidFill>
            <a:srgbClr val="ED7D3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持病・障害がある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4594" name="図形 140"/>
          <p:cNvSpPr/>
          <p:nvPr/>
        </p:nvSpPr>
        <p:spPr>
          <a:xfrm>
            <a:off x="23875" y="568125"/>
            <a:ext cx="6858000" cy="568875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2000" b="1">
                <a:solidFill>
                  <a:srgbClr val="ED7D31"/>
                </a:solidFill>
              </a:rPr>
              <a:t>◆</a:t>
            </a:r>
            <a:r>
              <a:rPr lang="ja-JP" altLang="en-US" sz="2000" b="1">
                <a:solidFill>
                  <a:schemeClr val="tx1"/>
                </a:solidFill>
              </a:rPr>
              <a:t>持病</a:t>
            </a:r>
            <a:r>
              <a:rPr lang="ja-JP" altLang="en-US" sz="700" b="1">
                <a:solidFill>
                  <a:schemeClr val="tx1"/>
                </a:solidFill>
              </a:rPr>
              <a:t>（じびょう）</a:t>
            </a:r>
            <a:r>
              <a:rPr lang="ja-JP" altLang="en-US" sz="2000" b="1">
                <a:solidFill>
                  <a:schemeClr val="tx1"/>
                </a:solidFill>
              </a:rPr>
              <a:t>・障害</a:t>
            </a:r>
            <a:r>
              <a:rPr lang="ja-JP" altLang="en-US" sz="700" b="1">
                <a:solidFill>
                  <a:schemeClr val="tx1"/>
                </a:solidFill>
              </a:rPr>
              <a:t>（しょうがい）</a:t>
            </a:r>
            <a:r>
              <a:rPr lang="ja-JP" altLang="en-US" sz="2000" b="1">
                <a:solidFill>
                  <a:schemeClr val="tx1"/>
                </a:solidFill>
              </a:rPr>
              <a:t>がありますか？</a:t>
            </a: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　　Do you have any pre-existing medical conditions or disabilities?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4595" name="図形 475"/>
          <p:cNvSpPr/>
          <p:nvPr/>
        </p:nvSpPr>
        <p:spPr>
          <a:xfrm>
            <a:off x="301106" y="1427482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596" name="図形 476"/>
          <p:cNvSpPr/>
          <p:nvPr/>
        </p:nvSpPr>
        <p:spPr>
          <a:xfrm>
            <a:off x="316315" y="1425000"/>
            <a:ext cx="1449263" cy="72024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高血圧</a:t>
            </a: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（こうけつあつ）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High blood pressure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4597" name="図形 477"/>
          <p:cNvSpPr/>
          <p:nvPr/>
        </p:nvSpPr>
        <p:spPr>
          <a:xfrm>
            <a:off x="1908937" y="1427482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598" name="図形 478"/>
          <p:cNvSpPr/>
          <p:nvPr/>
        </p:nvSpPr>
        <p:spPr>
          <a:xfrm>
            <a:off x="1771491" y="1425180"/>
            <a:ext cx="1739136" cy="70243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糖尿病</a:t>
            </a: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（とうにょうびょう）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Diabetes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599" name="図形 479"/>
          <p:cNvSpPr/>
          <p:nvPr/>
        </p:nvSpPr>
        <p:spPr>
          <a:xfrm>
            <a:off x="3516767" y="1427482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00" name="図形 480"/>
          <p:cNvSpPr/>
          <p:nvPr/>
        </p:nvSpPr>
        <p:spPr>
          <a:xfrm>
            <a:off x="3379606" y="1425180"/>
            <a:ext cx="1719634" cy="70243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心臓病</a:t>
            </a: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（しんぞうびょう）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Heart disease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4601" name="図形 481"/>
          <p:cNvSpPr/>
          <p:nvPr/>
        </p:nvSpPr>
        <p:spPr>
          <a:xfrm>
            <a:off x="5124598" y="1427482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02" name="図形 482"/>
          <p:cNvSpPr/>
          <p:nvPr/>
        </p:nvSpPr>
        <p:spPr>
          <a:xfrm>
            <a:off x="5124080" y="1425180"/>
            <a:ext cx="1465620" cy="70243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肝炎</a:t>
            </a: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（かんえん）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Hepatitis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603" name="図形 483"/>
          <p:cNvSpPr/>
          <p:nvPr/>
        </p:nvSpPr>
        <p:spPr>
          <a:xfrm>
            <a:off x="3516767" y="2308945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04" name="図形 484"/>
          <p:cNvSpPr/>
          <p:nvPr/>
        </p:nvSpPr>
        <p:spPr>
          <a:xfrm>
            <a:off x="3376356" y="2303616"/>
            <a:ext cx="1739143" cy="72223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人工透析</a:t>
            </a: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（じんこうとうせき）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Artificial dialysis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605" name="図形 485"/>
          <p:cNvSpPr/>
          <p:nvPr/>
        </p:nvSpPr>
        <p:spPr>
          <a:xfrm>
            <a:off x="301106" y="2308945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06" name="図形 486"/>
          <p:cNvSpPr/>
          <p:nvPr/>
        </p:nvSpPr>
        <p:spPr>
          <a:xfrm>
            <a:off x="193651" y="2303616"/>
            <a:ext cx="1713321" cy="72223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脳卒中</a:t>
            </a: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（のうそっちゅう）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Stroke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607" name="図形 487"/>
          <p:cNvSpPr/>
          <p:nvPr/>
        </p:nvSpPr>
        <p:spPr>
          <a:xfrm>
            <a:off x="1908937" y="2308945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08" name="図形 488"/>
          <p:cNvSpPr/>
          <p:nvPr/>
        </p:nvSpPr>
        <p:spPr>
          <a:xfrm>
            <a:off x="1932199" y="2303616"/>
            <a:ext cx="1444352" cy="72223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ガン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Cancer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609" name="図形 489"/>
          <p:cNvSpPr/>
          <p:nvPr/>
        </p:nvSpPr>
        <p:spPr>
          <a:xfrm>
            <a:off x="5124598" y="2308945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10" name="図形 490"/>
          <p:cNvSpPr/>
          <p:nvPr/>
        </p:nvSpPr>
        <p:spPr>
          <a:xfrm>
            <a:off x="5117175" y="2303616"/>
            <a:ext cx="1444352" cy="72223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てんかん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Epilepsy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611" name="図形 491"/>
          <p:cNvSpPr/>
          <p:nvPr/>
        </p:nvSpPr>
        <p:spPr>
          <a:xfrm>
            <a:off x="301106" y="3190407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12" name="図形 492"/>
          <p:cNvSpPr/>
          <p:nvPr/>
        </p:nvSpPr>
        <p:spPr>
          <a:xfrm>
            <a:off x="316306" y="3217693"/>
            <a:ext cx="1444352" cy="6573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エイズ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AIDS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4613" name="図形 493"/>
          <p:cNvSpPr/>
          <p:nvPr/>
        </p:nvSpPr>
        <p:spPr>
          <a:xfrm>
            <a:off x="1908937" y="3190407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14" name="図形 494"/>
          <p:cNvSpPr/>
          <p:nvPr/>
        </p:nvSpPr>
        <p:spPr>
          <a:xfrm>
            <a:off x="1912648" y="3217297"/>
            <a:ext cx="1444352" cy="658185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ぜんそく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Asthma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615" name="図形 495"/>
          <p:cNvSpPr/>
          <p:nvPr/>
        </p:nvSpPr>
        <p:spPr>
          <a:xfrm>
            <a:off x="3516767" y="3190407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16" name="図形 496"/>
          <p:cNvSpPr/>
          <p:nvPr/>
        </p:nvSpPr>
        <p:spPr>
          <a:xfrm>
            <a:off x="3501000" y="3217297"/>
            <a:ext cx="1444352" cy="658185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精神疾患</a:t>
            </a: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（せいしんしっかん）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Mental illness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4617" name="図形 497"/>
          <p:cNvSpPr/>
          <p:nvPr/>
        </p:nvSpPr>
        <p:spPr>
          <a:xfrm>
            <a:off x="5124598" y="3190407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18" name="図形 498"/>
          <p:cNvSpPr/>
          <p:nvPr/>
        </p:nvSpPr>
        <p:spPr>
          <a:xfrm>
            <a:off x="5124080" y="3217297"/>
            <a:ext cx="1465620" cy="658185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認知症</a:t>
            </a: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（にんちしょう）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Dementia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619" name="図形 499"/>
          <p:cNvSpPr/>
          <p:nvPr/>
        </p:nvSpPr>
        <p:spPr>
          <a:xfrm>
            <a:off x="3516767" y="4085444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20" name="図形 501"/>
          <p:cNvSpPr/>
          <p:nvPr/>
        </p:nvSpPr>
        <p:spPr>
          <a:xfrm>
            <a:off x="301106" y="4074375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21" name="図形 502"/>
          <p:cNvSpPr/>
          <p:nvPr/>
        </p:nvSpPr>
        <p:spPr>
          <a:xfrm>
            <a:off x="316306" y="4071435"/>
            <a:ext cx="1444352" cy="72378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言語障害</a:t>
            </a: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（げんごしょうがい）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Speech impairment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622" name="図形 503"/>
          <p:cNvSpPr/>
          <p:nvPr/>
        </p:nvSpPr>
        <p:spPr>
          <a:xfrm>
            <a:off x="1908937" y="4074375"/>
            <a:ext cx="1459824" cy="70386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23" name="図形 504"/>
          <p:cNvSpPr/>
          <p:nvPr/>
        </p:nvSpPr>
        <p:spPr>
          <a:xfrm>
            <a:off x="1773000" y="4073421"/>
            <a:ext cx="1736257" cy="71272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手足が不自由</a:t>
            </a: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（てあし）　（ふじゆう）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Disabled limbs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624" name="図形 505"/>
          <p:cNvSpPr/>
          <p:nvPr/>
        </p:nvSpPr>
        <p:spPr>
          <a:xfrm>
            <a:off x="5124598" y="4085444"/>
            <a:ext cx="1459824" cy="703860"/>
          </a:xfrm>
          <a:prstGeom prst="roundRect">
            <a:avLst>
              <a:gd name="adj" fmla="val 7463"/>
            </a:avLst>
          </a:prstGeom>
          <a:solidFill>
            <a:srgbClr val="EAEAEA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625" name="図形 506"/>
          <p:cNvSpPr/>
          <p:nvPr/>
        </p:nvSpPr>
        <p:spPr>
          <a:xfrm>
            <a:off x="3516767" y="4080972"/>
            <a:ext cx="1444352" cy="709238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アレルギー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Allergy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626" name="図形 508"/>
          <p:cNvSpPr/>
          <p:nvPr/>
        </p:nvSpPr>
        <p:spPr>
          <a:xfrm>
            <a:off x="5103870" y="4089000"/>
            <a:ext cx="1444352" cy="710148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そのほか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Others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627" name="図形 528"/>
          <p:cNvSpPr/>
          <p:nvPr/>
        </p:nvSpPr>
        <p:spPr>
          <a:xfrm>
            <a:off x="310439" y="5097000"/>
            <a:ext cx="5993182" cy="452822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●おくすり手帳</a:t>
            </a:r>
            <a:r>
              <a:rPr lang="ja-JP" altLang="en-US" sz="700" b="1">
                <a:solidFill>
                  <a:schemeClr val="tx1"/>
                </a:solidFill>
              </a:rPr>
              <a:t>（てちょう）</a:t>
            </a:r>
            <a:r>
              <a:rPr lang="ja-JP" altLang="en-US" sz="1400" b="1">
                <a:solidFill>
                  <a:schemeClr val="tx1"/>
                </a:solidFill>
              </a:rPr>
              <a:t>をもっていますか？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Do you have a medicine notebook？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900" b="1">
                <a:solidFill>
                  <a:schemeClr val="tx1"/>
                </a:solidFill>
              </a:rPr>
              <a:t>　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●なにかくすりを　</a:t>
            </a:r>
            <a:r>
              <a:rPr lang="ja-JP" altLang="en-US" sz="1400" b="1" strike="noStrike">
                <a:solidFill>
                  <a:schemeClr val="tx1"/>
                </a:solidFill>
              </a:rPr>
              <a:t>のんで</a:t>
            </a:r>
            <a:r>
              <a:rPr lang="ja-JP" altLang="en-US" sz="1400" b="1">
                <a:solidFill>
                  <a:schemeClr val="tx1"/>
                </a:solidFill>
              </a:rPr>
              <a:t>いますか? 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Are you taking any medications?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900" b="1">
                <a:solidFill>
                  <a:schemeClr val="tx1"/>
                </a:solidFill>
              </a:rPr>
              <a:t>　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　□くすりはもっていますか？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　　</a:t>
            </a:r>
            <a:r>
              <a:rPr lang="ja-JP" altLang="en-US" sz="1100" b="1">
                <a:solidFill>
                  <a:schemeClr val="tx1"/>
                </a:solidFill>
              </a:rPr>
              <a:t>Do you have your medication?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1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　□くすりはたりていますか？</a:t>
            </a:r>
            <a:endParaRPr lang="ja-JP" altLang="en-US" sz="11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　　</a:t>
            </a:r>
            <a:r>
              <a:rPr lang="ja-JP" altLang="en-US" sz="1100" b="1">
                <a:solidFill>
                  <a:schemeClr val="tx1"/>
                </a:solidFill>
              </a:rPr>
              <a:t>Do you have enough medication?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1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●かかりつけのびょういんはありますか?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  </a:t>
            </a:r>
            <a:r>
              <a:rPr lang="ja-JP" altLang="en-US" sz="1100" b="1">
                <a:solidFill>
                  <a:schemeClr val="tx1"/>
                </a:solidFill>
              </a:rPr>
              <a:t>Do you have regular hospital?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1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●体調</a:t>
            </a:r>
            <a:r>
              <a:rPr lang="ja-JP" altLang="en-US" sz="700" b="1">
                <a:solidFill>
                  <a:schemeClr val="tx1"/>
                </a:solidFill>
              </a:rPr>
              <a:t>（たいちょう）</a:t>
            </a:r>
            <a:r>
              <a:rPr lang="ja-JP" altLang="en-US" sz="1400" b="1">
                <a:solidFill>
                  <a:schemeClr val="tx1"/>
                </a:solidFill>
              </a:rPr>
              <a:t>はだいじょうぶですか?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Are you feeling alright?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1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●介助者</a:t>
            </a:r>
            <a:r>
              <a:rPr lang="ja-JP" altLang="en-US" sz="700" b="1">
                <a:solidFill>
                  <a:schemeClr val="tx1"/>
                </a:solidFill>
              </a:rPr>
              <a:t>（かいじょしゃ）</a:t>
            </a:r>
            <a:r>
              <a:rPr lang="ja-JP" altLang="en-US" sz="1400" b="1">
                <a:solidFill>
                  <a:schemeClr val="tx1"/>
                </a:solidFill>
              </a:rPr>
              <a:t>はいますか？いないばあい、ひつようですか？</a:t>
            </a:r>
            <a:endParaRPr lang="ja-JP" altLang="en-US" sz="11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Do you have an assistant? If not, do you need one?</a:t>
            </a:r>
          </a:p>
          <a:p>
            <a:pPr algn="l">
              <a:defRPr lang="ja-JP" altLang="en-US"/>
            </a:pPr>
            <a:endParaRPr lang="ja-JP" altLang="en-US" sz="11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1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2000" b="1">
              <a:solidFill>
                <a:schemeClr val="tx1"/>
              </a:solidFill>
            </a:endParaRPr>
          </a:p>
        </p:txBody>
      </p:sp>
      <p:grpSp>
        <p:nvGrpSpPr>
          <p:cNvPr id="4628" name="グループ 642"/>
          <p:cNvGrpSpPr/>
          <p:nvPr/>
        </p:nvGrpSpPr>
        <p:grpSpPr>
          <a:xfrm>
            <a:off x="3645000" y="4778235"/>
            <a:ext cx="1728000" cy="299431"/>
            <a:chOff x="3645001" y="7213101"/>
            <a:chExt cx="1727999" cy="260717"/>
          </a:xfrm>
        </p:grpSpPr>
        <p:sp>
          <p:nvSpPr>
            <p:cNvPr id="4629" name="テキスト 289"/>
            <p:cNvSpPr txBox="1"/>
            <p:nvPr/>
          </p:nvSpPr>
          <p:spPr>
            <a:xfrm>
              <a:off x="3756671" y="7213101"/>
              <a:ext cx="1616329" cy="220309"/>
            </a:xfrm>
            <a:prstGeom prst="rect">
              <a:avLst/>
            </a:prstGeom>
            <a:ln w="19050"/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050">
                  <a:solidFill>
                    <a:srgbClr val="B90000"/>
                  </a:solidFill>
                </a:rPr>
                <a:t>■</a:t>
              </a:r>
              <a:r>
                <a:rPr lang="ja-JP" altLang="en-US" sz="1050">
                  <a:solidFill>
                    <a:schemeClr val="tx1"/>
                  </a:solidFill>
                </a:rPr>
                <a:t>食品は</a:t>
              </a:r>
              <a:r>
                <a:rPr lang="ja-JP" altLang="en-US" sz="1050"/>
                <a:t>P16へ</a:t>
              </a:r>
              <a:endParaRPr lang="ja-JP" altLang="en-US" sz="1600"/>
            </a:p>
          </p:txBody>
        </p:sp>
        <p:sp>
          <p:nvSpPr>
            <p:cNvPr id="4630" name="図形 641"/>
            <p:cNvSpPr/>
            <p:nvPr/>
          </p:nvSpPr>
          <p:spPr>
            <a:xfrm rot="5400000">
              <a:off x="3680914" y="7212258"/>
              <a:ext cx="107950" cy="179705"/>
            </a:xfrm>
            <a:prstGeom prst="bentUpArrow">
              <a:avLst>
                <a:gd name="adj1" fmla="val 9726"/>
                <a:gd name="adj2" fmla="val 25000"/>
                <a:gd name="adj3" fmla="val 36170"/>
              </a:avLst>
            </a:prstGeom>
            <a:solidFill>
              <a:schemeClr val="tx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4631" name="図形 5588"/>
          <p:cNvSpPr/>
          <p:nvPr/>
        </p:nvSpPr>
        <p:spPr>
          <a:xfrm>
            <a:off x="3787950" y="5866632"/>
            <a:ext cx="1282813" cy="1198916"/>
          </a:xfrm>
          <a:prstGeom prst="wedgeEllipseCallout">
            <a:avLst>
              <a:gd name="adj1" fmla="val 57936"/>
              <a:gd name="adj2" fmla="val 30050"/>
            </a:avLst>
          </a:prstGeom>
          <a:solidFill>
            <a:schemeClr val="bg1"/>
          </a:solidFill>
          <a:ln w="19050" cap="flat" cmpd="sng" algn="ctr">
            <a:solidFill>
              <a:srgbClr val="B8B8B8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grpSp>
        <p:nvGrpSpPr>
          <p:cNvPr id="4632" name="グループ 2876"/>
          <p:cNvGrpSpPr/>
          <p:nvPr/>
        </p:nvGrpSpPr>
        <p:grpSpPr>
          <a:xfrm>
            <a:off x="5123874" y="6561262"/>
            <a:ext cx="1376064" cy="1946978"/>
            <a:chOff x="5115499" y="7152634"/>
            <a:chExt cx="1376064" cy="1946978"/>
          </a:xfrm>
        </p:grpSpPr>
        <p:grpSp>
          <p:nvGrpSpPr>
            <p:cNvPr id="4633" name="グループ 3332"/>
            <p:cNvGrpSpPr/>
            <p:nvPr/>
          </p:nvGrpSpPr>
          <p:grpSpPr>
            <a:xfrm>
              <a:off x="5115499" y="7152634"/>
              <a:ext cx="1376064" cy="1946978"/>
              <a:chOff x="1035" y="186"/>
              <a:chExt cx="359" cy="507"/>
            </a:xfrm>
          </p:grpSpPr>
          <p:grpSp>
            <p:nvGrpSpPr>
              <p:cNvPr id="4634" name="グループ 23896"/>
              <p:cNvGrpSpPr/>
              <p:nvPr/>
            </p:nvGrpSpPr>
            <p:grpSpPr>
              <a:xfrm>
                <a:off x="1048" y="405"/>
                <a:ext cx="248" cy="248"/>
                <a:chOff x="1120" y="431"/>
                <a:chExt cx="248" cy="248"/>
              </a:xfrm>
            </p:grpSpPr>
            <p:sp>
              <p:nvSpPr>
                <p:cNvPr id="4635" name="楕円 23891"/>
                <p:cNvSpPr/>
                <p:nvPr/>
              </p:nvSpPr>
              <p:spPr>
                <a:xfrm>
                  <a:off x="1137" y="442"/>
                  <a:ext cx="215" cy="225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636" name="図形 23892"/>
                <p:cNvSpPr/>
                <p:nvPr/>
              </p:nvSpPr>
              <p:spPr>
                <a:xfrm>
                  <a:off x="1141" y="450"/>
                  <a:ext cx="201" cy="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3865" y="0"/>
                      </a:moveTo>
                      <a:lnTo>
                        <a:pt x="12406" y="8287"/>
                      </a:lnTo>
                      <a:lnTo>
                        <a:pt x="20140" y="4619"/>
                      </a:lnTo>
                      <a:lnTo>
                        <a:pt x="21600" y="6656"/>
                      </a:lnTo>
                      <a:lnTo>
                        <a:pt x="12989" y="10868"/>
                      </a:lnTo>
                      <a:lnTo>
                        <a:pt x="19264" y="17116"/>
                      </a:lnTo>
                      <a:lnTo>
                        <a:pt x="17513" y="19290"/>
                      </a:lnTo>
                      <a:lnTo>
                        <a:pt x="11968" y="13178"/>
                      </a:lnTo>
                      <a:lnTo>
                        <a:pt x="11384" y="21600"/>
                      </a:lnTo>
                      <a:lnTo>
                        <a:pt x="7882" y="21192"/>
                      </a:lnTo>
                      <a:lnTo>
                        <a:pt x="9924" y="12091"/>
                      </a:lnTo>
                      <a:lnTo>
                        <a:pt x="1168" y="16166"/>
                      </a:lnTo>
                      <a:lnTo>
                        <a:pt x="0" y="13312"/>
                      </a:lnTo>
                      <a:lnTo>
                        <a:pt x="8757" y="9781"/>
                      </a:lnTo>
                      <a:lnTo>
                        <a:pt x="730" y="4211"/>
                      </a:lnTo>
                      <a:lnTo>
                        <a:pt x="3795" y="2174"/>
                      </a:lnTo>
                      <a:lnTo>
                        <a:pt x="10362" y="8015"/>
                      </a:lnTo>
                      <a:lnTo>
                        <a:pt x="11092" y="0"/>
                      </a:lnTo>
                      <a:lnTo>
                        <a:pt x="13865" y="0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6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637" name="図形 23886"/>
                <p:cNvSpPr/>
                <p:nvPr/>
              </p:nvSpPr>
              <p:spPr>
                <a:xfrm>
                  <a:off x="1120" y="431"/>
                  <a:ext cx="248" cy="248"/>
                </a:xfrm>
                <a:prstGeom prst="donut">
                  <a:avLst>
                    <a:gd name="adj" fmla="val 9829"/>
                  </a:avLst>
                </a:prstGeom>
                <a:solidFill>
                  <a:sysClr val="windowText" lastClr="000000">
                    <a:lumMod val="66000"/>
                    <a:lumOff val="34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638" name="楕円 23893"/>
                <p:cNvSpPr/>
                <p:nvPr/>
              </p:nvSpPr>
              <p:spPr>
                <a:xfrm>
                  <a:off x="1216" y="528"/>
                  <a:ext cx="57" cy="57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4639" name="楕円 23908"/>
              <p:cNvSpPr/>
              <p:nvPr/>
            </p:nvSpPr>
            <p:spPr>
              <a:xfrm>
                <a:off x="1035" y="593"/>
                <a:ext cx="53" cy="53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40" name="図形 23910"/>
              <p:cNvSpPr/>
              <p:nvPr/>
            </p:nvSpPr>
            <p:spPr>
              <a:xfrm>
                <a:off x="1051" y="584"/>
                <a:ext cx="55" cy="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688" y="21600"/>
                    </a:moveTo>
                    <a:lnTo>
                      <a:pt x="21600" y="1310"/>
                    </a:lnTo>
                    <a:lnTo>
                      <a:pt x="15805" y="0"/>
                    </a:lnTo>
                    <a:lnTo>
                      <a:pt x="0" y="18981"/>
                    </a:lnTo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41" name="図形 23904"/>
              <p:cNvSpPr/>
              <p:nvPr/>
            </p:nvSpPr>
            <p:spPr>
              <a:xfrm>
                <a:off x="1227" y="272"/>
                <a:ext cx="58" cy="2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4113"/>
                    </a:moveTo>
                    <a:cubicBezTo>
                      <a:pt x="2511" y="10285"/>
                      <a:pt x="2512" y="15428"/>
                      <a:pt x="1005" y="21600"/>
                    </a:cubicBezTo>
                    <a:lnTo>
                      <a:pt x="21600" y="21600"/>
                    </a:lnTo>
                    <a:lnTo>
                      <a:pt x="21098" y="1029"/>
                    </a:lnTo>
                    <a:cubicBezTo>
                      <a:pt x="16074" y="1"/>
                      <a:pt x="6027" y="-1"/>
                      <a:pt x="1004" y="-1"/>
                    </a:cubicBezTo>
                    <a:lnTo>
                      <a:pt x="0" y="4113"/>
                    </a:lnTo>
                    <a:close/>
                  </a:path>
                </a:pathLst>
              </a:custGeom>
              <a:solidFill>
                <a:sysClr val="windowText" lastClr="000000">
                  <a:lumMod val="66000"/>
                  <a:lumOff val="34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42" name="図形 23902"/>
              <p:cNvSpPr/>
              <p:nvPr/>
            </p:nvSpPr>
            <p:spPr>
              <a:xfrm>
                <a:off x="1212" y="283"/>
                <a:ext cx="148" cy="1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872" y="21600"/>
                    </a:moveTo>
                    <a:lnTo>
                      <a:pt x="16051" y="5541"/>
                    </a:lnTo>
                    <a:lnTo>
                      <a:pt x="21600" y="5541"/>
                    </a:lnTo>
                    <a:lnTo>
                      <a:pt x="21600" y="2529"/>
                    </a:lnTo>
                    <a:lnTo>
                      <a:pt x="16051" y="2697"/>
                    </a:lnTo>
                    <a:cubicBezTo>
                      <a:pt x="15457" y="2697"/>
                      <a:pt x="14862" y="2529"/>
                      <a:pt x="14070" y="2529"/>
                    </a:cubicBezTo>
                    <a:lnTo>
                      <a:pt x="7927" y="1025"/>
                    </a:lnTo>
                    <a:cubicBezTo>
                      <a:pt x="5285" y="690"/>
                      <a:pt x="-396" y="-146"/>
                      <a:pt x="0" y="21"/>
                    </a:cubicBezTo>
                    <a:cubicBezTo>
                      <a:pt x="0" y="523"/>
                      <a:pt x="396" y="2363"/>
                      <a:pt x="396" y="2864"/>
                    </a:cubicBezTo>
                    <a:lnTo>
                      <a:pt x="991" y="14071"/>
                    </a:lnTo>
                    <a:cubicBezTo>
                      <a:pt x="1189" y="14406"/>
                      <a:pt x="1387" y="14908"/>
                      <a:pt x="1585" y="15243"/>
                    </a:cubicBezTo>
                    <a:lnTo>
                      <a:pt x="13872" y="21600"/>
                    </a:lnTo>
                    <a:close/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43" name="図形 23901"/>
              <p:cNvSpPr/>
              <p:nvPr/>
            </p:nvSpPr>
            <p:spPr>
              <a:xfrm>
                <a:off x="1181" y="307"/>
                <a:ext cx="122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320" y="0"/>
                    </a:moveTo>
                    <a:lnTo>
                      <a:pt x="21600" y="1620"/>
                    </a:lnTo>
                    <a:lnTo>
                      <a:pt x="18720" y="17550"/>
                    </a:lnTo>
                    <a:cubicBezTo>
                      <a:pt x="18720" y="17820"/>
                      <a:pt x="18480" y="17955"/>
                      <a:pt x="18480" y="18225"/>
                    </a:cubicBezTo>
                    <a:lnTo>
                      <a:pt x="240" y="21465"/>
                    </a:lnTo>
                    <a:lnTo>
                      <a:pt x="2400" y="945"/>
                    </a:lnTo>
                  </a:path>
                </a:pathLst>
              </a:cu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44" name="図形 23906"/>
              <p:cNvSpPr/>
              <p:nvPr/>
            </p:nvSpPr>
            <p:spPr>
              <a:xfrm>
                <a:off x="1073" y="599"/>
                <a:ext cx="96" cy="6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70" y="0"/>
                    </a:moveTo>
                    <a:lnTo>
                      <a:pt x="270" y="7623"/>
                    </a:lnTo>
                    <a:lnTo>
                      <a:pt x="14580" y="21176"/>
                    </a:lnTo>
                    <a:lnTo>
                      <a:pt x="21600" y="18211"/>
                    </a:lnTo>
                    <a:lnTo>
                      <a:pt x="19980" y="8047"/>
                    </a:lnTo>
                    <a:lnTo>
                      <a:pt x="2160" y="423"/>
                    </a:lnTo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45" name="図形 23905"/>
              <p:cNvSpPr/>
              <p:nvPr/>
            </p:nvSpPr>
            <p:spPr>
              <a:xfrm>
                <a:off x="1070" y="585"/>
                <a:ext cx="103" cy="6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828" y="11435"/>
                    </a:moveTo>
                    <a:lnTo>
                      <a:pt x="15247" y="21600"/>
                    </a:lnTo>
                    <a:lnTo>
                      <a:pt x="21600" y="16941"/>
                    </a:lnTo>
                    <a:lnTo>
                      <a:pt x="11943" y="2117"/>
                    </a:lnTo>
                    <a:lnTo>
                      <a:pt x="8640" y="423"/>
                    </a:lnTo>
                    <a:lnTo>
                      <a:pt x="254" y="4235"/>
                    </a:lnTo>
                    <a:lnTo>
                      <a:pt x="4828" y="11435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46" name="楕円 23907"/>
              <p:cNvSpPr/>
              <p:nvPr/>
            </p:nvSpPr>
            <p:spPr>
              <a:xfrm>
                <a:off x="1107" y="640"/>
                <a:ext cx="53" cy="53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47" name="図形 23909"/>
              <p:cNvSpPr/>
              <p:nvPr/>
            </p:nvSpPr>
            <p:spPr>
              <a:xfrm>
                <a:off x="1128" y="628"/>
                <a:ext cx="55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688" y="21600"/>
                    </a:moveTo>
                    <a:lnTo>
                      <a:pt x="21600" y="2469"/>
                    </a:lnTo>
                    <a:lnTo>
                      <a:pt x="12116" y="0"/>
                    </a:lnTo>
                    <a:lnTo>
                      <a:pt x="0" y="19131"/>
                    </a:lnTo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48" name="図形 23880"/>
              <p:cNvSpPr/>
              <p:nvPr/>
            </p:nvSpPr>
            <p:spPr>
              <a:xfrm>
                <a:off x="1075" y="283"/>
                <a:ext cx="4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019" y="9544"/>
                    </a:moveTo>
                    <a:cubicBezTo>
                      <a:pt x="22653" y="3013"/>
                      <a:pt x="18965" y="-5525"/>
                      <a:pt x="16331" y="5023"/>
                    </a:cubicBezTo>
                    <a:cubicBezTo>
                      <a:pt x="-2107" y="-5023"/>
                      <a:pt x="-6321" y="17581"/>
                      <a:pt x="11063" y="21097"/>
                    </a:cubicBezTo>
                    <a:lnTo>
                      <a:pt x="20019" y="9544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49" name="図形 23879"/>
              <p:cNvSpPr/>
              <p:nvPr/>
            </p:nvSpPr>
            <p:spPr>
              <a:xfrm>
                <a:off x="1089" y="298"/>
                <a:ext cx="92" cy="8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0"/>
                    </a:moveTo>
                    <a:cubicBezTo>
                      <a:pt x="16836" y="1427"/>
                      <a:pt x="14928" y="7137"/>
                      <a:pt x="11752" y="10706"/>
                    </a:cubicBezTo>
                    <a:cubicBezTo>
                      <a:pt x="11116" y="10706"/>
                      <a:pt x="10482" y="12490"/>
                      <a:pt x="9847" y="11776"/>
                    </a:cubicBezTo>
                    <a:cubicBezTo>
                      <a:pt x="8893" y="7850"/>
                      <a:pt x="7624" y="3925"/>
                      <a:pt x="6352" y="357"/>
                    </a:cubicBezTo>
                    <a:cubicBezTo>
                      <a:pt x="6352" y="2855"/>
                      <a:pt x="1269" y="4336"/>
                      <a:pt x="0" y="6120"/>
                    </a:cubicBezTo>
                    <a:cubicBezTo>
                      <a:pt x="635" y="11940"/>
                      <a:pt x="1906" y="15480"/>
                      <a:pt x="6352" y="19627"/>
                    </a:cubicBezTo>
                    <a:cubicBezTo>
                      <a:pt x="10164" y="24266"/>
                      <a:pt x="16200" y="19627"/>
                      <a:pt x="19376" y="16415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B44F45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50" name="図形 23872"/>
              <p:cNvSpPr/>
              <p:nvPr/>
            </p:nvSpPr>
            <p:spPr>
              <a:xfrm>
                <a:off x="1161" y="286"/>
                <a:ext cx="105" cy="18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709" y="156"/>
                    </a:moveTo>
                    <a:cubicBezTo>
                      <a:pt x="22161" y="6573"/>
                      <a:pt x="22441" y="14400"/>
                      <a:pt x="19916" y="21443"/>
                    </a:cubicBezTo>
                    <a:cubicBezTo>
                      <a:pt x="16550" y="21756"/>
                      <a:pt x="13184" y="21443"/>
                      <a:pt x="10098" y="21600"/>
                    </a:cubicBezTo>
                    <a:cubicBezTo>
                      <a:pt x="7012" y="21443"/>
                      <a:pt x="3927" y="21756"/>
                      <a:pt x="841" y="21443"/>
                    </a:cubicBezTo>
                    <a:cubicBezTo>
                      <a:pt x="280" y="15182"/>
                      <a:pt x="-841" y="8452"/>
                      <a:pt x="1122" y="2347"/>
                    </a:cubicBezTo>
                    <a:lnTo>
                      <a:pt x="15709" y="156"/>
                    </a:lnTo>
                    <a:close/>
                  </a:path>
                </a:pathLst>
              </a:custGeom>
              <a:solidFill>
                <a:srgbClr val="B44F45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51" name="図形 23882"/>
              <p:cNvSpPr/>
              <p:nvPr/>
            </p:nvSpPr>
            <p:spPr>
              <a:xfrm>
                <a:off x="1093" y="429"/>
                <a:ext cx="119" cy="17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325" y="0"/>
                    </a:moveTo>
                    <a:cubicBezTo>
                      <a:pt x="-6982" y="689"/>
                      <a:pt x="1075" y="16424"/>
                      <a:pt x="8493" y="21600"/>
                    </a:cubicBezTo>
                    <a:lnTo>
                      <a:pt x="14676" y="19701"/>
                    </a:lnTo>
                    <a:lnTo>
                      <a:pt x="13192" y="4864"/>
                    </a:lnTo>
                    <a:lnTo>
                      <a:pt x="21600" y="1413"/>
                    </a:lnTo>
                    <a:cubicBezTo>
                      <a:pt x="18138" y="33"/>
                      <a:pt x="16215" y="173"/>
                      <a:pt x="12259" y="173"/>
                    </a:cubicBezTo>
                    <a:lnTo>
                      <a:pt x="10325" y="0"/>
                    </a:lnTo>
                    <a:close/>
                  </a:path>
                </a:pathLst>
              </a:custGeom>
              <a:solidFill>
                <a:srgbClr val="4472C4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52" name="図形 23885"/>
              <p:cNvSpPr/>
              <p:nvPr/>
            </p:nvSpPr>
            <p:spPr>
              <a:xfrm>
                <a:off x="1086" y="579"/>
                <a:ext cx="97" cy="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635"/>
                    </a:moveTo>
                    <a:cubicBezTo>
                      <a:pt x="21600" y="5717"/>
                      <a:pt x="21600" y="10164"/>
                      <a:pt x="21600" y="15247"/>
                    </a:cubicBezTo>
                    <a:cubicBezTo>
                      <a:pt x="20383" y="16517"/>
                      <a:pt x="18557" y="17152"/>
                      <a:pt x="17036" y="17788"/>
                    </a:cubicBezTo>
                    <a:cubicBezTo>
                      <a:pt x="8822" y="28588"/>
                      <a:pt x="-10343" y="14611"/>
                      <a:pt x="7605" y="635"/>
                    </a:cubicBezTo>
                    <a:cubicBezTo>
                      <a:pt x="9430" y="635"/>
                      <a:pt x="11560" y="635"/>
                      <a:pt x="13690" y="635"/>
                    </a:cubicBezTo>
                    <a:lnTo>
                      <a:pt x="21600" y="635"/>
                    </a:lnTo>
                    <a:close/>
                  </a:path>
                </a:pathLst>
              </a:custGeom>
              <a:solidFill>
                <a:srgbClr val="A76E32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53" name="図形 23881"/>
              <p:cNvSpPr/>
              <p:nvPr/>
            </p:nvSpPr>
            <p:spPr>
              <a:xfrm>
                <a:off x="1107" y="433"/>
                <a:ext cx="136" cy="17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168" y="494"/>
                    </a:moveTo>
                    <a:cubicBezTo>
                      <a:pt x="23328" y="6595"/>
                      <a:pt x="18576" y="9728"/>
                      <a:pt x="10800" y="9893"/>
                    </a:cubicBezTo>
                    <a:cubicBezTo>
                      <a:pt x="11448" y="13190"/>
                      <a:pt x="14040" y="16158"/>
                      <a:pt x="13392" y="19621"/>
                    </a:cubicBezTo>
                    <a:cubicBezTo>
                      <a:pt x="10368" y="20445"/>
                      <a:pt x="7560" y="21435"/>
                      <a:pt x="4320" y="21600"/>
                    </a:cubicBezTo>
                    <a:cubicBezTo>
                      <a:pt x="3672" y="19786"/>
                      <a:pt x="2592" y="18137"/>
                      <a:pt x="2592" y="16323"/>
                    </a:cubicBezTo>
                    <a:cubicBezTo>
                      <a:pt x="-5184" y="4781"/>
                      <a:pt x="7344" y="-494"/>
                      <a:pt x="20088" y="164"/>
                    </a:cubicBezTo>
                    <a:close/>
                  </a:path>
                </a:pathLst>
              </a:custGeom>
              <a:solidFill>
                <a:srgbClr val="355EA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54" name="図形 23883"/>
              <p:cNvSpPr/>
              <p:nvPr/>
            </p:nvSpPr>
            <p:spPr>
              <a:xfrm>
                <a:off x="1174" y="450"/>
                <a:ext cx="4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818" y="1270"/>
                    </a:moveTo>
                    <a:cubicBezTo>
                      <a:pt x="0" y="-3176"/>
                      <a:pt x="-4581" y="10164"/>
                      <a:pt x="6545" y="8894"/>
                    </a:cubicBezTo>
                    <a:cubicBezTo>
                      <a:pt x="-5890" y="20329"/>
                      <a:pt x="19636" y="27952"/>
                      <a:pt x="18981" y="13341"/>
                    </a:cubicBezTo>
                    <a:cubicBezTo>
                      <a:pt x="19636" y="12070"/>
                      <a:pt x="19636" y="10800"/>
                      <a:pt x="20945" y="11435"/>
                    </a:cubicBezTo>
                    <a:lnTo>
                      <a:pt x="9818" y="1270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55" name="図形 23913"/>
              <p:cNvSpPr/>
              <p:nvPr/>
            </p:nvSpPr>
            <p:spPr>
              <a:xfrm>
                <a:off x="1175" y="301"/>
                <a:ext cx="59" cy="6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163" y="3811"/>
                    </a:moveTo>
                    <a:lnTo>
                      <a:pt x="4909" y="21600"/>
                    </a:lnTo>
                    <a:lnTo>
                      <a:pt x="490" y="423"/>
                    </a:lnTo>
                    <a:lnTo>
                      <a:pt x="21600" y="2541"/>
                    </a:lnTo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56" name="図形 23878"/>
              <p:cNvSpPr/>
              <p:nvPr/>
            </p:nvSpPr>
            <p:spPr>
              <a:xfrm>
                <a:off x="1192" y="298"/>
                <a:ext cx="71" cy="18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615" y="158"/>
                    </a:moveTo>
                    <a:cubicBezTo>
                      <a:pt x="27415" y="6829"/>
                      <a:pt x="19523" y="16041"/>
                      <a:pt x="7892" y="21441"/>
                    </a:cubicBezTo>
                    <a:cubicBezTo>
                      <a:pt x="4569" y="20964"/>
                      <a:pt x="1661" y="19852"/>
                      <a:pt x="415" y="18741"/>
                    </a:cubicBezTo>
                    <a:cubicBezTo>
                      <a:pt x="5400" y="15564"/>
                      <a:pt x="6230" y="11911"/>
                      <a:pt x="9969" y="8576"/>
                    </a:cubicBezTo>
                    <a:cubicBezTo>
                      <a:pt x="11630" y="5717"/>
                      <a:pt x="12046" y="2858"/>
                      <a:pt x="11630" y="0"/>
                    </a:cubicBezTo>
                  </a:path>
                </a:pathLst>
              </a:custGeom>
              <a:solidFill>
                <a:srgbClr val="B44F45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57" name="楕円 23871"/>
              <p:cNvSpPr/>
              <p:nvPr/>
            </p:nvSpPr>
            <p:spPr>
              <a:xfrm>
                <a:off x="1147" y="190"/>
                <a:ext cx="119" cy="12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2209"/>
                    </a:moveTo>
                    <a:cubicBezTo>
                      <a:pt x="0" y="6244"/>
                      <a:pt x="4264" y="0"/>
                      <a:pt x="10432" y="0"/>
                    </a:cubicBezTo>
                    <a:cubicBezTo>
                      <a:pt x="16600" y="0"/>
                      <a:pt x="21600" y="4835"/>
                      <a:pt x="21600" y="10800"/>
                    </a:cubicBezTo>
                    <a:cubicBezTo>
                      <a:pt x="21600" y="10800"/>
                      <a:pt x="21600" y="10800"/>
                      <a:pt x="21600" y="10800"/>
                    </a:cubicBezTo>
                    <a:cubicBezTo>
                      <a:pt x="21600" y="16765"/>
                      <a:pt x="16600" y="21600"/>
                      <a:pt x="10432" y="21600"/>
                    </a:cubicBezTo>
                    <a:cubicBezTo>
                      <a:pt x="4264" y="21600"/>
                      <a:pt x="0" y="18173"/>
                      <a:pt x="0" y="12209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58" name="図形 23873"/>
              <p:cNvSpPr/>
              <p:nvPr/>
            </p:nvSpPr>
            <p:spPr>
              <a:xfrm>
                <a:off x="1167" y="239"/>
                <a:ext cx="17" cy="2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329" y="1028"/>
                    </a:moveTo>
                    <a:lnTo>
                      <a:pt x="1270" y="20571"/>
                    </a:lnTo>
                    <a:lnTo>
                      <a:pt x="21600" y="21600"/>
                    </a:lnTo>
                    <a:lnTo>
                      <a:pt x="20329" y="1028"/>
                    </a:lnTo>
                    <a:close/>
                  </a:path>
                </a:pathLst>
              </a:cu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59" name="楕円 23874"/>
              <p:cNvSpPr/>
              <p:nvPr/>
            </p:nvSpPr>
            <p:spPr>
              <a:xfrm>
                <a:off x="1162" y="241"/>
                <a:ext cx="10" cy="10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60" name="楕円 23875"/>
              <p:cNvSpPr/>
              <p:nvPr/>
            </p:nvSpPr>
            <p:spPr>
              <a:xfrm>
                <a:off x="1208" y="251"/>
                <a:ext cx="10" cy="10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61" name="楕円 23876"/>
              <p:cNvSpPr/>
              <p:nvPr/>
            </p:nvSpPr>
            <p:spPr>
              <a:xfrm>
                <a:off x="1183" y="280"/>
                <a:ext cx="19" cy="13"/>
              </a:xfrm>
              <a:prstGeom prst="ellipse">
                <a:avLst/>
              </a:prstGeom>
              <a:solidFill>
                <a:srgbClr val="C0524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62" name="図形 23884"/>
              <p:cNvSpPr/>
              <p:nvPr/>
            </p:nvSpPr>
            <p:spPr>
              <a:xfrm>
                <a:off x="1099" y="589"/>
                <a:ext cx="97" cy="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635"/>
                    </a:moveTo>
                    <a:cubicBezTo>
                      <a:pt x="21600" y="5717"/>
                      <a:pt x="21600" y="10164"/>
                      <a:pt x="21600" y="15247"/>
                    </a:cubicBezTo>
                    <a:cubicBezTo>
                      <a:pt x="20383" y="16517"/>
                      <a:pt x="18557" y="17152"/>
                      <a:pt x="17036" y="17788"/>
                    </a:cubicBezTo>
                    <a:cubicBezTo>
                      <a:pt x="8822" y="28588"/>
                      <a:pt x="-10343" y="14611"/>
                      <a:pt x="7605" y="635"/>
                    </a:cubicBezTo>
                    <a:cubicBezTo>
                      <a:pt x="9430" y="635"/>
                      <a:pt x="11560" y="635"/>
                      <a:pt x="13690" y="635"/>
                    </a:cubicBezTo>
                    <a:lnTo>
                      <a:pt x="21600" y="635"/>
                    </a:lnTo>
                    <a:close/>
                  </a:path>
                </a:pathLst>
              </a:custGeom>
              <a:solidFill>
                <a:srgbClr val="C07E3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4663" name="グループ 23894"/>
              <p:cNvGrpSpPr/>
              <p:nvPr/>
            </p:nvGrpSpPr>
            <p:grpSpPr>
              <a:xfrm>
                <a:off x="1120" y="431"/>
                <a:ext cx="258" cy="258"/>
                <a:chOff x="1120" y="431"/>
                <a:chExt cx="248" cy="248"/>
              </a:xfrm>
            </p:grpSpPr>
            <p:sp>
              <p:nvSpPr>
                <p:cNvPr id="4664" name="楕円 23891"/>
                <p:cNvSpPr/>
                <p:nvPr/>
              </p:nvSpPr>
              <p:spPr>
                <a:xfrm>
                  <a:off x="1137" y="442"/>
                  <a:ext cx="215" cy="225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665" name="図形 23892"/>
                <p:cNvSpPr/>
                <p:nvPr/>
              </p:nvSpPr>
              <p:spPr>
                <a:xfrm>
                  <a:off x="1141" y="450"/>
                  <a:ext cx="201" cy="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3865" y="0"/>
                      </a:moveTo>
                      <a:lnTo>
                        <a:pt x="12406" y="8287"/>
                      </a:lnTo>
                      <a:lnTo>
                        <a:pt x="20140" y="4619"/>
                      </a:lnTo>
                      <a:lnTo>
                        <a:pt x="21600" y="6656"/>
                      </a:lnTo>
                      <a:lnTo>
                        <a:pt x="12989" y="10868"/>
                      </a:lnTo>
                      <a:lnTo>
                        <a:pt x="19264" y="17116"/>
                      </a:lnTo>
                      <a:lnTo>
                        <a:pt x="17513" y="19290"/>
                      </a:lnTo>
                      <a:lnTo>
                        <a:pt x="11968" y="13178"/>
                      </a:lnTo>
                      <a:lnTo>
                        <a:pt x="11384" y="21600"/>
                      </a:lnTo>
                      <a:lnTo>
                        <a:pt x="7882" y="21192"/>
                      </a:lnTo>
                      <a:lnTo>
                        <a:pt x="9924" y="12091"/>
                      </a:lnTo>
                      <a:lnTo>
                        <a:pt x="1168" y="16166"/>
                      </a:lnTo>
                      <a:lnTo>
                        <a:pt x="0" y="13312"/>
                      </a:lnTo>
                      <a:lnTo>
                        <a:pt x="8757" y="9781"/>
                      </a:lnTo>
                      <a:lnTo>
                        <a:pt x="730" y="4211"/>
                      </a:lnTo>
                      <a:lnTo>
                        <a:pt x="3795" y="2174"/>
                      </a:lnTo>
                      <a:lnTo>
                        <a:pt x="10362" y="8015"/>
                      </a:lnTo>
                      <a:lnTo>
                        <a:pt x="11092" y="0"/>
                      </a:lnTo>
                      <a:lnTo>
                        <a:pt x="13865" y="0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6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666" name="図形 23886"/>
                <p:cNvSpPr/>
                <p:nvPr/>
              </p:nvSpPr>
              <p:spPr>
                <a:xfrm>
                  <a:off x="1120" y="431"/>
                  <a:ext cx="248" cy="248"/>
                </a:xfrm>
                <a:prstGeom prst="donut">
                  <a:avLst>
                    <a:gd name="adj" fmla="val 9829"/>
                  </a:avLst>
                </a:prstGeom>
                <a:solidFill>
                  <a:sysClr val="windowText" lastClr="000000">
                    <a:lumMod val="65000"/>
                    <a:lumOff val="3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667" name="楕円 23893"/>
                <p:cNvSpPr/>
                <p:nvPr/>
              </p:nvSpPr>
              <p:spPr>
                <a:xfrm>
                  <a:off x="1216" y="528"/>
                  <a:ext cx="57" cy="57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4668" name="図形 23903"/>
              <p:cNvSpPr/>
              <p:nvPr/>
            </p:nvSpPr>
            <p:spPr>
              <a:xfrm>
                <a:off x="1336" y="301"/>
                <a:ext cx="58" cy="2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4113"/>
                    </a:moveTo>
                    <a:cubicBezTo>
                      <a:pt x="2511" y="10285"/>
                      <a:pt x="2512" y="15428"/>
                      <a:pt x="1005" y="21600"/>
                    </a:cubicBezTo>
                    <a:lnTo>
                      <a:pt x="21600" y="21600"/>
                    </a:lnTo>
                    <a:lnTo>
                      <a:pt x="21098" y="1029"/>
                    </a:lnTo>
                    <a:cubicBezTo>
                      <a:pt x="16074" y="1"/>
                      <a:pt x="6027" y="-1"/>
                      <a:pt x="1004" y="-1"/>
                    </a:cubicBezTo>
                    <a:lnTo>
                      <a:pt x="0" y="4113"/>
                    </a:lnTo>
                    <a:close/>
                  </a:path>
                </a:pathLst>
              </a:custGeom>
              <a:solidFill>
                <a:sysClr val="windowText" lastClr="000000">
                  <a:lumMod val="66000"/>
                  <a:lumOff val="34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69" name="図形 23911"/>
              <p:cNvSpPr/>
              <p:nvPr/>
            </p:nvSpPr>
            <p:spPr>
              <a:xfrm>
                <a:off x="1198" y="324"/>
                <a:ext cx="35" cy="11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769" y="780"/>
                    </a:moveTo>
                    <a:cubicBezTo>
                      <a:pt x="24923" y="8067"/>
                      <a:pt x="16615" y="15614"/>
                      <a:pt x="5815" y="21600"/>
                    </a:cubicBezTo>
                    <a:cubicBezTo>
                      <a:pt x="3323" y="21600"/>
                      <a:pt x="1661" y="21079"/>
                      <a:pt x="830" y="20559"/>
                    </a:cubicBezTo>
                    <a:cubicBezTo>
                      <a:pt x="8307" y="14053"/>
                      <a:pt x="16615" y="7026"/>
                      <a:pt x="20769" y="260"/>
                    </a:cubicBezTo>
                    <a:close/>
                  </a:path>
                </a:pathLst>
              </a:custGeom>
              <a:solidFill>
                <a:srgbClr val="A7494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70" name="図形 23912"/>
              <p:cNvSpPr/>
              <p:nvPr/>
            </p:nvSpPr>
            <p:spPr>
              <a:xfrm>
                <a:off x="1156" y="330"/>
                <a:ext cx="10" cy="3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4050"/>
                    </a:moveTo>
                    <a:cubicBezTo>
                      <a:pt x="20160" y="10125"/>
                      <a:pt x="21600" y="24300"/>
                      <a:pt x="1440" y="21600"/>
                    </a:cubicBezTo>
                    <a:cubicBezTo>
                      <a:pt x="0" y="13500"/>
                      <a:pt x="15840" y="8775"/>
                      <a:pt x="12960" y="675"/>
                    </a:cubicBezTo>
                    <a:cubicBezTo>
                      <a:pt x="14400" y="675"/>
                      <a:pt x="17280" y="675"/>
                      <a:pt x="17280" y="1350"/>
                    </a:cubicBezTo>
                    <a:cubicBezTo>
                      <a:pt x="18720" y="2700"/>
                      <a:pt x="20160" y="4725"/>
                      <a:pt x="20160" y="6075"/>
                    </a:cubicBezTo>
                    <a:close/>
                  </a:path>
                </a:pathLst>
              </a:custGeom>
              <a:solidFill>
                <a:srgbClr val="A7494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71" name="図形 23914"/>
              <p:cNvSpPr/>
              <p:nvPr/>
            </p:nvSpPr>
            <p:spPr>
              <a:xfrm>
                <a:off x="1145" y="186"/>
                <a:ext cx="132" cy="1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989" y="606"/>
                    </a:moveTo>
                    <a:cubicBezTo>
                      <a:pt x="2662" y="1529"/>
                      <a:pt x="887" y="4068"/>
                      <a:pt x="0" y="7066"/>
                    </a:cubicBezTo>
                    <a:cubicBezTo>
                      <a:pt x="2883" y="9836"/>
                      <a:pt x="4880" y="8221"/>
                      <a:pt x="6654" y="5451"/>
                    </a:cubicBezTo>
                    <a:cubicBezTo>
                      <a:pt x="7098" y="9603"/>
                      <a:pt x="11757" y="12604"/>
                      <a:pt x="13531" y="7528"/>
                    </a:cubicBezTo>
                    <a:cubicBezTo>
                      <a:pt x="15527" y="9374"/>
                      <a:pt x="13087" y="14220"/>
                      <a:pt x="16637" y="12604"/>
                    </a:cubicBezTo>
                    <a:cubicBezTo>
                      <a:pt x="16858" y="13066"/>
                      <a:pt x="17080" y="13528"/>
                      <a:pt x="17302" y="13987"/>
                    </a:cubicBezTo>
                    <a:cubicBezTo>
                      <a:pt x="17302" y="14681"/>
                      <a:pt x="17523" y="15601"/>
                      <a:pt x="17080" y="16296"/>
                    </a:cubicBezTo>
                    <a:cubicBezTo>
                      <a:pt x="16414" y="16526"/>
                      <a:pt x="15749" y="16990"/>
                      <a:pt x="14861" y="16990"/>
                    </a:cubicBezTo>
                    <a:cubicBezTo>
                      <a:pt x="15305" y="16990"/>
                      <a:pt x="14920" y="17803"/>
                      <a:pt x="15084" y="17911"/>
                    </a:cubicBezTo>
                    <a:cubicBezTo>
                      <a:pt x="15084" y="17911"/>
                      <a:pt x="15588" y="18813"/>
                      <a:pt x="13806" y="21544"/>
                    </a:cubicBezTo>
                    <a:cubicBezTo>
                      <a:pt x="13138" y="22065"/>
                      <a:pt x="20185" y="17911"/>
                      <a:pt x="20185" y="17911"/>
                    </a:cubicBezTo>
                    <a:cubicBezTo>
                      <a:pt x="23513" y="12143"/>
                      <a:pt x="20851" y="1529"/>
                      <a:pt x="13752" y="837"/>
                    </a:cubicBezTo>
                    <a:cubicBezTo>
                      <a:pt x="7098" y="-549"/>
                      <a:pt x="8238" y="202"/>
                      <a:pt x="7794" y="202"/>
                    </a:cubicBezTo>
                    <a:lnTo>
                      <a:pt x="5989" y="606"/>
                    </a:lnTo>
                    <a:close/>
                  </a:path>
                </a:pathLst>
              </a:custGeom>
              <a:solidFill>
                <a:srgbClr val="735B3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4672" name="楕円 2874"/>
            <p:cNvSpPr/>
            <p:nvPr/>
          </p:nvSpPr>
          <p:spPr>
            <a:xfrm>
              <a:off x="5778616" y="7440889"/>
              <a:ext cx="100195" cy="100195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673" name="楕円 2875"/>
            <p:cNvSpPr/>
            <p:nvPr/>
          </p:nvSpPr>
          <p:spPr>
            <a:xfrm>
              <a:off x="5544800" y="7400526"/>
              <a:ext cx="80727" cy="80727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674" name="グループ 5504"/>
          <p:cNvGrpSpPr/>
          <p:nvPr/>
        </p:nvGrpSpPr>
        <p:grpSpPr>
          <a:xfrm rot="20940000">
            <a:off x="4081220" y="6064880"/>
            <a:ext cx="642383" cy="754734"/>
            <a:chOff x="29792" y="36478"/>
            <a:chExt cx="10590" cy="12443"/>
          </a:xfrm>
        </p:grpSpPr>
        <p:grpSp>
          <p:nvGrpSpPr>
            <p:cNvPr id="4675" name="グループ 1169"/>
            <p:cNvGrpSpPr/>
            <p:nvPr/>
          </p:nvGrpSpPr>
          <p:grpSpPr>
            <a:xfrm>
              <a:off x="30435" y="36478"/>
              <a:ext cx="9372" cy="12443"/>
              <a:chOff x="64116" y="53554"/>
              <a:chExt cx="12614" cy="16748"/>
            </a:xfrm>
          </p:grpSpPr>
          <p:sp>
            <p:nvSpPr>
              <p:cNvPr id="4676" name="図形 1167"/>
              <p:cNvSpPr/>
              <p:nvPr/>
            </p:nvSpPr>
            <p:spPr>
              <a:xfrm>
                <a:off x="64749" y="53554"/>
                <a:ext cx="10935" cy="1525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9" y="1761"/>
                    </a:moveTo>
                    <a:lnTo>
                      <a:pt x="21600" y="92"/>
                    </a:lnTo>
                    <a:lnTo>
                      <a:pt x="21341" y="21600"/>
                    </a:lnTo>
                    <a:lnTo>
                      <a:pt x="129" y="1761"/>
                    </a:lnTo>
                    <a:close/>
                  </a:path>
                </a:pathLst>
              </a:custGeom>
              <a:solidFill>
                <a:srgbClr val="E1BB3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77" name="図形 1166"/>
              <p:cNvSpPr/>
              <p:nvPr/>
            </p:nvSpPr>
            <p:spPr>
              <a:xfrm>
                <a:off x="64422" y="54146"/>
                <a:ext cx="12308" cy="1603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923"/>
                    </a:moveTo>
                    <a:lnTo>
                      <a:pt x="21600" y="0"/>
                    </a:lnTo>
                    <a:lnTo>
                      <a:pt x="21600" y="21034"/>
                    </a:lnTo>
                    <a:lnTo>
                      <a:pt x="1034" y="21600"/>
                    </a:lnTo>
                    <a:lnTo>
                      <a:pt x="0" y="923"/>
                    </a:lnTo>
                    <a:close/>
                  </a:path>
                </a:pathLst>
              </a:custGeom>
              <a:solidFill>
                <a:srgbClr val="FBF9DD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78" name="四角形 1165"/>
              <p:cNvSpPr/>
              <p:nvPr/>
            </p:nvSpPr>
            <p:spPr>
              <a:xfrm>
                <a:off x="64116" y="54906"/>
                <a:ext cx="12055" cy="15395"/>
              </a:xfrm>
              <a:prstGeom prst="rect">
                <a:avLst/>
              </a:prstGeom>
              <a:solidFill>
                <a:srgbClr val="FECE3E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79" name="図形 1168"/>
              <p:cNvSpPr/>
              <p:nvPr/>
            </p:nvSpPr>
            <p:spPr>
              <a:xfrm>
                <a:off x="65212" y="67131"/>
                <a:ext cx="10346" cy="1733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pic>
          <p:nvPicPr>
            <p:cNvPr id="4680" name="図 698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792" y="38811"/>
              <a:ext cx="10590" cy="4860"/>
            </a:xfrm>
            <a:prstGeom prst="rect">
              <a:avLst/>
            </a:prstGeom>
          </p:spPr>
        </p:pic>
      </p:grpSp>
      <p:sp>
        <p:nvSpPr>
          <p:cNvPr id="4681" name="図形 5589"/>
          <p:cNvSpPr/>
          <p:nvPr/>
        </p:nvSpPr>
        <p:spPr>
          <a:xfrm>
            <a:off x="5222246" y="5097000"/>
            <a:ext cx="1282813" cy="1198916"/>
          </a:xfrm>
          <a:prstGeom prst="wedgeEllipseCallout">
            <a:avLst>
              <a:gd name="adj1" fmla="val -10696"/>
              <a:gd name="adj2" fmla="val 63494"/>
            </a:avLst>
          </a:prstGeom>
          <a:solidFill>
            <a:schemeClr val="bg1"/>
          </a:solidFill>
          <a:ln w="19050" cap="flat" cmpd="sng" algn="ctr">
            <a:solidFill>
              <a:srgbClr val="B8B8B8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grpSp>
        <p:nvGrpSpPr>
          <p:cNvPr id="4682" name="グループ 29206"/>
          <p:cNvGrpSpPr/>
          <p:nvPr/>
        </p:nvGrpSpPr>
        <p:grpSpPr>
          <a:xfrm rot="720000">
            <a:off x="5878970" y="5338974"/>
            <a:ext cx="387499" cy="677699"/>
            <a:chOff x="26694" y="24911"/>
            <a:chExt cx="13776" cy="19856"/>
          </a:xfrm>
        </p:grpSpPr>
        <p:sp>
          <p:nvSpPr>
            <p:cNvPr id="4683" name="四角形 14117"/>
            <p:cNvSpPr/>
            <p:nvPr/>
          </p:nvSpPr>
          <p:spPr>
            <a:xfrm>
              <a:off x="26694" y="24911"/>
              <a:ext cx="13776" cy="19856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4684" name="グループ 14094"/>
            <p:cNvGrpSpPr/>
            <p:nvPr/>
          </p:nvGrpSpPr>
          <p:grpSpPr>
            <a:xfrm>
              <a:off x="27491" y="27622"/>
              <a:ext cx="4834" cy="2400"/>
              <a:chOff x="67166" y="17913"/>
              <a:chExt cx="22057" cy="10952"/>
            </a:xfrm>
          </p:grpSpPr>
          <p:sp>
            <p:nvSpPr>
              <p:cNvPr id="4685" name="図形 14092"/>
              <p:cNvSpPr/>
              <p:nvPr/>
            </p:nvSpPr>
            <p:spPr>
              <a:xfrm>
                <a:off x="7761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86" name="図形 14093"/>
              <p:cNvSpPr/>
              <p:nvPr/>
            </p:nvSpPr>
            <p:spPr>
              <a:xfrm rot="10920000">
                <a:off x="6716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687" name="グループ 14096"/>
            <p:cNvGrpSpPr/>
            <p:nvPr/>
          </p:nvGrpSpPr>
          <p:grpSpPr>
            <a:xfrm>
              <a:off x="34485" y="27739"/>
              <a:ext cx="4834" cy="2400"/>
              <a:chOff x="67166" y="17913"/>
              <a:chExt cx="22057" cy="10952"/>
            </a:xfrm>
          </p:grpSpPr>
          <p:sp>
            <p:nvSpPr>
              <p:cNvPr id="4688" name="図形 14092"/>
              <p:cNvSpPr/>
              <p:nvPr/>
            </p:nvSpPr>
            <p:spPr>
              <a:xfrm>
                <a:off x="7761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89" name="図形 14093"/>
              <p:cNvSpPr/>
              <p:nvPr/>
            </p:nvSpPr>
            <p:spPr>
              <a:xfrm rot="10920000">
                <a:off x="6716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690" name="グループ 14099"/>
            <p:cNvGrpSpPr/>
            <p:nvPr/>
          </p:nvGrpSpPr>
          <p:grpSpPr>
            <a:xfrm>
              <a:off x="27491" y="31904"/>
              <a:ext cx="4834" cy="2400"/>
              <a:chOff x="67166" y="17913"/>
              <a:chExt cx="22057" cy="10952"/>
            </a:xfrm>
          </p:grpSpPr>
          <p:sp>
            <p:nvSpPr>
              <p:cNvPr id="4691" name="図形 14092"/>
              <p:cNvSpPr/>
              <p:nvPr/>
            </p:nvSpPr>
            <p:spPr>
              <a:xfrm>
                <a:off x="7761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92" name="図形 14093"/>
              <p:cNvSpPr/>
              <p:nvPr/>
            </p:nvSpPr>
            <p:spPr>
              <a:xfrm rot="10920000">
                <a:off x="6716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693" name="グループ 14102"/>
            <p:cNvGrpSpPr/>
            <p:nvPr/>
          </p:nvGrpSpPr>
          <p:grpSpPr>
            <a:xfrm>
              <a:off x="34485" y="32021"/>
              <a:ext cx="4834" cy="2400"/>
              <a:chOff x="67166" y="17913"/>
              <a:chExt cx="22057" cy="10952"/>
            </a:xfrm>
          </p:grpSpPr>
          <p:sp>
            <p:nvSpPr>
              <p:cNvPr id="4694" name="図形 14092"/>
              <p:cNvSpPr/>
              <p:nvPr/>
            </p:nvSpPr>
            <p:spPr>
              <a:xfrm>
                <a:off x="7761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95" name="図形 14093"/>
              <p:cNvSpPr/>
              <p:nvPr/>
            </p:nvSpPr>
            <p:spPr>
              <a:xfrm rot="10920000">
                <a:off x="6716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696" name="グループ 14105"/>
            <p:cNvGrpSpPr/>
            <p:nvPr/>
          </p:nvGrpSpPr>
          <p:grpSpPr>
            <a:xfrm>
              <a:off x="27491" y="36210"/>
              <a:ext cx="4834" cy="2400"/>
              <a:chOff x="67166" y="17913"/>
              <a:chExt cx="22057" cy="10952"/>
            </a:xfrm>
          </p:grpSpPr>
          <p:sp>
            <p:nvSpPr>
              <p:cNvPr id="4697" name="図形 14092"/>
              <p:cNvSpPr/>
              <p:nvPr/>
            </p:nvSpPr>
            <p:spPr>
              <a:xfrm>
                <a:off x="7761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698" name="図形 14093"/>
              <p:cNvSpPr/>
              <p:nvPr/>
            </p:nvSpPr>
            <p:spPr>
              <a:xfrm rot="10920000">
                <a:off x="6716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699" name="グループ 14108"/>
            <p:cNvGrpSpPr/>
            <p:nvPr/>
          </p:nvGrpSpPr>
          <p:grpSpPr>
            <a:xfrm>
              <a:off x="34485" y="36326"/>
              <a:ext cx="4834" cy="2400"/>
              <a:chOff x="67166" y="17913"/>
              <a:chExt cx="22057" cy="10952"/>
            </a:xfrm>
          </p:grpSpPr>
          <p:sp>
            <p:nvSpPr>
              <p:cNvPr id="4700" name="図形 14092"/>
              <p:cNvSpPr/>
              <p:nvPr/>
            </p:nvSpPr>
            <p:spPr>
              <a:xfrm>
                <a:off x="7761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01" name="図形 14093"/>
              <p:cNvSpPr/>
              <p:nvPr/>
            </p:nvSpPr>
            <p:spPr>
              <a:xfrm rot="10920000">
                <a:off x="6716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702" name="グループ 14111"/>
            <p:cNvGrpSpPr/>
            <p:nvPr/>
          </p:nvGrpSpPr>
          <p:grpSpPr>
            <a:xfrm>
              <a:off x="27491" y="40515"/>
              <a:ext cx="4834" cy="2400"/>
              <a:chOff x="67166" y="17913"/>
              <a:chExt cx="22057" cy="10952"/>
            </a:xfrm>
          </p:grpSpPr>
          <p:sp>
            <p:nvSpPr>
              <p:cNvPr id="4703" name="図形 14092"/>
              <p:cNvSpPr/>
              <p:nvPr/>
            </p:nvSpPr>
            <p:spPr>
              <a:xfrm>
                <a:off x="7761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04" name="図形 14093"/>
              <p:cNvSpPr/>
              <p:nvPr/>
            </p:nvSpPr>
            <p:spPr>
              <a:xfrm rot="10920000">
                <a:off x="6716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705" name="グループ 14114"/>
            <p:cNvGrpSpPr/>
            <p:nvPr/>
          </p:nvGrpSpPr>
          <p:grpSpPr>
            <a:xfrm>
              <a:off x="34485" y="40632"/>
              <a:ext cx="4834" cy="2400"/>
              <a:chOff x="67166" y="17913"/>
              <a:chExt cx="22057" cy="10952"/>
            </a:xfrm>
          </p:grpSpPr>
          <p:sp>
            <p:nvSpPr>
              <p:cNvPr id="4706" name="図形 14092"/>
              <p:cNvSpPr/>
              <p:nvPr/>
            </p:nvSpPr>
            <p:spPr>
              <a:xfrm>
                <a:off x="7761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07" name="図形 14093"/>
              <p:cNvSpPr/>
              <p:nvPr/>
            </p:nvSpPr>
            <p:spPr>
              <a:xfrm rot="10920000">
                <a:off x="67166" y="17913"/>
                <a:ext cx="11607" cy="109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52" y="1350"/>
                    </a:moveTo>
                    <a:cubicBezTo>
                      <a:pt x="2557" y="-1350"/>
                      <a:pt x="9378" y="1080"/>
                      <a:pt x="12221" y="1350"/>
                    </a:cubicBezTo>
                    <a:cubicBezTo>
                      <a:pt x="15063" y="1620"/>
                      <a:pt x="17052" y="2700"/>
                      <a:pt x="18473" y="4320"/>
                    </a:cubicBezTo>
                    <a:cubicBezTo>
                      <a:pt x="19894" y="5940"/>
                      <a:pt x="21600" y="9180"/>
                      <a:pt x="21600" y="11070"/>
                    </a:cubicBezTo>
                    <a:cubicBezTo>
                      <a:pt x="21600" y="12960"/>
                      <a:pt x="21315" y="15390"/>
                      <a:pt x="19894" y="17010"/>
                    </a:cubicBezTo>
                    <a:cubicBezTo>
                      <a:pt x="18473" y="18630"/>
                      <a:pt x="15915" y="20250"/>
                      <a:pt x="13073" y="20790"/>
                    </a:cubicBezTo>
                    <a:cubicBezTo>
                      <a:pt x="10231" y="21330"/>
                      <a:pt x="4263" y="21600"/>
                      <a:pt x="2273" y="21330"/>
                    </a:cubicBezTo>
                    <a:cubicBezTo>
                      <a:pt x="284" y="21060"/>
                      <a:pt x="1136" y="22140"/>
                      <a:pt x="1136" y="18900"/>
                    </a:cubicBezTo>
                    <a:cubicBezTo>
                      <a:pt x="1136" y="15660"/>
                      <a:pt x="-852" y="4050"/>
                      <a:pt x="852" y="1350"/>
                    </a:cubicBezTo>
                    <a:close/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4708" name="四角形 14118"/>
            <p:cNvSpPr/>
            <p:nvPr/>
          </p:nvSpPr>
          <p:spPr>
            <a:xfrm>
              <a:off x="26694" y="30226"/>
              <a:ext cx="13776" cy="432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709" name="四角形 14119"/>
            <p:cNvSpPr/>
            <p:nvPr/>
          </p:nvSpPr>
          <p:spPr>
            <a:xfrm>
              <a:off x="26694" y="34550"/>
              <a:ext cx="13776" cy="432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710" name="四角形 14120"/>
            <p:cNvSpPr/>
            <p:nvPr/>
          </p:nvSpPr>
          <p:spPr>
            <a:xfrm>
              <a:off x="26694" y="38751"/>
              <a:ext cx="13776" cy="432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711" name="四角形 14122"/>
            <p:cNvSpPr/>
            <p:nvPr/>
          </p:nvSpPr>
          <p:spPr>
            <a:xfrm>
              <a:off x="26694" y="26694"/>
              <a:ext cx="13776" cy="432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712" name="グループ 29236"/>
          <p:cNvGrpSpPr/>
          <p:nvPr/>
        </p:nvGrpSpPr>
        <p:grpSpPr>
          <a:xfrm rot="21300000">
            <a:off x="5506377" y="5394880"/>
            <a:ext cx="358196" cy="626430"/>
            <a:chOff x="25833" y="24492"/>
            <a:chExt cx="11353" cy="19856"/>
          </a:xfrm>
        </p:grpSpPr>
        <p:grpSp>
          <p:nvGrpSpPr>
            <p:cNvPr id="4713" name="グループ 14155"/>
            <p:cNvGrpSpPr/>
            <p:nvPr/>
          </p:nvGrpSpPr>
          <p:grpSpPr>
            <a:xfrm>
              <a:off x="25833" y="24492"/>
              <a:ext cx="11353" cy="19856"/>
              <a:chOff x="26694" y="24911"/>
              <a:chExt cx="13776" cy="19856"/>
            </a:xfrm>
          </p:grpSpPr>
          <p:sp>
            <p:nvSpPr>
              <p:cNvPr id="4714" name="四角形 14117"/>
              <p:cNvSpPr/>
              <p:nvPr/>
            </p:nvSpPr>
            <p:spPr>
              <a:xfrm>
                <a:off x="26694" y="24911"/>
                <a:ext cx="13776" cy="19856"/>
              </a:xfrm>
              <a:prstGeom prst="rect">
                <a:avLst/>
              </a:pr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4715" name="グループ 14094"/>
              <p:cNvGrpSpPr/>
              <p:nvPr/>
            </p:nvGrpSpPr>
            <p:grpSpPr>
              <a:xfrm>
                <a:off x="27491" y="27622"/>
                <a:ext cx="4834" cy="2400"/>
                <a:chOff x="67166" y="17913"/>
                <a:chExt cx="22057" cy="10952"/>
              </a:xfrm>
            </p:grpSpPr>
          </p:grpSp>
          <p:grpSp>
            <p:nvGrpSpPr>
              <p:cNvPr id="4716" name="グループ 14096"/>
              <p:cNvGrpSpPr/>
              <p:nvPr/>
            </p:nvGrpSpPr>
            <p:grpSpPr>
              <a:xfrm>
                <a:off x="34485" y="27739"/>
                <a:ext cx="4834" cy="2400"/>
                <a:chOff x="67166" y="17913"/>
                <a:chExt cx="22057" cy="10952"/>
              </a:xfrm>
            </p:grpSpPr>
          </p:grpSp>
          <p:grpSp>
            <p:nvGrpSpPr>
              <p:cNvPr id="4717" name="グループ 14099"/>
              <p:cNvGrpSpPr/>
              <p:nvPr/>
            </p:nvGrpSpPr>
            <p:grpSpPr>
              <a:xfrm>
                <a:off x="27491" y="31904"/>
                <a:ext cx="4834" cy="2400"/>
                <a:chOff x="67166" y="17913"/>
                <a:chExt cx="22057" cy="10952"/>
              </a:xfrm>
            </p:grpSpPr>
          </p:grpSp>
          <p:grpSp>
            <p:nvGrpSpPr>
              <p:cNvPr id="4718" name="グループ 14102"/>
              <p:cNvGrpSpPr/>
              <p:nvPr/>
            </p:nvGrpSpPr>
            <p:grpSpPr>
              <a:xfrm>
                <a:off x="34485" y="32021"/>
                <a:ext cx="4834" cy="2400"/>
                <a:chOff x="67166" y="17913"/>
                <a:chExt cx="22057" cy="10952"/>
              </a:xfrm>
            </p:grpSpPr>
          </p:grpSp>
          <p:grpSp>
            <p:nvGrpSpPr>
              <p:cNvPr id="4719" name="グループ 14105"/>
              <p:cNvGrpSpPr/>
              <p:nvPr/>
            </p:nvGrpSpPr>
            <p:grpSpPr>
              <a:xfrm>
                <a:off x="27491" y="36210"/>
                <a:ext cx="4834" cy="2400"/>
                <a:chOff x="67166" y="17913"/>
                <a:chExt cx="22057" cy="10952"/>
              </a:xfrm>
            </p:grpSpPr>
          </p:grpSp>
          <p:grpSp>
            <p:nvGrpSpPr>
              <p:cNvPr id="4720" name="グループ 14108"/>
              <p:cNvGrpSpPr/>
              <p:nvPr/>
            </p:nvGrpSpPr>
            <p:grpSpPr>
              <a:xfrm>
                <a:off x="34485" y="36326"/>
                <a:ext cx="4834" cy="2400"/>
                <a:chOff x="67166" y="17913"/>
                <a:chExt cx="22057" cy="10952"/>
              </a:xfrm>
            </p:grpSpPr>
          </p:grpSp>
          <p:grpSp>
            <p:nvGrpSpPr>
              <p:cNvPr id="4721" name="グループ 14111"/>
              <p:cNvGrpSpPr/>
              <p:nvPr/>
            </p:nvGrpSpPr>
            <p:grpSpPr>
              <a:xfrm>
                <a:off x="27491" y="40515"/>
                <a:ext cx="4834" cy="2400"/>
                <a:chOff x="67166" y="17913"/>
                <a:chExt cx="22057" cy="10952"/>
              </a:xfrm>
            </p:grpSpPr>
          </p:grpSp>
          <p:grpSp>
            <p:nvGrpSpPr>
              <p:cNvPr id="4722" name="グループ 14114"/>
              <p:cNvGrpSpPr/>
              <p:nvPr/>
            </p:nvGrpSpPr>
            <p:grpSpPr>
              <a:xfrm>
                <a:off x="34485" y="40632"/>
                <a:ext cx="4834" cy="2400"/>
                <a:chOff x="67166" y="17913"/>
                <a:chExt cx="22057" cy="10952"/>
              </a:xfrm>
            </p:grpSpPr>
          </p:grpSp>
          <p:sp>
            <p:nvSpPr>
              <p:cNvPr id="4723" name="四角形 14118"/>
              <p:cNvSpPr/>
              <p:nvPr/>
            </p:nvSpPr>
            <p:spPr>
              <a:xfrm>
                <a:off x="26694" y="30226"/>
                <a:ext cx="13776" cy="432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24" name="四角形 14119"/>
              <p:cNvSpPr/>
              <p:nvPr/>
            </p:nvSpPr>
            <p:spPr>
              <a:xfrm>
                <a:off x="26694" y="34550"/>
                <a:ext cx="13776" cy="432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25" name="四角形 14120"/>
              <p:cNvSpPr/>
              <p:nvPr/>
            </p:nvSpPr>
            <p:spPr>
              <a:xfrm>
                <a:off x="26694" y="38751"/>
                <a:ext cx="13776" cy="432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26" name="四角形 14122"/>
              <p:cNvSpPr/>
              <p:nvPr/>
            </p:nvSpPr>
            <p:spPr>
              <a:xfrm>
                <a:off x="26694" y="26694"/>
                <a:ext cx="13776" cy="432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727" name="グループ 14187"/>
            <p:cNvGrpSpPr/>
            <p:nvPr/>
          </p:nvGrpSpPr>
          <p:grpSpPr>
            <a:xfrm>
              <a:off x="27565" y="26933"/>
              <a:ext cx="2587" cy="2873"/>
              <a:chOff x="26715" y="26437"/>
              <a:chExt cx="10709" cy="11894"/>
            </a:xfrm>
          </p:grpSpPr>
          <p:sp>
            <p:nvSpPr>
              <p:cNvPr id="4728" name="楕円 14185"/>
              <p:cNvSpPr/>
              <p:nvPr/>
            </p:nvSpPr>
            <p:spPr>
              <a:xfrm>
                <a:off x="26715" y="27622"/>
                <a:ext cx="10709" cy="10709"/>
              </a:xfrm>
              <a:prstGeom prst="ellipse">
                <a:avLst/>
              </a:pr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29" name="楕円 14186"/>
              <p:cNvSpPr/>
              <p:nvPr/>
            </p:nvSpPr>
            <p:spPr>
              <a:xfrm>
                <a:off x="26715" y="26437"/>
                <a:ext cx="10709" cy="10709"/>
              </a:xfrm>
              <a:prstGeom prst="ellipse">
                <a:avLst/>
              </a:prstGeom>
              <a:solidFill>
                <a:srgbClr val="5B9BD5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730" name="グループ 14189"/>
            <p:cNvGrpSpPr/>
            <p:nvPr/>
          </p:nvGrpSpPr>
          <p:grpSpPr>
            <a:xfrm>
              <a:off x="32722" y="26933"/>
              <a:ext cx="2587" cy="2873"/>
              <a:chOff x="26715" y="26437"/>
              <a:chExt cx="10709" cy="11894"/>
            </a:xfrm>
          </p:grpSpPr>
          <p:sp>
            <p:nvSpPr>
              <p:cNvPr id="4731" name="楕円 14185"/>
              <p:cNvSpPr/>
              <p:nvPr/>
            </p:nvSpPr>
            <p:spPr>
              <a:xfrm>
                <a:off x="26715" y="27622"/>
                <a:ext cx="10709" cy="10709"/>
              </a:xfrm>
              <a:prstGeom prst="ellipse">
                <a:avLst/>
              </a:pr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32" name="楕円 14186"/>
              <p:cNvSpPr/>
              <p:nvPr/>
            </p:nvSpPr>
            <p:spPr>
              <a:xfrm>
                <a:off x="26715" y="26437"/>
                <a:ext cx="10709" cy="10709"/>
              </a:xfrm>
              <a:prstGeom prst="ellipse">
                <a:avLst/>
              </a:prstGeom>
              <a:solidFill>
                <a:srgbClr val="5B9BD5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733" name="グループ 14192"/>
            <p:cNvGrpSpPr/>
            <p:nvPr/>
          </p:nvGrpSpPr>
          <p:grpSpPr>
            <a:xfrm>
              <a:off x="27565" y="30659"/>
              <a:ext cx="2587" cy="2873"/>
              <a:chOff x="26715" y="26437"/>
              <a:chExt cx="10709" cy="11894"/>
            </a:xfrm>
          </p:grpSpPr>
          <p:sp>
            <p:nvSpPr>
              <p:cNvPr id="4734" name="楕円 14185"/>
              <p:cNvSpPr/>
              <p:nvPr/>
            </p:nvSpPr>
            <p:spPr>
              <a:xfrm>
                <a:off x="26715" y="27622"/>
                <a:ext cx="10709" cy="10709"/>
              </a:xfrm>
              <a:prstGeom prst="ellipse">
                <a:avLst/>
              </a:pr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35" name="楕円 14186"/>
              <p:cNvSpPr/>
              <p:nvPr/>
            </p:nvSpPr>
            <p:spPr>
              <a:xfrm>
                <a:off x="26715" y="26437"/>
                <a:ext cx="10709" cy="10709"/>
              </a:xfrm>
              <a:prstGeom prst="ellipse">
                <a:avLst/>
              </a:prstGeom>
              <a:solidFill>
                <a:srgbClr val="5B9BD5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736" name="グループ 14195"/>
            <p:cNvGrpSpPr/>
            <p:nvPr/>
          </p:nvGrpSpPr>
          <p:grpSpPr>
            <a:xfrm>
              <a:off x="32722" y="30659"/>
              <a:ext cx="2587" cy="2873"/>
              <a:chOff x="26715" y="26437"/>
              <a:chExt cx="10709" cy="11894"/>
            </a:xfrm>
          </p:grpSpPr>
          <p:sp>
            <p:nvSpPr>
              <p:cNvPr id="4737" name="楕円 14185"/>
              <p:cNvSpPr/>
              <p:nvPr/>
            </p:nvSpPr>
            <p:spPr>
              <a:xfrm>
                <a:off x="26715" y="27622"/>
                <a:ext cx="10709" cy="10709"/>
              </a:xfrm>
              <a:prstGeom prst="ellipse">
                <a:avLst/>
              </a:pr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38" name="楕円 14186"/>
              <p:cNvSpPr/>
              <p:nvPr/>
            </p:nvSpPr>
            <p:spPr>
              <a:xfrm>
                <a:off x="26715" y="26437"/>
                <a:ext cx="10709" cy="10709"/>
              </a:xfrm>
              <a:prstGeom prst="ellipse">
                <a:avLst/>
              </a:prstGeom>
              <a:solidFill>
                <a:srgbClr val="5B9BD5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739" name="グループ 14198"/>
            <p:cNvGrpSpPr/>
            <p:nvPr/>
          </p:nvGrpSpPr>
          <p:grpSpPr>
            <a:xfrm>
              <a:off x="27565" y="34983"/>
              <a:ext cx="2587" cy="2873"/>
              <a:chOff x="26715" y="26437"/>
              <a:chExt cx="10709" cy="11894"/>
            </a:xfrm>
          </p:grpSpPr>
          <p:sp>
            <p:nvSpPr>
              <p:cNvPr id="4740" name="楕円 14185"/>
              <p:cNvSpPr/>
              <p:nvPr/>
            </p:nvSpPr>
            <p:spPr>
              <a:xfrm>
                <a:off x="26715" y="27622"/>
                <a:ext cx="10709" cy="10709"/>
              </a:xfrm>
              <a:prstGeom prst="ellipse">
                <a:avLst/>
              </a:pr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41" name="楕円 14186"/>
              <p:cNvSpPr/>
              <p:nvPr/>
            </p:nvSpPr>
            <p:spPr>
              <a:xfrm>
                <a:off x="26715" y="26437"/>
                <a:ext cx="10709" cy="10709"/>
              </a:xfrm>
              <a:prstGeom prst="ellipse">
                <a:avLst/>
              </a:prstGeom>
              <a:solidFill>
                <a:srgbClr val="5B9BD5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742" name="グループ 14201"/>
            <p:cNvGrpSpPr/>
            <p:nvPr/>
          </p:nvGrpSpPr>
          <p:grpSpPr>
            <a:xfrm>
              <a:off x="32722" y="34983"/>
              <a:ext cx="2587" cy="2873"/>
              <a:chOff x="26715" y="26437"/>
              <a:chExt cx="10709" cy="11894"/>
            </a:xfrm>
          </p:grpSpPr>
          <p:sp>
            <p:nvSpPr>
              <p:cNvPr id="4743" name="楕円 14185"/>
              <p:cNvSpPr/>
              <p:nvPr/>
            </p:nvSpPr>
            <p:spPr>
              <a:xfrm>
                <a:off x="26715" y="27622"/>
                <a:ext cx="10709" cy="10709"/>
              </a:xfrm>
              <a:prstGeom prst="ellipse">
                <a:avLst/>
              </a:pr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44" name="楕円 14186"/>
              <p:cNvSpPr/>
              <p:nvPr/>
            </p:nvSpPr>
            <p:spPr>
              <a:xfrm>
                <a:off x="26715" y="26437"/>
                <a:ext cx="10709" cy="10709"/>
              </a:xfrm>
              <a:prstGeom prst="ellipse">
                <a:avLst/>
              </a:prstGeom>
              <a:solidFill>
                <a:srgbClr val="5B9BD5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745" name="グループ 14204"/>
            <p:cNvGrpSpPr/>
            <p:nvPr/>
          </p:nvGrpSpPr>
          <p:grpSpPr>
            <a:xfrm>
              <a:off x="27565" y="39338"/>
              <a:ext cx="2587" cy="2873"/>
              <a:chOff x="26715" y="26437"/>
              <a:chExt cx="10709" cy="11894"/>
            </a:xfrm>
          </p:grpSpPr>
          <p:sp>
            <p:nvSpPr>
              <p:cNvPr id="4746" name="楕円 14185"/>
              <p:cNvSpPr/>
              <p:nvPr/>
            </p:nvSpPr>
            <p:spPr>
              <a:xfrm>
                <a:off x="26715" y="27622"/>
                <a:ext cx="10709" cy="10709"/>
              </a:xfrm>
              <a:prstGeom prst="ellipse">
                <a:avLst/>
              </a:pr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47" name="楕円 14186"/>
              <p:cNvSpPr/>
              <p:nvPr/>
            </p:nvSpPr>
            <p:spPr>
              <a:xfrm>
                <a:off x="26715" y="26437"/>
                <a:ext cx="10709" cy="10709"/>
              </a:xfrm>
              <a:prstGeom prst="ellipse">
                <a:avLst/>
              </a:prstGeom>
              <a:solidFill>
                <a:srgbClr val="5B9BD5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748" name="グループ 14207"/>
            <p:cNvGrpSpPr/>
            <p:nvPr/>
          </p:nvGrpSpPr>
          <p:grpSpPr>
            <a:xfrm>
              <a:off x="32722" y="39338"/>
              <a:ext cx="2587" cy="2873"/>
              <a:chOff x="26715" y="26437"/>
              <a:chExt cx="10709" cy="11894"/>
            </a:xfrm>
          </p:grpSpPr>
          <p:sp>
            <p:nvSpPr>
              <p:cNvPr id="4749" name="楕円 14185"/>
              <p:cNvSpPr/>
              <p:nvPr/>
            </p:nvSpPr>
            <p:spPr>
              <a:xfrm>
                <a:off x="26715" y="27622"/>
                <a:ext cx="10709" cy="10709"/>
              </a:xfrm>
              <a:prstGeom prst="ellipse">
                <a:avLst/>
              </a:pr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50" name="楕円 14186"/>
              <p:cNvSpPr/>
              <p:nvPr/>
            </p:nvSpPr>
            <p:spPr>
              <a:xfrm>
                <a:off x="26715" y="26437"/>
                <a:ext cx="10709" cy="10709"/>
              </a:xfrm>
              <a:prstGeom prst="ellipse">
                <a:avLst/>
              </a:prstGeom>
              <a:solidFill>
                <a:srgbClr val="5B9BD5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sp>
        <p:nvSpPr>
          <p:cNvPr id="4751" name="四角形 5056"/>
          <p:cNvSpPr/>
          <p:nvPr/>
        </p:nvSpPr>
        <p:spPr>
          <a:xfrm>
            <a:off x="4429356" y="9632939"/>
            <a:ext cx="2445446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14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7" name="図形 1001"/>
          <p:cNvSpPr/>
          <p:nvPr/>
        </p:nvSpPr>
        <p:spPr>
          <a:xfrm>
            <a:off x="549000" y="5385106"/>
            <a:ext cx="5993182" cy="503422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●まちがってたべたときの　くすりは持</a:t>
            </a:r>
            <a:r>
              <a:rPr lang="ja-JP" altLang="en-US" sz="700" b="1">
                <a:solidFill>
                  <a:schemeClr val="tx1"/>
                </a:solidFill>
              </a:rPr>
              <a:t>（も）</a:t>
            </a:r>
            <a:r>
              <a:rPr lang="ja-JP" altLang="en-US" sz="1400" b="1" strike="noStrike">
                <a:solidFill>
                  <a:schemeClr val="tx1"/>
                </a:solidFill>
              </a:rPr>
              <a:t>っていま</a:t>
            </a:r>
            <a:r>
              <a:rPr lang="ja-JP" altLang="en-US" sz="1400" b="1">
                <a:solidFill>
                  <a:schemeClr val="tx1"/>
                </a:solidFill>
              </a:rPr>
              <a:t>すか？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Do you have any medication in case you accidentally eat it?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2000" b="1">
              <a:solidFill>
                <a:schemeClr val="tx1"/>
              </a:solidFill>
            </a:endParaRPr>
          </a:p>
        </p:txBody>
      </p:sp>
      <p:sp>
        <p:nvSpPr>
          <p:cNvPr id="4758" name="図形 148"/>
          <p:cNvSpPr/>
          <p:nvPr/>
        </p:nvSpPr>
        <p:spPr>
          <a:xfrm>
            <a:off x="0" y="0"/>
            <a:ext cx="6858000" cy="351036"/>
          </a:xfrm>
          <a:prstGeom prst="flowChartProcess">
            <a:avLst/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4759" name="図形 149"/>
          <p:cNvSpPr/>
          <p:nvPr/>
        </p:nvSpPr>
        <p:spPr>
          <a:xfrm>
            <a:off x="806" y="-13641"/>
            <a:ext cx="6863679" cy="368354"/>
          </a:xfrm>
          <a:prstGeom prst="flowChartProcess">
            <a:avLst/>
          </a:prstGeom>
          <a:solidFill>
            <a:srgbClr val="AD3F3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/>
              <a:t>食べられないもの・アレルギー</a:t>
            </a:r>
            <a:endParaRPr lang="ja-JP" altLang="en-US" sz="3200" b="1"/>
          </a:p>
        </p:txBody>
      </p:sp>
      <p:sp>
        <p:nvSpPr>
          <p:cNvPr id="4760" name="図形 145"/>
          <p:cNvSpPr/>
          <p:nvPr/>
        </p:nvSpPr>
        <p:spPr>
          <a:xfrm>
            <a:off x="27000" y="329685"/>
            <a:ext cx="6858000" cy="879315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2000" b="1">
                <a:solidFill>
                  <a:srgbClr val="AD3F31"/>
                </a:solidFill>
              </a:rPr>
              <a:t>◆</a:t>
            </a:r>
            <a:r>
              <a:rPr lang="ja-JP" altLang="en-US" sz="2000" b="1">
                <a:solidFill>
                  <a:schemeClr val="tx1"/>
                </a:solidFill>
              </a:rPr>
              <a:t>たべられないものはありますか?</a:t>
            </a:r>
          </a:p>
          <a:p>
            <a:pPr algn="l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　　Are there any foods you cannot eat?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4761" name="図形 627"/>
          <p:cNvSpPr/>
          <p:nvPr/>
        </p:nvSpPr>
        <p:spPr>
          <a:xfrm>
            <a:off x="189000" y="6242811"/>
            <a:ext cx="6567458" cy="622590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◎宗教上</a:t>
            </a:r>
            <a:r>
              <a:rPr lang="ja-JP" altLang="en-US" sz="700" b="1">
                <a:solidFill>
                  <a:schemeClr val="tx1"/>
                </a:solidFill>
              </a:rPr>
              <a:t>（しゅうきょうじょう）</a:t>
            </a:r>
            <a:r>
              <a:rPr lang="ja-JP" altLang="en-US" sz="1600" b="1">
                <a:solidFill>
                  <a:schemeClr val="tx1"/>
                </a:solidFill>
              </a:rPr>
              <a:t>のりゆうでたべられないですか？</a:t>
            </a:r>
            <a:endParaRPr lang="ja-JP" altLang="en-US" sz="18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　 Is it something you can't eat for religious reasons?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4762" name="図形 656"/>
          <p:cNvSpPr/>
          <p:nvPr/>
        </p:nvSpPr>
        <p:spPr>
          <a:xfrm>
            <a:off x="549000" y="1669175"/>
            <a:ext cx="5993182" cy="1197718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●アレルギーのある</a:t>
            </a:r>
            <a:r>
              <a:rPr lang="ja-JP" altLang="en-US" sz="1400" b="1" strike="noStrike">
                <a:solidFill>
                  <a:schemeClr val="tx1"/>
                </a:solidFill>
              </a:rPr>
              <a:t>たべもの</a:t>
            </a:r>
            <a:r>
              <a:rPr lang="ja-JP" altLang="en-US" sz="1400" b="1">
                <a:solidFill>
                  <a:schemeClr val="tx1"/>
                </a:solidFill>
              </a:rPr>
              <a:t>をおしえてください</a:t>
            </a: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     Please tell me what foods you are allergic to.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●アレルギーのていどをおしえてください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Please tell me the severity of your allergies.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2000" b="1">
              <a:solidFill>
                <a:schemeClr val="tx1"/>
              </a:solidFill>
            </a:endParaRPr>
          </a:p>
        </p:txBody>
      </p:sp>
      <p:sp>
        <p:nvSpPr>
          <p:cNvPr id="4763" name="図形 634"/>
          <p:cNvSpPr/>
          <p:nvPr/>
        </p:nvSpPr>
        <p:spPr>
          <a:xfrm>
            <a:off x="189000" y="1155927"/>
            <a:ext cx="6567458" cy="413073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</a:t>
            </a:r>
            <a:r>
              <a:rPr lang="ja-JP" altLang="en-US" sz="1600" b="1" strike="noStrike">
                <a:solidFill>
                  <a:schemeClr val="tx1"/>
                </a:solidFill>
              </a:rPr>
              <a:t>たべもの</a:t>
            </a:r>
            <a:r>
              <a:rPr lang="ja-JP" altLang="en-US" sz="1600" b="1">
                <a:solidFill>
                  <a:schemeClr val="tx1"/>
                </a:solidFill>
              </a:rPr>
              <a:t>アレルギーはありますか？</a:t>
            </a:r>
            <a:endParaRPr lang="ja-JP" altLang="en-US" sz="18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　　Do you have any food allergies?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4764" name="図形 1189"/>
          <p:cNvSpPr/>
          <p:nvPr/>
        </p:nvSpPr>
        <p:spPr>
          <a:xfrm>
            <a:off x="189000" y="8527276"/>
            <a:ext cx="6567458" cy="622590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◎そのほかのりゆうで　たべられないですか？</a:t>
            </a:r>
            <a:endParaRPr lang="ja-JP" altLang="en-US" sz="18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　 Is it something you can't eat for other reasons?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4765" name="図形 1190"/>
          <p:cNvSpPr/>
          <p:nvPr/>
        </p:nvSpPr>
        <p:spPr>
          <a:xfrm>
            <a:off x="531818" y="9113607"/>
            <a:ext cx="5993182" cy="447393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●りゆうをおしえてください</a:t>
            </a: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     Please tell me the reason.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2000" b="1">
              <a:solidFill>
                <a:schemeClr val="tx1"/>
              </a:solidFill>
            </a:endParaRPr>
          </a:p>
        </p:txBody>
      </p:sp>
      <p:sp>
        <p:nvSpPr>
          <p:cNvPr id="4766" name="図形 1191"/>
          <p:cNvSpPr/>
          <p:nvPr/>
        </p:nvSpPr>
        <p:spPr>
          <a:xfrm>
            <a:off x="3521837" y="7543352"/>
            <a:ext cx="1459824" cy="577648"/>
          </a:xfrm>
          <a:prstGeom prst="roundRect">
            <a:avLst>
              <a:gd name="adj" fmla="val 7463"/>
            </a:avLst>
          </a:prstGeom>
          <a:solidFill>
            <a:srgbClr val="EAEAEA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767" name="図形 1192"/>
          <p:cNvSpPr/>
          <p:nvPr/>
        </p:nvSpPr>
        <p:spPr>
          <a:xfrm>
            <a:off x="316315" y="7543352"/>
            <a:ext cx="1459824" cy="57764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768" name="図形 1193"/>
          <p:cNvSpPr/>
          <p:nvPr/>
        </p:nvSpPr>
        <p:spPr>
          <a:xfrm>
            <a:off x="1919076" y="7543352"/>
            <a:ext cx="1459824" cy="57764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769" name="図形 1195"/>
          <p:cNvSpPr/>
          <p:nvPr/>
        </p:nvSpPr>
        <p:spPr>
          <a:xfrm>
            <a:off x="301106" y="7539697"/>
            <a:ext cx="1444352" cy="576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ユダヤ教</a:t>
            </a:r>
            <a:r>
              <a:rPr lang="ja-JP" altLang="en-US" sz="700" b="1">
                <a:solidFill>
                  <a:schemeClr val="tx1"/>
                </a:solidFill>
              </a:rPr>
              <a:t>（きょう）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Judaism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770" name="図形 1196"/>
          <p:cNvSpPr/>
          <p:nvPr/>
        </p:nvSpPr>
        <p:spPr>
          <a:xfrm>
            <a:off x="1908937" y="7539697"/>
            <a:ext cx="1444352" cy="576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ベジタリアン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Vegetarian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771" name="図形 1197"/>
          <p:cNvSpPr/>
          <p:nvPr/>
        </p:nvSpPr>
        <p:spPr>
          <a:xfrm>
            <a:off x="3501000" y="7539697"/>
            <a:ext cx="1444352" cy="576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そのほか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Other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772" name="図形 1279"/>
          <p:cNvSpPr/>
          <p:nvPr/>
        </p:nvSpPr>
        <p:spPr>
          <a:xfrm>
            <a:off x="3521837" y="6865401"/>
            <a:ext cx="1459824" cy="57764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773" name="図形 1280"/>
          <p:cNvSpPr/>
          <p:nvPr/>
        </p:nvSpPr>
        <p:spPr>
          <a:xfrm>
            <a:off x="316315" y="6865401"/>
            <a:ext cx="1459824" cy="57764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774" name="図形 1281"/>
          <p:cNvSpPr/>
          <p:nvPr/>
        </p:nvSpPr>
        <p:spPr>
          <a:xfrm>
            <a:off x="1919076" y="6865401"/>
            <a:ext cx="1459824" cy="57764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775" name="図形 1282"/>
          <p:cNvSpPr/>
          <p:nvPr/>
        </p:nvSpPr>
        <p:spPr>
          <a:xfrm>
            <a:off x="5124598" y="6865401"/>
            <a:ext cx="1459824" cy="57764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4776" name="図形 1283"/>
          <p:cNvSpPr/>
          <p:nvPr/>
        </p:nvSpPr>
        <p:spPr>
          <a:xfrm>
            <a:off x="187143" y="6861746"/>
            <a:ext cx="1722269" cy="576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イスラム教</a:t>
            </a:r>
            <a:r>
              <a:rPr lang="ja-JP" altLang="en-US" sz="700" b="1">
                <a:solidFill>
                  <a:schemeClr val="tx1"/>
                </a:solidFill>
              </a:rPr>
              <a:t>（きょう）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Islam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777" name="図形 1284"/>
          <p:cNvSpPr/>
          <p:nvPr/>
        </p:nvSpPr>
        <p:spPr>
          <a:xfrm>
            <a:off x="1908937" y="6861746"/>
            <a:ext cx="1444352" cy="576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仏教</a:t>
            </a:r>
            <a:r>
              <a:rPr lang="ja-JP" altLang="en-US" sz="700" b="1">
                <a:solidFill>
                  <a:schemeClr val="tx1"/>
                </a:solidFill>
              </a:rPr>
              <a:t>（ぶっきょう）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Buddhism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778" name="図形 1285"/>
          <p:cNvSpPr/>
          <p:nvPr/>
        </p:nvSpPr>
        <p:spPr>
          <a:xfrm>
            <a:off x="3501239" y="6861746"/>
            <a:ext cx="1579056" cy="576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キリスト教</a:t>
            </a:r>
            <a:r>
              <a:rPr lang="ja-JP" altLang="en-US" sz="700" b="1">
                <a:solidFill>
                  <a:schemeClr val="tx1"/>
                </a:solidFill>
              </a:rPr>
              <a:t>（きょう）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Christianity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779" name="図形 1286"/>
          <p:cNvSpPr/>
          <p:nvPr/>
        </p:nvSpPr>
        <p:spPr>
          <a:xfrm>
            <a:off x="4963350" y="6861746"/>
            <a:ext cx="1777650" cy="576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ヒンドゥー教</a:t>
            </a:r>
            <a:r>
              <a:rPr lang="ja-JP" altLang="en-US" sz="700" b="1">
                <a:solidFill>
                  <a:schemeClr val="tx1"/>
                </a:solidFill>
              </a:rPr>
              <a:t>(きょう)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Hinduism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4780" name="テキスト 1332"/>
          <p:cNvSpPr txBox="1"/>
          <p:nvPr/>
        </p:nvSpPr>
        <p:spPr>
          <a:xfrm>
            <a:off x="4495495" y="1713000"/>
            <a:ext cx="1453505" cy="260717"/>
          </a:xfrm>
          <a:prstGeom prst="rect">
            <a:avLst/>
          </a:prstGeom>
          <a:ln w="19050"/>
        </p:spPr>
        <p:txBody>
          <a:bodyPr wrap="square">
            <a:spAutoFit/>
          </a:bodyPr>
          <a:lstStyle/>
          <a:p>
            <a:pPr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→</a:t>
            </a:r>
            <a:r>
              <a:rPr lang="ja-JP" altLang="en-US" sz="1100">
                <a:solidFill>
                  <a:srgbClr val="AD3F31"/>
                </a:solidFill>
              </a:rPr>
              <a:t>■</a:t>
            </a:r>
            <a:r>
              <a:rPr lang="ja-JP" altLang="en-US" sz="1100">
                <a:solidFill>
                  <a:schemeClr val="tx1"/>
                </a:solidFill>
              </a:rPr>
              <a:t>P16へ</a:t>
            </a: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781" name="テキスト 1333"/>
          <p:cNvSpPr txBox="1"/>
          <p:nvPr/>
        </p:nvSpPr>
        <p:spPr>
          <a:xfrm>
            <a:off x="5093376" y="6348283"/>
            <a:ext cx="1453505" cy="260717"/>
          </a:xfrm>
          <a:prstGeom prst="rect">
            <a:avLst/>
          </a:prstGeom>
          <a:ln w="19050"/>
        </p:spPr>
        <p:txBody>
          <a:bodyPr wrap="square">
            <a:spAutoFit/>
          </a:bodyPr>
          <a:lstStyle/>
          <a:p>
            <a:pPr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→</a:t>
            </a:r>
            <a:r>
              <a:rPr lang="ja-JP" altLang="en-US" sz="1100">
                <a:solidFill>
                  <a:srgbClr val="AD3F31"/>
                </a:solidFill>
              </a:rPr>
              <a:t>■</a:t>
            </a:r>
            <a:r>
              <a:rPr lang="ja-JP" altLang="en-US" sz="1100">
                <a:solidFill>
                  <a:schemeClr val="tx1"/>
                </a:solidFill>
              </a:rPr>
              <a:t>P17へ</a:t>
            </a: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782" name="図形 1017"/>
          <p:cNvSpPr/>
          <p:nvPr/>
        </p:nvSpPr>
        <p:spPr>
          <a:xfrm>
            <a:off x="4077000" y="2932771"/>
            <a:ext cx="956831" cy="436229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重症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（じゅうしょう）</a:t>
            </a:r>
            <a:endParaRPr lang="ja-JP" altLang="en-US" sz="11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900" b="1">
                <a:solidFill>
                  <a:schemeClr val="tx1"/>
                </a:solidFill>
              </a:rPr>
              <a:t>Severe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4783" name="図形 1018"/>
          <p:cNvSpPr/>
          <p:nvPr/>
        </p:nvSpPr>
        <p:spPr>
          <a:xfrm>
            <a:off x="1735846" y="4017000"/>
            <a:ext cx="829154" cy="609582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軽症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（けいしょう）</a:t>
            </a:r>
            <a:endParaRPr lang="ja-JP" altLang="en-US" sz="11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900" b="1">
                <a:solidFill>
                  <a:schemeClr val="tx1"/>
                </a:solidFill>
              </a:rPr>
              <a:t>Mild</a:t>
            </a:r>
            <a:endParaRPr lang="ja-JP" altLang="en-US" sz="1100" b="1">
              <a:solidFill>
                <a:schemeClr val="tx1"/>
              </a:solidFill>
            </a:endParaRPr>
          </a:p>
        </p:txBody>
      </p:sp>
      <p:sp>
        <p:nvSpPr>
          <p:cNvPr id="4784" name="図形 1020"/>
          <p:cNvSpPr/>
          <p:nvPr/>
        </p:nvSpPr>
        <p:spPr>
          <a:xfrm>
            <a:off x="4878226" y="2289000"/>
            <a:ext cx="926774" cy="727467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いのちに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かかわる</a:t>
            </a:r>
          </a:p>
          <a:p>
            <a:pPr algn="ctr">
              <a:defRPr lang="ja-JP" altLang="en-US"/>
            </a:pPr>
            <a:r>
              <a:rPr lang="ja-JP" altLang="en-US" sz="900" b="1">
                <a:solidFill>
                  <a:schemeClr val="tx1"/>
                </a:solidFill>
              </a:rPr>
              <a:t>Life-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900" b="1">
                <a:solidFill>
                  <a:schemeClr val="tx1"/>
                </a:solidFill>
              </a:rPr>
              <a:t>threatening</a:t>
            </a:r>
          </a:p>
        </p:txBody>
      </p:sp>
      <p:sp>
        <p:nvSpPr>
          <p:cNvPr id="4785" name="図形 1021"/>
          <p:cNvSpPr/>
          <p:nvPr/>
        </p:nvSpPr>
        <p:spPr>
          <a:xfrm>
            <a:off x="771400" y="4440342"/>
            <a:ext cx="1145600" cy="440658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050" b="1">
                <a:solidFill>
                  <a:schemeClr val="tx1"/>
                </a:solidFill>
              </a:rPr>
              <a:t>だいじょうぶ</a:t>
            </a:r>
            <a:endParaRPr lang="ja-JP" altLang="en-US" sz="11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900" b="1">
                <a:solidFill>
                  <a:schemeClr val="tx1"/>
                </a:solidFill>
              </a:rPr>
              <a:t>OK</a:t>
            </a:r>
            <a:endParaRPr lang="ja-JP" altLang="en-US" sz="1050" b="1">
              <a:solidFill>
                <a:schemeClr val="tx1"/>
              </a:solidFill>
            </a:endParaRPr>
          </a:p>
        </p:txBody>
      </p:sp>
      <p:sp>
        <p:nvSpPr>
          <p:cNvPr id="4786" name="図形 1025"/>
          <p:cNvSpPr/>
          <p:nvPr/>
        </p:nvSpPr>
        <p:spPr>
          <a:xfrm rot="20100000">
            <a:off x="2351695" y="3693893"/>
            <a:ext cx="1924164" cy="140110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grpSp>
        <p:nvGrpSpPr>
          <p:cNvPr id="4787" name="グループ 4751"/>
          <p:cNvGrpSpPr/>
          <p:nvPr/>
        </p:nvGrpSpPr>
        <p:grpSpPr>
          <a:xfrm>
            <a:off x="5144737" y="7992754"/>
            <a:ext cx="1548626" cy="1136246"/>
            <a:chOff x="5158523" y="7565592"/>
            <a:chExt cx="1548626" cy="1136246"/>
          </a:xfrm>
        </p:grpSpPr>
        <p:grpSp>
          <p:nvGrpSpPr>
            <p:cNvPr id="4788" name="グループ 1973"/>
            <p:cNvGrpSpPr/>
            <p:nvPr/>
          </p:nvGrpSpPr>
          <p:grpSpPr>
            <a:xfrm>
              <a:off x="5310413" y="7801951"/>
              <a:ext cx="640110" cy="899887"/>
              <a:chOff x="1708803" y="1182119"/>
              <a:chExt cx="4288970" cy="6029577"/>
            </a:xfrm>
          </p:grpSpPr>
          <p:sp>
            <p:nvSpPr>
              <p:cNvPr id="4789" name="図形 235"/>
              <p:cNvSpPr/>
              <p:nvPr/>
            </p:nvSpPr>
            <p:spPr>
              <a:xfrm>
                <a:off x="2215802" y="3519795"/>
                <a:ext cx="3305415" cy="369190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877" y="0"/>
                    </a:moveTo>
                    <a:cubicBezTo>
                      <a:pt x="9068" y="1132"/>
                      <a:pt x="11055" y="874"/>
                      <a:pt x="12532" y="206"/>
                    </a:cubicBezTo>
                    <a:cubicBezTo>
                      <a:pt x="16913" y="1080"/>
                      <a:pt x="19358" y="3343"/>
                      <a:pt x="19715" y="5812"/>
                    </a:cubicBezTo>
                    <a:cubicBezTo>
                      <a:pt x="20683" y="11674"/>
                      <a:pt x="20972" y="16337"/>
                      <a:pt x="21600" y="21600"/>
                    </a:cubicBezTo>
                    <a:lnTo>
                      <a:pt x="0" y="21600"/>
                    </a:lnTo>
                    <a:cubicBezTo>
                      <a:pt x="374" y="16302"/>
                      <a:pt x="102" y="11109"/>
                      <a:pt x="1121" y="5707"/>
                    </a:cubicBezTo>
                    <a:cubicBezTo>
                      <a:pt x="1121" y="3857"/>
                      <a:pt x="3006" y="360"/>
                      <a:pt x="6877" y="0"/>
                    </a:cubicBezTo>
                    <a:close/>
                  </a:path>
                </a:pathLst>
              </a:custGeom>
              <a:solidFill>
                <a:srgbClr val="EC6D7B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90" name="楕円 231"/>
              <p:cNvSpPr/>
              <p:nvPr/>
            </p:nvSpPr>
            <p:spPr>
              <a:xfrm>
                <a:off x="2265392" y="1879143"/>
                <a:ext cx="3052960" cy="3052960"/>
              </a:xfrm>
              <a:prstGeom prst="ellipse">
                <a:avLst/>
              </a:prstGeom>
              <a:solidFill>
                <a:srgbClr val="D4C0A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91" name="図形 234"/>
              <p:cNvSpPr/>
              <p:nvPr/>
            </p:nvSpPr>
            <p:spPr>
              <a:xfrm>
                <a:off x="3571875" y="4316016"/>
                <a:ext cx="2425898" cy="161478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7470" y="0"/>
                    </a:moveTo>
                    <a:cubicBezTo>
                      <a:pt x="19553" y="4167"/>
                      <a:pt x="20798" y="14084"/>
                      <a:pt x="21600" y="19134"/>
                    </a:cubicBezTo>
                    <a:cubicBezTo>
                      <a:pt x="21440" y="24663"/>
                      <a:pt x="17635" y="19202"/>
                      <a:pt x="12987" y="19112"/>
                    </a:cubicBezTo>
                    <a:cubicBezTo>
                      <a:pt x="3211" y="18478"/>
                      <a:pt x="3366" y="16110"/>
                      <a:pt x="-1" y="9376"/>
                    </a:cubicBezTo>
                    <a:lnTo>
                      <a:pt x="17470" y="0"/>
                    </a:lnTo>
                    <a:close/>
                  </a:path>
                </a:pathLst>
              </a:custGeom>
              <a:solidFill>
                <a:srgbClr val="F6BDC3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92" name="図形 238"/>
              <p:cNvSpPr/>
              <p:nvPr/>
            </p:nvSpPr>
            <p:spPr>
              <a:xfrm>
                <a:off x="2343025" y="1711524"/>
                <a:ext cx="2961679" cy="129483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76" y="21501"/>
                    </a:moveTo>
                    <a:lnTo>
                      <a:pt x="11180" y="21600"/>
                    </a:lnTo>
                    <a:lnTo>
                      <a:pt x="12157" y="16386"/>
                    </a:lnTo>
                    <a:lnTo>
                      <a:pt x="13351" y="21351"/>
                    </a:lnTo>
                    <a:lnTo>
                      <a:pt x="21600" y="21351"/>
                    </a:lnTo>
                    <a:lnTo>
                      <a:pt x="20333" y="6936"/>
                    </a:lnTo>
                    <a:lnTo>
                      <a:pt x="10396" y="0"/>
                    </a:lnTo>
                    <a:lnTo>
                      <a:pt x="1529" y="7630"/>
                    </a:lnTo>
                    <a:lnTo>
                      <a:pt x="0" y="21154"/>
                    </a:lnTo>
                  </a:path>
                </a:pathLst>
              </a:custGeom>
              <a:solidFill>
                <a:srgbClr val="564B3D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93" name="図形 232"/>
              <p:cNvSpPr/>
              <p:nvPr/>
            </p:nvSpPr>
            <p:spPr>
              <a:xfrm>
                <a:off x="1708803" y="1182119"/>
                <a:ext cx="4166140" cy="406995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231" y="8728"/>
                    </a:moveTo>
                    <a:cubicBezTo>
                      <a:pt x="7287" y="5139"/>
                      <a:pt x="9065" y="5237"/>
                      <a:pt x="11495" y="5333"/>
                    </a:cubicBezTo>
                    <a:cubicBezTo>
                      <a:pt x="15236" y="5720"/>
                      <a:pt x="17666" y="8437"/>
                      <a:pt x="17853" y="12217"/>
                    </a:cubicBezTo>
                    <a:cubicBezTo>
                      <a:pt x="17572" y="15710"/>
                      <a:pt x="15892" y="17843"/>
                      <a:pt x="12526" y="18909"/>
                    </a:cubicBezTo>
                    <a:lnTo>
                      <a:pt x="8784" y="20750"/>
                    </a:lnTo>
                    <a:cubicBezTo>
                      <a:pt x="14861" y="22981"/>
                      <a:pt x="18312" y="20479"/>
                      <a:pt x="19973" y="17019"/>
                    </a:cubicBezTo>
                    <a:cubicBezTo>
                      <a:pt x="21926" y="14432"/>
                      <a:pt x="22145" y="10748"/>
                      <a:pt x="20504" y="5812"/>
                    </a:cubicBezTo>
                    <a:cubicBezTo>
                      <a:pt x="17826" y="868"/>
                      <a:pt x="14056" y="194"/>
                      <a:pt x="10467" y="-1"/>
                    </a:cubicBezTo>
                    <a:cubicBezTo>
                      <a:pt x="6323" y="97"/>
                      <a:pt x="2290" y="2421"/>
                      <a:pt x="705" y="7361"/>
                    </a:cubicBezTo>
                    <a:cubicBezTo>
                      <a:pt x="-1071" y="12301"/>
                      <a:pt x="178" y="17938"/>
                      <a:pt x="7941" y="18133"/>
                    </a:cubicBezTo>
                    <a:cubicBezTo>
                      <a:pt x="3638" y="15999"/>
                      <a:pt x="4387" y="10375"/>
                      <a:pt x="5231" y="8728"/>
                    </a:cubicBezTo>
                    <a:close/>
                  </a:path>
                </a:pathLst>
              </a:custGeom>
              <a:solidFill>
                <a:srgbClr val="F6BDC3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94" name="図形 233"/>
              <p:cNvSpPr/>
              <p:nvPr/>
            </p:nvSpPr>
            <p:spPr>
              <a:xfrm>
                <a:off x="1788728" y="4152305"/>
                <a:ext cx="2646350" cy="181942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36" y="0"/>
                    </a:moveTo>
                    <a:cubicBezTo>
                      <a:pt x="8690" y="5707"/>
                      <a:pt x="13045" y="5073"/>
                      <a:pt x="21600" y="5918"/>
                    </a:cubicBezTo>
                    <a:cubicBezTo>
                      <a:pt x="21150" y="9300"/>
                      <a:pt x="20499" y="10499"/>
                      <a:pt x="19198" y="13105"/>
                    </a:cubicBezTo>
                    <a:cubicBezTo>
                      <a:pt x="16791" y="16357"/>
                      <a:pt x="14687" y="17844"/>
                      <a:pt x="7473" y="18602"/>
                    </a:cubicBezTo>
                    <a:cubicBezTo>
                      <a:pt x="4918" y="19658"/>
                      <a:pt x="3698" y="23456"/>
                      <a:pt x="1921" y="20496"/>
                    </a:cubicBezTo>
                    <a:cubicBezTo>
                      <a:pt x="-1982" y="13098"/>
                      <a:pt x="1135" y="5003"/>
                      <a:pt x="1936" y="0"/>
                    </a:cubicBezTo>
                    <a:close/>
                  </a:path>
                </a:pathLst>
              </a:custGeom>
              <a:solidFill>
                <a:srgbClr val="F6BDC3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95" name="図形 236"/>
              <p:cNvSpPr/>
              <p:nvPr/>
            </p:nvSpPr>
            <p:spPr>
              <a:xfrm>
                <a:off x="2096743" y="4204679"/>
                <a:ext cx="1151452" cy="49139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12" y="1"/>
                    </a:moveTo>
                    <a:lnTo>
                      <a:pt x="4050" y="13444"/>
                    </a:lnTo>
                    <a:cubicBezTo>
                      <a:pt x="8099" y="20108"/>
                      <a:pt x="16200" y="17767"/>
                      <a:pt x="21600" y="17767"/>
                    </a:cubicBezTo>
                    <a:cubicBezTo>
                      <a:pt x="21600" y="17767"/>
                      <a:pt x="10124" y="25645"/>
                      <a:pt x="5400" y="18980"/>
                    </a:cubicBezTo>
                    <a:cubicBezTo>
                      <a:pt x="1800" y="16267"/>
                      <a:pt x="0" y="1481"/>
                      <a:pt x="0" y="1481"/>
                    </a:cubicBez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F2A1A9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96" name="図形 237"/>
              <p:cNvSpPr/>
              <p:nvPr/>
            </p:nvSpPr>
            <p:spPr>
              <a:xfrm>
                <a:off x="3169614" y="4467672"/>
                <a:ext cx="2013105" cy="113187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210" y="4994"/>
                    </a:moveTo>
                    <a:cubicBezTo>
                      <a:pt x="10663" y="13613"/>
                      <a:pt x="3095" y="20565"/>
                      <a:pt x="0" y="21600"/>
                    </a:cubicBezTo>
                    <a:cubicBezTo>
                      <a:pt x="4256" y="20910"/>
                      <a:pt x="9622" y="17118"/>
                      <a:pt x="11557" y="10568"/>
                    </a:cubicBezTo>
                    <a:cubicBezTo>
                      <a:pt x="12331" y="10913"/>
                      <a:pt x="10773" y="16026"/>
                      <a:pt x="11488" y="15855"/>
                    </a:cubicBezTo>
                    <a:cubicBezTo>
                      <a:pt x="12928" y="15445"/>
                      <a:pt x="15681" y="10313"/>
                      <a:pt x="16454" y="8245"/>
                    </a:cubicBezTo>
                    <a:cubicBezTo>
                      <a:pt x="18583" y="4453"/>
                      <a:pt x="22069" y="1045"/>
                      <a:pt x="21547" y="-4"/>
                    </a:cubicBezTo>
                    <a:cubicBezTo>
                      <a:pt x="18452" y="2064"/>
                      <a:pt x="15743" y="6547"/>
                      <a:pt x="13035" y="9649"/>
                    </a:cubicBezTo>
                    <a:cubicBezTo>
                      <a:pt x="12760" y="6719"/>
                      <a:pt x="12993" y="4529"/>
                      <a:pt x="12210" y="4994"/>
                    </a:cubicBezTo>
                    <a:close/>
                  </a:path>
                </a:pathLst>
              </a:custGeom>
              <a:solidFill>
                <a:srgbClr val="F2A1A9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97" name="楕円 243"/>
              <p:cNvSpPr/>
              <p:nvPr/>
            </p:nvSpPr>
            <p:spPr>
              <a:xfrm>
                <a:off x="3195095" y="3388006"/>
                <a:ext cx="263578" cy="263578"/>
              </a:xfrm>
              <a:prstGeom prst="ellipse">
                <a:avLst/>
              </a:prstGeom>
              <a:solidFill>
                <a:srgbClr val="564B3D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98" name="楕円 244"/>
              <p:cNvSpPr/>
              <p:nvPr/>
            </p:nvSpPr>
            <p:spPr>
              <a:xfrm>
                <a:off x="4338104" y="3388006"/>
                <a:ext cx="263578" cy="263578"/>
              </a:xfrm>
              <a:prstGeom prst="ellipse">
                <a:avLst/>
              </a:prstGeom>
              <a:solidFill>
                <a:srgbClr val="564B3D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799" name="図形 245"/>
              <p:cNvSpPr/>
              <p:nvPr/>
            </p:nvSpPr>
            <p:spPr>
              <a:xfrm flipH="1" flipV="1">
                <a:off x="3669704" y="4192478"/>
                <a:ext cx="389431" cy="9767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944" y="5055"/>
                    </a:moveTo>
                    <a:cubicBezTo>
                      <a:pt x="4775" y="10570"/>
                      <a:pt x="6374" y="15626"/>
                      <a:pt x="11467" y="16321"/>
                    </a:cubicBezTo>
                    <a:cubicBezTo>
                      <a:pt x="16491" y="16315"/>
                      <a:pt x="18071" y="6204"/>
                      <a:pt x="19068" y="1861"/>
                    </a:cubicBezTo>
                    <a:cubicBezTo>
                      <a:pt x="19863" y="-1121"/>
                      <a:pt x="20884" y="-115"/>
                      <a:pt x="21564" y="1876"/>
                    </a:cubicBezTo>
                    <a:cubicBezTo>
                      <a:pt x="22130" y="5296"/>
                      <a:pt x="16605" y="21830"/>
                      <a:pt x="11580" y="21600"/>
                    </a:cubicBezTo>
                    <a:cubicBezTo>
                      <a:pt x="6033" y="21140"/>
                      <a:pt x="1257" y="10111"/>
                      <a:pt x="120" y="5075"/>
                    </a:cubicBezTo>
                    <a:cubicBezTo>
                      <a:pt x="-561" y="919"/>
                      <a:pt x="1811" y="669"/>
                      <a:pt x="2944" y="5055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800" name="楕円 246"/>
              <p:cNvSpPr/>
              <p:nvPr/>
            </p:nvSpPr>
            <p:spPr>
              <a:xfrm>
                <a:off x="2695812" y="3608630"/>
                <a:ext cx="580145" cy="583848"/>
              </a:xfrm>
              <a:prstGeom prst="ellipse">
                <a:avLst/>
              </a:prstGeom>
              <a:gradFill>
                <a:gsLst>
                  <a:gs pos="0">
                    <a:srgbClr val="D9988F"/>
                  </a:gs>
                  <a:gs pos="53000">
                    <a:srgbClr val="EBADA3"/>
                  </a:gs>
                  <a:gs pos="100000">
                    <a:srgbClr val="D4C0A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801" name="楕円 247"/>
              <p:cNvSpPr/>
              <p:nvPr/>
            </p:nvSpPr>
            <p:spPr>
              <a:xfrm>
                <a:off x="4464284" y="3620831"/>
                <a:ext cx="580145" cy="583848"/>
              </a:xfrm>
              <a:prstGeom prst="ellipse">
                <a:avLst/>
              </a:prstGeom>
              <a:gradFill>
                <a:gsLst>
                  <a:gs pos="0">
                    <a:srgbClr val="D9988F"/>
                  </a:gs>
                  <a:gs pos="53000">
                    <a:srgbClr val="EBADA3"/>
                  </a:gs>
                  <a:gs pos="100000">
                    <a:srgbClr val="D4C0A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802" name="図形 239"/>
              <p:cNvSpPr/>
              <p:nvPr/>
            </p:nvSpPr>
            <p:spPr>
              <a:xfrm>
                <a:off x="3841077" y="3097905"/>
                <a:ext cx="644922" cy="89296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908" y="189"/>
                    </a:moveTo>
                    <a:cubicBezTo>
                      <a:pt x="7583" y="544"/>
                      <a:pt x="-325" y="3835"/>
                      <a:pt x="-9" y="6628"/>
                    </a:cubicBezTo>
                    <a:cubicBezTo>
                      <a:pt x="-121" y="8265"/>
                      <a:pt x="18626" y="15760"/>
                      <a:pt x="18942" y="17160"/>
                    </a:cubicBezTo>
                    <a:cubicBezTo>
                      <a:pt x="18949" y="18326"/>
                      <a:pt x="7432" y="18145"/>
                      <a:pt x="2847" y="20144"/>
                    </a:cubicBezTo>
                    <a:cubicBezTo>
                      <a:pt x="671" y="20813"/>
                      <a:pt x="1456" y="22134"/>
                      <a:pt x="3988" y="21371"/>
                    </a:cubicBezTo>
                    <a:cubicBezTo>
                      <a:pt x="10106" y="19337"/>
                      <a:pt x="21495" y="19176"/>
                      <a:pt x="21600" y="17640"/>
                    </a:cubicBezTo>
                    <a:cubicBezTo>
                      <a:pt x="21660" y="15755"/>
                      <a:pt x="2943" y="7532"/>
                      <a:pt x="2540" y="6595"/>
                    </a:cubicBezTo>
                    <a:cubicBezTo>
                      <a:pt x="2411" y="3186"/>
                      <a:pt x="9587" y="2129"/>
                      <a:pt x="14964" y="1184"/>
                    </a:cubicBezTo>
                    <a:cubicBezTo>
                      <a:pt x="15704" y="353"/>
                      <a:pt x="15610" y="-355"/>
                      <a:pt x="13908" y="189"/>
                    </a:cubicBezTo>
                    <a:close/>
                  </a:path>
                </a:pathLst>
              </a:custGeom>
              <a:solidFill>
                <a:srgbClr val="B9996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803" name="グループ 1988"/>
            <p:cNvGrpSpPr/>
            <p:nvPr/>
          </p:nvGrpSpPr>
          <p:grpSpPr>
            <a:xfrm>
              <a:off x="6000589" y="7565592"/>
              <a:ext cx="668411" cy="610445"/>
              <a:chOff x="5615046" y="3754626"/>
              <a:chExt cx="830504" cy="758481"/>
            </a:xfrm>
          </p:grpSpPr>
          <p:grpSp>
            <p:nvGrpSpPr>
              <p:cNvPr id="4804" name="グループ 366"/>
              <p:cNvGrpSpPr/>
              <p:nvPr/>
            </p:nvGrpSpPr>
            <p:grpSpPr>
              <a:xfrm>
                <a:off x="5615046" y="3754626"/>
                <a:ext cx="830504" cy="758481"/>
                <a:chOff x="5615046" y="3754626"/>
                <a:chExt cx="830504" cy="758481"/>
              </a:xfrm>
            </p:grpSpPr>
            <p:grpSp>
              <p:nvGrpSpPr>
                <p:cNvPr id="4805" name="グループ 275"/>
                <p:cNvGrpSpPr/>
                <p:nvPr/>
              </p:nvGrpSpPr>
              <p:grpSpPr>
                <a:xfrm>
                  <a:off x="5665058" y="3754626"/>
                  <a:ext cx="780492" cy="758481"/>
                  <a:chOff x="2002965" y="982266"/>
                  <a:chExt cx="1803472" cy="1752609"/>
                </a:xfrm>
              </p:grpSpPr>
              <p:sp>
                <p:nvSpPr>
                  <p:cNvPr id="4806" name="楕円 273"/>
                  <p:cNvSpPr/>
                  <p:nvPr/>
                </p:nvSpPr>
                <p:spPr>
                  <a:xfrm>
                    <a:off x="2053828" y="982266"/>
                    <a:ext cx="1752609" cy="1752609"/>
                  </a:xfrm>
                  <a:prstGeom prst="ellipse">
                    <a:avLst/>
                  </a:prstGeom>
                  <a:solidFill>
                    <a:srgbClr val="F3BD75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4807" name="図形 365"/>
                <p:cNvSpPr/>
                <p:nvPr/>
              </p:nvSpPr>
              <p:spPr>
                <a:xfrm>
                  <a:off x="5615046" y="4168657"/>
                  <a:ext cx="147264" cy="170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7280" y="744"/>
                      </a:moveTo>
                      <a:lnTo>
                        <a:pt x="864" y="21600"/>
                      </a:lnTo>
                      <a:lnTo>
                        <a:pt x="21600" y="19365"/>
                      </a:lnTo>
                      <a:lnTo>
                        <a:pt x="17280" y="744"/>
                      </a:lnTo>
                      <a:close/>
                    </a:path>
                  </a:pathLst>
                </a:custGeom>
                <a:solidFill>
                  <a:srgbClr val="F3BD7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4808" name="グループ 325"/>
              <p:cNvGrpSpPr/>
              <p:nvPr/>
            </p:nvGrpSpPr>
            <p:grpSpPr>
              <a:xfrm>
                <a:off x="5799149" y="3989980"/>
                <a:ext cx="495479" cy="378024"/>
                <a:chOff x="1626412" y="6346903"/>
                <a:chExt cx="5873002" cy="4480784"/>
              </a:xfrm>
            </p:grpSpPr>
            <p:sp>
              <p:nvSpPr>
                <p:cNvPr id="4809" name="楕円 22952"/>
                <p:cNvSpPr/>
                <p:nvPr/>
              </p:nvSpPr>
              <p:spPr>
                <a:xfrm>
                  <a:off x="2328260" y="6710313"/>
                  <a:ext cx="4671791" cy="4117374"/>
                </a:xfrm>
                <a:prstGeom prst="ellipse">
                  <a:avLst/>
                </a:prstGeom>
                <a:solidFill>
                  <a:srgbClr val="FCE8E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810" name="図形 22953"/>
                <p:cNvSpPr/>
                <p:nvPr/>
              </p:nvSpPr>
              <p:spPr>
                <a:xfrm>
                  <a:off x="1626412" y="6480453"/>
                  <a:ext cx="1985925" cy="1477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10807"/>
                      </a:moveTo>
                      <a:cubicBezTo>
                        <a:pt x="18931" y="7209"/>
                        <a:pt x="15934" y="-598"/>
                        <a:pt x="13592" y="14"/>
                      </a:cubicBezTo>
                      <a:lnTo>
                        <a:pt x="1271" y="6656"/>
                      </a:lnTo>
                      <a:cubicBezTo>
                        <a:pt x="-4273" y="22430"/>
                        <a:pt x="9896" y="13298"/>
                        <a:pt x="13592" y="21600"/>
                      </a:cubicBezTo>
                      <a:lnTo>
                        <a:pt x="21600" y="10807"/>
                      </a:lnTo>
                      <a:close/>
                    </a:path>
                  </a:pathLst>
                </a:custGeom>
                <a:solidFill>
                  <a:srgbClr val="FCE8E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811" name="図形 22954"/>
                <p:cNvSpPr/>
                <p:nvPr/>
              </p:nvSpPr>
              <p:spPr>
                <a:xfrm>
                  <a:off x="5566509" y="6346903"/>
                  <a:ext cx="1932905" cy="16501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264" y="6558"/>
                      </a:moveTo>
                      <a:cubicBezTo>
                        <a:pt x="3792" y="4372"/>
                        <a:pt x="6154" y="-146"/>
                        <a:pt x="8848" y="-2"/>
                      </a:cubicBezTo>
                      <a:cubicBezTo>
                        <a:pt x="21487" y="727"/>
                        <a:pt x="29703" y="29157"/>
                        <a:pt x="8848" y="19680"/>
                      </a:cubicBezTo>
                      <a:lnTo>
                        <a:pt x="0" y="13119"/>
                      </a:lnTo>
                    </a:path>
                  </a:pathLst>
                </a:custGeom>
                <a:solidFill>
                  <a:srgbClr val="FCE8E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4812" name="グループ 22958"/>
                <p:cNvGrpSpPr/>
                <p:nvPr/>
              </p:nvGrpSpPr>
              <p:grpSpPr>
                <a:xfrm>
                  <a:off x="3690372" y="8769000"/>
                  <a:ext cx="1897219" cy="993695"/>
                  <a:chOff x="4719" y="6127"/>
                  <a:chExt cx="1253" cy="1035"/>
                </a:xfrm>
              </p:grpSpPr>
              <p:sp>
                <p:nvSpPr>
                  <p:cNvPr id="4813" name="楕円 22955"/>
                  <p:cNvSpPr/>
                  <p:nvPr/>
                </p:nvSpPr>
                <p:spPr>
                  <a:xfrm>
                    <a:off x="4719" y="6127"/>
                    <a:ext cx="1253" cy="1035"/>
                  </a:xfrm>
                  <a:prstGeom prst="ellipse">
                    <a:avLst/>
                  </a:prstGeom>
                  <a:solidFill>
                    <a:srgbClr val="F8C8C3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4814" name="楕円 22960"/>
                <p:cNvSpPr/>
                <p:nvPr/>
              </p:nvSpPr>
              <p:spPr>
                <a:xfrm>
                  <a:off x="3383248" y="8337200"/>
                  <a:ext cx="431800" cy="431800"/>
                </a:xfrm>
                <a:prstGeom prst="ellipse">
                  <a:avLst/>
                </a:prstGeom>
                <a:solidFill>
                  <a:sysClr val="windowText" lastClr="000000">
                    <a:lumMod val="65000"/>
                    <a:lumOff val="3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815" name="楕円 22961"/>
                <p:cNvSpPr/>
                <p:nvPr/>
              </p:nvSpPr>
              <p:spPr>
                <a:xfrm>
                  <a:off x="5637272" y="8337200"/>
                  <a:ext cx="431800" cy="431800"/>
                </a:xfrm>
                <a:prstGeom prst="ellipse">
                  <a:avLst/>
                </a:prstGeom>
                <a:solidFill>
                  <a:sysClr val="windowText" lastClr="000000">
                    <a:lumMod val="65000"/>
                    <a:lumOff val="3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816" name="楕円 323"/>
                <p:cNvSpPr/>
                <p:nvPr/>
              </p:nvSpPr>
              <p:spPr>
                <a:xfrm>
                  <a:off x="4234073" y="9018985"/>
                  <a:ext cx="259426" cy="395905"/>
                </a:xfrm>
                <a:prstGeom prst="ellipse">
                  <a:avLst/>
                </a:prstGeom>
                <a:solidFill>
                  <a:srgbClr val="F3A79F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4817" name="楕円 324"/>
                <p:cNvSpPr/>
                <p:nvPr/>
              </p:nvSpPr>
              <p:spPr>
                <a:xfrm>
                  <a:off x="4739129" y="9018985"/>
                  <a:ext cx="259426" cy="395905"/>
                </a:xfrm>
                <a:prstGeom prst="ellipse">
                  <a:avLst/>
                </a:prstGeom>
                <a:solidFill>
                  <a:srgbClr val="F3A79F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grpSp>
          <p:nvGrpSpPr>
            <p:cNvPr id="4818" name="グループ 2004"/>
            <p:cNvGrpSpPr/>
            <p:nvPr/>
          </p:nvGrpSpPr>
          <p:grpSpPr>
            <a:xfrm>
              <a:off x="5158523" y="7867054"/>
              <a:ext cx="158996" cy="156179"/>
              <a:chOff x="539992" y="3527239"/>
              <a:chExt cx="450443" cy="442457"/>
            </a:xfrm>
          </p:grpSpPr>
          <p:sp>
            <p:nvSpPr>
              <p:cNvPr id="4819" name="楕円 372"/>
              <p:cNvSpPr/>
              <p:nvPr/>
            </p:nvSpPr>
            <p:spPr>
              <a:xfrm rot="7320000">
                <a:off x="764289" y="3443310"/>
                <a:ext cx="142217" cy="3100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4988"/>
                    </a:moveTo>
                    <a:cubicBezTo>
                      <a:pt x="0" y="11336"/>
                      <a:pt x="7020" y="110"/>
                      <a:pt x="10440" y="0"/>
                    </a:cubicBezTo>
                    <a:cubicBezTo>
                      <a:pt x="13680" y="-110"/>
                      <a:pt x="21600" y="11336"/>
                      <a:pt x="21600" y="14988"/>
                    </a:cubicBezTo>
                    <a:cubicBezTo>
                      <a:pt x="21600" y="18640"/>
                      <a:pt x="16765" y="21600"/>
                      <a:pt x="10800" y="21600"/>
                    </a:cubicBezTo>
                    <a:cubicBezTo>
                      <a:pt x="4835" y="21600"/>
                      <a:pt x="0" y="18640"/>
                      <a:pt x="0" y="14988"/>
                    </a:cubicBezTo>
                    <a:close/>
                  </a:path>
                </a:pathLst>
              </a:custGeom>
              <a:solidFill>
                <a:srgbClr val="9AD3E7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820" name="楕円 373"/>
              <p:cNvSpPr/>
              <p:nvPr/>
            </p:nvSpPr>
            <p:spPr>
              <a:xfrm rot="4320000">
                <a:off x="623921" y="3743550"/>
                <a:ext cx="142217" cy="3100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4988"/>
                    </a:moveTo>
                    <a:cubicBezTo>
                      <a:pt x="0" y="11336"/>
                      <a:pt x="7020" y="110"/>
                      <a:pt x="10440" y="0"/>
                    </a:cubicBezTo>
                    <a:cubicBezTo>
                      <a:pt x="13680" y="-110"/>
                      <a:pt x="21600" y="11336"/>
                      <a:pt x="21600" y="14988"/>
                    </a:cubicBezTo>
                    <a:cubicBezTo>
                      <a:pt x="21600" y="18640"/>
                      <a:pt x="16765" y="21600"/>
                      <a:pt x="10800" y="21600"/>
                    </a:cubicBezTo>
                    <a:cubicBezTo>
                      <a:pt x="4835" y="21600"/>
                      <a:pt x="0" y="18640"/>
                      <a:pt x="0" y="14988"/>
                    </a:cubicBezTo>
                    <a:close/>
                  </a:path>
                </a:pathLst>
              </a:custGeom>
              <a:solidFill>
                <a:srgbClr val="9AD3E7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4821" name="図形 4747"/>
            <p:cNvSpPr/>
            <p:nvPr/>
          </p:nvSpPr>
          <p:spPr>
            <a:xfrm>
              <a:off x="6282708" y="7956567"/>
              <a:ext cx="424441" cy="424441"/>
            </a:xfrm>
            <a:prstGeom prst="mathMultiply">
              <a:avLst>
                <a:gd name="adj1" fmla="val 12583"/>
              </a:avLst>
            </a:prstGeom>
            <a:solidFill>
              <a:srgbClr val="D2706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822" name="グループ 4702"/>
          <p:cNvGrpSpPr/>
          <p:nvPr/>
        </p:nvGrpSpPr>
        <p:grpSpPr>
          <a:xfrm>
            <a:off x="4869000" y="530309"/>
            <a:ext cx="1737703" cy="1197633"/>
            <a:chOff x="4998004" y="862048"/>
            <a:chExt cx="1737703" cy="1197633"/>
          </a:xfrm>
        </p:grpSpPr>
        <p:grpSp>
          <p:nvGrpSpPr>
            <p:cNvPr id="4823" name="グループ 4749"/>
            <p:cNvGrpSpPr/>
            <p:nvPr/>
          </p:nvGrpSpPr>
          <p:grpSpPr>
            <a:xfrm>
              <a:off x="5097805" y="862048"/>
              <a:ext cx="1637902" cy="1197633"/>
              <a:chOff x="5072245" y="545810"/>
              <a:chExt cx="1637902" cy="1197633"/>
            </a:xfrm>
          </p:grpSpPr>
          <p:grpSp>
            <p:nvGrpSpPr>
              <p:cNvPr id="4824" name="グループ 4703"/>
              <p:cNvGrpSpPr/>
              <p:nvPr/>
            </p:nvGrpSpPr>
            <p:grpSpPr>
              <a:xfrm>
                <a:off x="5072245" y="545810"/>
                <a:ext cx="1637902" cy="1197633"/>
                <a:chOff x="5326043" y="6107526"/>
                <a:chExt cx="1258826" cy="920453"/>
              </a:xfrm>
            </p:grpSpPr>
            <p:grpSp>
              <p:nvGrpSpPr>
                <p:cNvPr id="4825" name="グループ 4207"/>
                <p:cNvGrpSpPr/>
                <p:nvPr/>
              </p:nvGrpSpPr>
              <p:grpSpPr>
                <a:xfrm>
                  <a:off x="5326043" y="6245663"/>
                  <a:ext cx="433472" cy="687646"/>
                  <a:chOff x="5286699" y="6183250"/>
                  <a:chExt cx="472816" cy="750059"/>
                </a:xfrm>
              </p:grpSpPr>
              <p:grpSp>
                <p:nvGrpSpPr>
                  <p:cNvPr id="4826" name="グループ 4189"/>
                  <p:cNvGrpSpPr/>
                  <p:nvPr/>
                </p:nvGrpSpPr>
                <p:grpSpPr>
                  <a:xfrm>
                    <a:off x="5286699" y="6183250"/>
                    <a:ext cx="472816" cy="750059"/>
                    <a:chOff x="876227" y="342708"/>
                    <a:chExt cx="156277" cy="247916"/>
                  </a:xfrm>
                </p:grpSpPr>
                <p:sp>
                  <p:nvSpPr>
                    <p:cNvPr id="4827" name="図形 17824"/>
                    <p:cNvSpPr/>
                    <p:nvPr/>
                  </p:nvSpPr>
                  <p:spPr>
                    <a:xfrm>
                      <a:off x="880208" y="407291"/>
                      <a:ext cx="147802" cy="616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2738" y="1464"/>
                          </a:moveTo>
                          <a:cubicBezTo>
                            <a:pt x="3042" y="5857"/>
                            <a:pt x="1521" y="6223"/>
                            <a:pt x="152" y="5857"/>
                          </a:cubicBezTo>
                          <a:cubicBezTo>
                            <a:pt x="304" y="10616"/>
                            <a:pt x="1977" y="16474"/>
                            <a:pt x="4259" y="14277"/>
                          </a:cubicBezTo>
                          <a:cubicBezTo>
                            <a:pt x="4259" y="16108"/>
                            <a:pt x="3650" y="17206"/>
                            <a:pt x="3802" y="19037"/>
                          </a:cubicBezTo>
                          <a:cubicBezTo>
                            <a:pt x="4411" y="19403"/>
                            <a:pt x="5171" y="19403"/>
                            <a:pt x="5780" y="19403"/>
                          </a:cubicBezTo>
                          <a:cubicBezTo>
                            <a:pt x="6388" y="19403"/>
                            <a:pt x="6997" y="19037"/>
                            <a:pt x="7453" y="18671"/>
                          </a:cubicBezTo>
                          <a:cubicBezTo>
                            <a:pt x="8366" y="12447"/>
                            <a:pt x="11560" y="15742"/>
                            <a:pt x="13690" y="15010"/>
                          </a:cubicBezTo>
                          <a:cubicBezTo>
                            <a:pt x="14450" y="17938"/>
                            <a:pt x="15667" y="21966"/>
                            <a:pt x="17340" y="21233"/>
                          </a:cubicBezTo>
                          <a:cubicBezTo>
                            <a:pt x="18405" y="20135"/>
                            <a:pt x="17797" y="16474"/>
                            <a:pt x="17949" y="14277"/>
                          </a:cubicBezTo>
                          <a:cubicBezTo>
                            <a:pt x="22664" y="14277"/>
                            <a:pt x="22816" y="10250"/>
                            <a:pt x="18253" y="5857"/>
                          </a:cubicBezTo>
                          <a:cubicBezTo>
                            <a:pt x="17797" y="4393"/>
                            <a:pt x="17797" y="2196"/>
                            <a:pt x="17492" y="366"/>
                          </a:cubicBezTo>
                          <a:lnTo>
                            <a:pt x="10952" y="0"/>
                          </a:lnTo>
                        </a:path>
                      </a:pathLst>
                    </a:custGeom>
                    <a:solidFill>
                      <a:srgbClr val="6F583A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28" name="図形 17826"/>
                    <p:cNvSpPr/>
                    <p:nvPr/>
                  </p:nvSpPr>
                  <p:spPr>
                    <a:xfrm>
                      <a:off x="906250" y="442708"/>
                      <a:ext cx="108333" cy="1479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15992" y="456"/>
                          </a:moveTo>
                          <a:cubicBezTo>
                            <a:pt x="15992" y="456"/>
                            <a:pt x="18900" y="1217"/>
                            <a:pt x="18900" y="3955"/>
                          </a:cubicBezTo>
                          <a:cubicBezTo>
                            <a:pt x="19762" y="7410"/>
                            <a:pt x="21599" y="21181"/>
                            <a:pt x="21599" y="21181"/>
                          </a:cubicBezTo>
                          <a:cubicBezTo>
                            <a:pt x="14122" y="21486"/>
                            <a:pt x="7474" y="21600"/>
                            <a:pt x="0" y="21600"/>
                          </a:cubicBezTo>
                          <a:lnTo>
                            <a:pt x="0" y="6997"/>
                          </a:lnTo>
                          <a:cubicBezTo>
                            <a:pt x="-207" y="4107"/>
                            <a:pt x="2490" y="1977"/>
                            <a:pt x="4776" y="0"/>
                          </a:cubicBezTo>
                          <a:lnTo>
                            <a:pt x="15992" y="456"/>
                          </a:lnTo>
                          <a:close/>
                        </a:path>
                      </a:pathLst>
                    </a:custGeom>
                    <a:solidFill>
                      <a:srgbClr val="F3BD75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29" name="図形 17832"/>
                    <p:cNvSpPr/>
                    <p:nvPr/>
                  </p:nvSpPr>
                  <p:spPr>
                    <a:xfrm>
                      <a:off x="937500" y="452083"/>
                      <a:ext cx="41631" cy="3515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9720" y="20964"/>
                          </a:lnTo>
                          <a:lnTo>
                            <a:pt x="21060" y="635"/>
                          </a:lnTo>
                          <a:lnTo>
                            <a:pt x="3780" y="635"/>
                          </a:lnTo>
                        </a:path>
                      </a:pathLst>
                    </a:custGeom>
                    <a:solidFill>
                      <a:srgbClr val="EC9625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30" name="楕円 17811"/>
                    <p:cNvSpPr/>
                    <p:nvPr/>
                  </p:nvSpPr>
                  <p:spPr>
                    <a:xfrm>
                      <a:off x="899846" y="346875"/>
                      <a:ext cx="110236" cy="110236"/>
                    </a:xfrm>
                    <a:prstGeom prst="ellipse">
                      <a:avLst/>
                    </a:prstGeom>
                    <a:solidFill>
                      <a:srgbClr val="FAECCA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31" name="楕円 17812"/>
                    <p:cNvSpPr/>
                    <p:nvPr/>
                  </p:nvSpPr>
                  <p:spPr>
                    <a:xfrm flipH="1">
                      <a:off x="889231" y="382233"/>
                      <a:ext cx="21514" cy="31496"/>
                    </a:xfrm>
                    <a:prstGeom prst="ellipse">
                      <a:avLst/>
                    </a:prstGeom>
                    <a:solidFill>
                      <a:srgbClr val="FAECCA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32" name="楕円 17813"/>
                    <p:cNvSpPr/>
                    <p:nvPr/>
                  </p:nvSpPr>
                  <p:spPr>
                    <a:xfrm flipH="1">
                      <a:off x="999467" y="385826"/>
                      <a:ext cx="21514" cy="31496"/>
                    </a:xfrm>
                    <a:prstGeom prst="ellipse">
                      <a:avLst/>
                    </a:prstGeom>
                    <a:solidFill>
                      <a:srgbClr val="FAECCA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33" name="図形 17814"/>
                    <p:cNvSpPr/>
                    <p:nvPr/>
                  </p:nvSpPr>
                  <p:spPr>
                    <a:xfrm>
                      <a:off x="903125" y="342708"/>
                      <a:ext cx="105208" cy="554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7921" y="99"/>
                          </a:moveTo>
                          <a:cubicBezTo>
                            <a:pt x="1936" y="99"/>
                            <a:pt x="-5116" y="21187"/>
                            <a:pt x="5356" y="19197"/>
                          </a:cubicBezTo>
                          <a:cubicBezTo>
                            <a:pt x="6211" y="16810"/>
                            <a:pt x="7066" y="14821"/>
                            <a:pt x="8348" y="12831"/>
                          </a:cubicBezTo>
                          <a:cubicBezTo>
                            <a:pt x="8776" y="12831"/>
                            <a:pt x="8341" y="20584"/>
                            <a:pt x="8768" y="20982"/>
                          </a:cubicBezTo>
                          <a:cubicBezTo>
                            <a:pt x="11549" y="22310"/>
                            <a:pt x="12836" y="21187"/>
                            <a:pt x="15188" y="21187"/>
                          </a:cubicBezTo>
                          <a:cubicBezTo>
                            <a:pt x="15401" y="19197"/>
                            <a:pt x="14760" y="16810"/>
                            <a:pt x="15615" y="14821"/>
                          </a:cubicBezTo>
                          <a:cubicBezTo>
                            <a:pt x="16684" y="15616"/>
                            <a:pt x="17967" y="18003"/>
                            <a:pt x="18180" y="20391"/>
                          </a:cubicBezTo>
                          <a:cubicBezTo>
                            <a:pt x="19248" y="20391"/>
                            <a:pt x="20317" y="20391"/>
                            <a:pt x="21386" y="20391"/>
                          </a:cubicBezTo>
                          <a:cubicBezTo>
                            <a:pt x="23096" y="7260"/>
                            <a:pt x="15188" y="-1095"/>
                            <a:pt x="8989" y="99"/>
                          </a:cubicBezTo>
                          <a:lnTo>
                            <a:pt x="7921" y="99"/>
                          </a:lnTo>
                          <a:close/>
                        </a:path>
                      </a:pathLst>
                    </a:custGeom>
                    <a:solidFill>
                      <a:srgbClr val="6F583A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34" name="図形 17815"/>
                    <p:cNvSpPr/>
                    <p:nvPr/>
                  </p:nvSpPr>
                  <p:spPr>
                    <a:xfrm>
                      <a:off x="951041" y="413541"/>
                      <a:ext cx="10831" cy="15748"/>
                    </a:xfrm>
                    <a:prstGeom prst="triangle">
                      <a:avLst/>
                    </a:prstGeom>
                    <a:solidFill>
                      <a:srgbClr val="F2C28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35" name="図形 17820"/>
                    <p:cNvSpPr/>
                    <p:nvPr/>
                  </p:nvSpPr>
                  <p:spPr>
                    <a:xfrm>
                      <a:off x="972994" y="407908"/>
                      <a:ext cx="10517" cy="94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14502" y="20925"/>
                          </a:moveTo>
                          <a:cubicBezTo>
                            <a:pt x="6788" y="19237"/>
                            <a:pt x="-6171" y="9112"/>
                            <a:pt x="3394" y="675"/>
                          </a:cubicBezTo>
                          <a:cubicBezTo>
                            <a:pt x="12651" y="-2362"/>
                            <a:pt x="24377" y="9112"/>
                            <a:pt x="20365" y="19237"/>
                          </a:cubicBezTo>
                          <a:cubicBezTo>
                            <a:pt x="19440" y="20925"/>
                            <a:pt x="17897" y="21600"/>
                            <a:pt x="16045" y="21262"/>
                          </a:cubicBezTo>
                          <a:close/>
                        </a:path>
                      </a:pathLst>
                    </a:custGeom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36" name="図形 17821"/>
                    <p:cNvSpPr/>
                    <p:nvPr/>
                  </p:nvSpPr>
                  <p:spPr>
                    <a:xfrm>
                      <a:off x="926861" y="405855"/>
                      <a:ext cx="10517" cy="93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2430" y="8775"/>
                          </a:moveTo>
                          <a:cubicBezTo>
                            <a:pt x="4320" y="6075"/>
                            <a:pt x="6210" y="3712"/>
                            <a:pt x="8640" y="1687"/>
                          </a:cubicBezTo>
                          <a:cubicBezTo>
                            <a:pt x="20250" y="-4050"/>
                            <a:pt x="26190" y="7762"/>
                            <a:pt x="16740" y="18225"/>
                          </a:cubicBezTo>
                          <a:cubicBezTo>
                            <a:pt x="9720" y="24300"/>
                            <a:pt x="-5670" y="22275"/>
                            <a:pt x="2430" y="9112"/>
                          </a:cubicBezTo>
                          <a:close/>
                        </a:path>
                      </a:pathLst>
                    </a:custGeom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37" name="図形 17823"/>
                    <p:cNvSpPr/>
                    <p:nvPr/>
                  </p:nvSpPr>
                  <p:spPr>
                    <a:xfrm>
                      <a:off x="951945" y="437713"/>
                      <a:ext cx="8444" cy="511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1993" y="12960"/>
                          </a:moveTo>
                          <a:cubicBezTo>
                            <a:pt x="5316" y="-4320"/>
                            <a:pt x="22929" y="-4320"/>
                            <a:pt x="21267" y="17897"/>
                          </a:cubicBezTo>
                          <a:cubicBezTo>
                            <a:pt x="18609" y="27154"/>
                            <a:pt x="15618" y="11108"/>
                            <a:pt x="12960" y="8640"/>
                          </a:cubicBezTo>
                          <a:cubicBezTo>
                            <a:pt x="11963" y="7405"/>
                            <a:pt x="10633" y="8022"/>
                            <a:pt x="9304" y="8022"/>
                          </a:cubicBezTo>
                          <a:cubicBezTo>
                            <a:pt x="6646" y="11108"/>
                            <a:pt x="-3987" y="33942"/>
                            <a:pt x="1993" y="11725"/>
                          </a:cubicBezTo>
                          <a:close/>
                        </a:path>
                      </a:pathLst>
                    </a:custGeom>
                    <a:solidFill>
                      <a:srgbClr val="BB5046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38" name="図形 17827"/>
                    <p:cNvSpPr/>
                    <p:nvPr/>
                  </p:nvSpPr>
                  <p:spPr>
                    <a:xfrm>
                      <a:off x="876227" y="438137"/>
                      <a:ext cx="43880" cy="5742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18523" y="11412"/>
                          </a:moveTo>
                          <a:cubicBezTo>
                            <a:pt x="22113" y="7101"/>
                            <a:pt x="13909" y="-4261"/>
                            <a:pt x="13909" y="5534"/>
                          </a:cubicBezTo>
                          <a:cubicBezTo>
                            <a:pt x="-3012" y="-12881"/>
                            <a:pt x="-6602" y="20816"/>
                            <a:pt x="14934" y="15722"/>
                          </a:cubicBezTo>
                          <a:cubicBezTo>
                            <a:pt x="16472" y="17681"/>
                            <a:pt x="15447" y="20032"/>
                            <a:pt x="16985" y="21600"/>
                          </a:cubicBezTo>
                          <a:cubicBezTo>
                            <a:pt x="24677" y="15722"/>
                            <a:pt x="20574" y="13763"/>
                            <a:pt x="20062" y="11020"/>
                          </a:cubicBezTo>
                          <a:lnTo>
                            <a:pt x="18523" y="11412"/>
                          </a:lnTo>
                          <a:close/>
                        </a:path>
                      </a:pathLst>
                    </a:custGeom>
                    <a:solidFill>
                      <a:srgbClr val="FAECCA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39" name="図形 17829"/>
                    <p:cNvSpPr/>
                    <p:nvPr/>
                  </p:nvSpPr>
                  <p:spPr>
                    <a:xfrm flipH="1">
                      <a:off x="988624" y="442831"/>
                      <a:ext cx="43880" cy="5742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18523" y="11412"/>
                          </a:moveTo>
                          <a:cubicBezTo>
                            <a:pt x="22113" y="7101"/>
                            <a:pt x="13909" y="-4261"/>
                            <a:pt x="13909" y="5534"/>
                          </a:cubicBezTo>
                          <a:cubicBezTo>
                            <a:pt x="-3012" y="-12881"/>
                            <a:pt x="-6602" y="20816"/>
                            <a:pt x="14934" y="15722"/>
                          </a:cubicBezTo>
                          <a:cubicBezTo>
                            <a:pt x="16472" y="17681"/>
                            <a:pt x="15447" y="20032"/>
                            <a:pt x="16985" y="21600"/>
                          </a:cubicBezTo>
                          <a:cubicBezTo>
                            <a:pt x="24677" y="15722"/>
                            <a:pt x="20574" y="13763"/>
                            <a:pt x="20062" y="11020"/>
                          </a:cubicBezTo>
                          <a:lnTo>
                            <a:pt x="18523" y="11412"/>
                          </a:lnTo>
                          <a:close/>
                        </a:path>
                      </a:pathLst>
                    </a:custGeom>
                    <a:solidFill>
                      <a:srgbClr val="FAECCA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40" name="図形 17830"/>
                    <p:cNvSpPr/>
                    <p:nvPr/>
                  </p:nvSpPr>
                  <p:spPr>
                    <a:xfrm>
                      <a:off x="892708" y="466666"/>
                      <a:ext cx="31301" cy="752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2880" y="4500"/>
                          </a:moveTo>
                          <a:lnTo>
                            <a:pt x="16560" y="300"/>
                          </a:lnTo>
                          <a:cubicBezTo>
                            <a:pt x="21600" y="6900"/>
                            <a:pt x="25200" y="15600"/>
                            <a:pt x="14400" y="21600"/>
                          </a:cubicBezTo>
                          <a:cubicBezTo>
                            <a:pt x="-5760" y="22800"/>
                            <a:pt x="2160" y="11100"/>
                            <a:pt x="1440" y="6000"/>
                          </a:cubicBezTo>
                          <a:close/>
                        </a:path>
                      </a:pathLst>
                    </a:custGeom>
                    <a:solidFill>
                      <a:srgbClr val="EC9625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41" name="図形 17831"/>
                    <p:cNvSpPr/>
                    <p:nvPr/>
                  </p:nvSpPr>
                  <p:spPr>
                    <a:xfrm>
                      <a:off x="978136" y="457111"/>
                      <a:ext cx="35494" cy="8155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7623" y="276"/>
                          </a:moveTo>
                          <a:lnTo>
                            <a:pt x="20964" y="6369"/>
                          </a:lnTo>
                          <a:cubicBezTo>
                            <a:pt x="20329" y="11353"/>
                            <a:pt x="23505" y="17446"/>
                            <a:pt x="15247" y="21600"/>
                          </a:cubicBezTo>
                          <a:cubicBezTo>
                            <a:pt x="-3811" y="22707"/>
                            <a:pt x="-1905" y="11907"/>
                            <a:pt x="4447" y="6923"/>
                          </a:cubicBezTo>
                          <a:cubicBezTo>
                            <a:pt x="4447" y="4984"/>
                            <a:pt x="6988" y="3046"/>
                            <a:pt x="7623" y="1107"/>
                          </a:cubicBezTo>
                          <a:close/>
                        </a:path>
                      </a:pathLst>
                    </a:custGeom>
                    <a:solidFill>
                      <a:srgbClr val="EC9625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</p:grpSp>
              <p:sp>
                <p:nvSpPr>
                  <p:cNvPr id="4842" name="楕円 4205"/>
                  <p:cNvSpPr/>
                  <p:nvPr/>
                </p:nvSpPr>
                <p:spPr>
                  <a:xfrm>
                    <a:off x="5401672" y="6411734"/>
                    <a:ext cx="49884" cy="49885"/>
                  </a:xfrm>
                  <a:prstGeom prst="ellipse">
                    <a:avLst/>
                  </a:prstGeom>
                  <a:gradFill>
                    <a:gsLst>
                      <a:gs pos="0">
                        <a:srgbClr val="F4B084"/>
                      </a:gs>
                      <a:gs pos="81999">
                        <a:srgbClr val="F9E8C3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4843" name="楕円 4206"/>
                  <p:cNvSpPr/>
                  <p:nvPr/>
                </p:nvSpPr>
                <p:spPr>
                  <a:xfrm>
                    <a:off x="5607810" y="6415449"/>
                    <a:ext cx="49884" cy="49885"/>
                  </a:xfrm>
                  <a:prstGeom prst="ellipse">
                    <a:avLst/>
                  </a:prstGeom>
                  <a:gradFill>
                    <a:gsLst>
                      <a:gs pos="0">
                        <a:srgbClr val="F4B084"/>
                      </a:gs>
                      <a:gs pos="81999">
                        <a:srgbClr val="F9E8C3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grpSp>
              <p:nvGrpSpPr>
                <p:cNvPr id="4844" name="グループ 4234"/>
                <p:cNvGrpSpPr/>
                <p:nvPr/>
              </p:nvGrpSpPr>
              <p:grpSpPr>
                <a:xfrm>
                  <a:off x="5844592" y="6107526"/>
                  <a:ext cx="576000" cy="576000"/>
                  <a:chOff x="5898018" y="6116691"/>
                  <a:chExt cx="576000" cy="576000"/>
                </a:xfrm>
              </p:grpSpPr>
              <p:sp>
                <p:nvSpPr>
                  <p:cNvPr id="4845" name="図形 4209"/>
                  <p:cNvSpPr/>
                  <p:nvPr/>
                </p:nvSpPr>
                <p:spPr>
                  <a:xfrm>
                    <a:off x="5898018" y="6116691"/>
                    <a:ext cx="576000" cy="576000"/>
                  </a:xfrm>
                  <a:prstGeom prst="wedgeEllipseCallout">
                    <a:avLst>
                      <a:gd name="adj1" fmla="val -60122"/>
                      <a:gd name="adj2" fmla="val 41728"/>
                    </a:avLst>
                  </a:prstGeom>
                  <a:solidFill>
                    <a:srgbClr val="F6E4E2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grpSp>
                <p:nvGrpSpPr>
                  <p:cNvPr id="4846" name="グループ 4213"/>
                  <p:cNvGrpSpPr/>
                  <p:nvPr/>
                </p:nvGrpSpPr>
                <p:grpSpPr>
                  <a:xfrm rot="900000">
                    <a:off x="6157665" y="6407792"/>
                    <a:ext cx="153839" cy="227787"/>
                    <a:chOff x="3924759" y="837741"/>
                    <a:chExt cx="2226325" cy="3296491"/>
                  </a:xfrm>
                </p:grpSpPr>
                <p:sp>
                  <p:nvSpPr>
                    <p:cNvPr id="4847" name="楕円 5153"/>
                    <p:cNvSpPr/>
                    <p:nvPr/>
                  </p:nvSpPr>
                  <p:spPr>
                    <a:xfrm>
                      <a:off x="3924759" y="883645"/>
                      <a:ext cx="2226325" cy="32017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0" y="14284"/>
                          </a:moveTo>
                          <a:cubicBezTo>
                            <a:pt x="0" y="10243"/>
                            <a:pt x="4279" y="0"/>
                            <a:pt x="10243" y="0"/>
                          </a:cubicBezTo>
                          <a:cubicBezTo>
                            <a:pt x="16208" y="0"/>
                            <a:pt x="21600" y="10243"/>
                            <a:pt x="21600" y="14284"/>
                          </a:cubicBezTo>
                          <a:cubicBezTo>
                            <a:pt x="21600" y="14284"/>
                            <a:pt x="21600" y="14284"/>
                            <a:pt x="21600" y="14284"/>
                          </a:cubicBezTo>
                          <a:cubicBezTo>
                            <a:pt x="21600" y="18324"/>
                            <a:pt x="16765" y="21600"/>
                            <a:pt x="10800" y="21600"/>
                          </a:cubicBezTo>
                          <a:cubicBezTo>
                            <a:pt x="4835" y="21600"/>
                            <a:pt x="0" y="18324"/>
                            <a:pt x="0" y="14284"/>
                          </a:cubicBezTo>
                          <a:cubicBezTo>
                            <a:pt x="0" y="14284"/>
                            <a:pt x="0" y="14284"/>
                            <a:pt x="0" y="14284"/>
                          </a:cubicBezTo>
                        </a:path>
                      </a:pathLst>
                    </a:custGeom>
                    <a:solidFill>
                      <a:srgbClr val="C18D6E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48" name="図形 5154"/>
                    <p:cNvSpPr/>
                    <p:nvPr/>
                  </p:nvSpPr>
                  <p:spPr>
                    <a:xfrm>
                      <a:off x="4246084" y="1204970"/>
                      <a:ext cx="547138" cy="26578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21150" y="93"/>
                          </a:moveTo>
                          <a:cubicBezTo>
                            <a:pt x="21150" y="-465"/>
                            <a:pt x="8100" y="4282"/>
                            <a:pt x="4950" y="6889"/>
                          </a:cubicBezTo>
                          <a:cubicBezTo>
                            <a:pt x="1800" y="9496"/>
                            <a:pt x="-1350" y="13406"/>
                            <a:pt x="900" y="15827"/>
                          </a:cubicBezTo>
                          <a:cubicBezTo>
                            <a:pt x="3150" y="18248"/>
                            <a:pt x="17550" y="21320"/>
                            <a:pt x="19350" y="21506"/>
                          </a:cubicBezTo>
                          <a:cubicBezTo>
                            <a:pt x="21150" y="21693"/>
                            <a:pt x="13500" y="19086"/>
                            <a:pt x="11700" y="17224"/>
                          </a:cubicBezTo>
                          <a:cubicBezTo>
                            <a:pt x="9900" y="15362"/>
                            <a:pt x="5400" y="13127"/>
                            <a:pt x="6750" y="10334"/>
                          </a:cubicBezTo>
                          <a:cubicBezTo>
                            <a:pt x="8100" y="7541"/>
                            <a:pt x="21150" y="651"/>
                            <a:pt x="21150" y="93"/>
                          </a:cubicBezTo>
                          <a:close/>
                        </a:path>
                      </a:pathLst>
                    </a:custGeom>
                    <a:solidFill>
                      <a:srgbClr val="B2724C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49" name="図形 5155"/>
                    <p:cNvSpPr/>
                    <p:nvPr/>
                  </p:nvSpPr>
                  <p:spPr>
                    <a:xfrm>
                      <a:off x="4693645" y="1204970"/>
                      <a:ext cx="263945" cy="266780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16904" y="186"/>
                          </a:moveTo>
                          <a:cubicBezTo>
                            <a:pt x="14086" y="1024"/>
                            <a:pt x="0" y="7075"/>
                            <a:pt x="0" y="10613"/>
                          </a:cubicBezTo>
                          <a:cubicBezTo>
                            <a:pt x="0" y="14151"/>
                            <a:pt x="10330" y="21227"/>
                            <a:pt x="13147" y="21600"/>
                          </a:cubicBezTo>
                          <a:cubicBezTo>
                            <a:pt x="15965" y="21972"/>
                            <a:pt x="15965" y="15827"/>
                            <a:pt x="16904" y="13220"/>
                          </a:cubicBezTo>
                          <a:cubicBezTo>
                            <a:pt x="17843" y="10613"/>
                            <a:pt x="20660" y="7634"/>
                            <a:pt x="20660" y="5493"/>
                          </a:cubicBezTo>
                          <a:cubicBezTo>
                            <a:pt x="20660" y="3351"/>
                            <a:pt x="19721" y="-651"/>
                            <a:pt x="16904" y="186"/>
                          </a:cubicBezTo>
                          <a:close/>
                        </a:path>
                      </a:pathLst>
                    </a:custGeom>
                    <a:solidFill>
                      <a:srgbClr val="B2724C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50" name="図形 5156"/>
                    <p:cNvSpPr/>
                    <p:nvPr/>
                  </p:nvSpPr>
                  <p:spPr>
                    <a:xfrm>
                      <a:off x="5014970" y="1239398"/>
                      <a:ext cx="385283" cy="26831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635" y="92"/>
                          </a:moveTo>
                          <a:cubicBezTo>
                            <a:pt x="0" y="553"/>
                            <a:pt x="8894" y="4984"/>
                            <a:pt x="10164" y="7753"/>
                          </a:cubicBezTo>
                          <a:cubicBezTo>
                            <a:pt x="11435" y="10523"/>
                            <a:pt x="11435" y="14676"/>
                            <a:pt x="11435" y="16892"/>
                          </a:cubicBezTo>
                          <a:cubicBezTo>
                            <a:pt x="11435" y="19107"/>
                            <a:pt x="7623" y="21784"/>
                            <a:pt x="8894" y="21507"/>
                          </a:cubicBezTo>
                          <a:cubicBezTo>
                            <a:pt x="10164" y="21230"/>
                            <a:pt x="19694" y="17538"/>
                            <a:pt x="20964" y="14769"/>
                          </a:cubicBezTo>
                          <a:cubicBezTo>
                            <a:pt x="22235" y="12000"/>
                            <a:pt x="19694" y="6923"/>
                            <a:pt x="16517" y="4523"/>
                          </a:cubicBezTo>
                          <a:cubicBezTo>
                            <a:pt x="13341" y="2123"/>
                            <a:pt x="1270" y="-369"/>
                            <a:pt x="635" y="92"/>
                          </a:cubicBezTo>
                          <a:close/>
                        </a:path>
                      </a:pathLst>
                    </a:custGeom>
                    <a:solidFill>
                      <a:srgbClr val="B2724C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51" name="図形 5157"/>
                    <p:cNvSpPr/>
                    <p:nvPr/>
                  </p:nvSpPr>
                  <p:spPr>
                    <a:xfrm>
                      <a:off x="5286088" y="1217163"/>
                      <a:ext cx="612526" cy="26731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152" y="458"/>
                          </a:moveTo>
                          <a:cubicBezTo>
                            <a:pt x="1348" y="1570"/>
                            <a:pt x="12272" y="5290"/>
                            <a:pt x="14666" y="7980"/>
                          </a:cubicBezTo>
                          <a:cubicBezTo>
                            <a:pt x="17061" y="10669"/>
                            <a:pt x="17460" y="13914"/>
                            <a:pt x="15864" y="16139"/>
                          </a:cubicBezTo>
                          <a:cubicBezTo>
                            <a:pt x="14268" y="18366"/>
                            <a:pt x="3493" y="21055"/>
                            <a:pt x="3493" y="21519"/>
                          </a:cubicBezTo>
                          <a:cubicBezTo>
                            <a:pt x="3493" y="21982"/>
                            <a:pt x="13469" y="20313"/>
                            <a:pt x="16262" y="19107"/>
                          </a:cubicBezTo>
                          <a:cubicBezTo>
                            <a:pt x="19055" y="17902"/>
                            <a:pt x="21051" y="15955"/>
                            <a:pt x="21450" y="14100"/>
                          </a:cubicBezTo>
                          <a:cubicBezTo>
                            <a:pt x="21849" y="12245"/>
                            <a:pt x="21450" y="9927"/>
                            <a:pt x="19454" y="7794"/>
                          </a:cubicBezTo>
                          <a:cubicBezTo>
                            <a:pt x="4291" y="-273"/>
                            <a:pt x="-1044" y="-654"/>
                            <a:pt x="152" y="458"/>
                          </a:cubicBezTo>
                          <a:close/>
                        </a:path>
                      </a:pathLst>
                    </a:custGeom>
                    <a:solidFill>
                      <a:srgbClr val="B2724C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52" name="図形 5158"/>
                    <p:cNvSpPr/>
                    <p:nvPr/>
                  </p:nvSpPr>
                  <p:spPr>
                    <a:xfrm>
                      <a:off x="4073946" y="1377108"/>
                      <a:ext cx="436084" cy="230665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21600" y="45"/>
                          </a:moveTo>
                          <a:cubicBezTo>
                            <a:pt x="21600" y="-506"/>
                            <a:pt x="9581" y="3768"/>
                            <a:pt x="6845" y="6340"/>
                          </a:cubicBezTo>
                          <a:cubicBezTo>
                            <a:pt x="4110" y="8911"/>
                            <a:pt x="-1563" y="12952"/>
                            <a:pt x="391" y="15340"/>
                          </a:cubicBezTo>
                          <a:cubicBezTo>
                            <a:pt x="2345" y="17727"/>
                            <a:pt x="17195" y="21416"/>
                            <a:pt x="18758" y="21600"/>
                          </a:cubicBezTo>
                          <a:cubicBezTo>
                            <a:pt x="20321" y="21784"/>
                            <a:pt x="9521" y="18494"/>
                            <a:pt x="7958" y="16657"/>
                          </a:cubicBezTo>
                          <a:cubicBezTo>
                            <a:pt x="6394" y="14821"/>
                            <a:pt x="5673" y="13071"/>
                            <a:pt x="6845" y="10317"/>
                          </a:cubicBezTo>
                          <a:cubicBezTo>
                            <a:pt x="8017" y="7561"/>
                            <a:pt x="21600" y="595"/>
                            <a:pt x="21600" y="45"/>
                          </a:cubicBezTo>
                          <a:close/>
                        </a:path>
                      </a:pathLst>
                    </a:custGeom>
                    <a:solidFill>
                      <a:srgbClr val="CBA086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53" name="図形 5160"/>
                    <p:cNvSpPr/>
                    <p:nvPr/>
                  </p:nvSpPr>
                  <p:spPr>
                    <a:xfrm>
                      <a:off x="4475602" y="1342681"/>
                      <a:ext cx="313086" cy="245843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20000" y="100"/>
                          </a:moveTo>
                          <a:cubicBezTo>
                            <a:pt x="18400" y="403"/>
                            <a:pt x="6400" y="5854"/>
                            <a:pt x="4000" y="8175"/>
                          </a:cubicBezTo>
                          <a:cubicBezTo>
                            <a:pt x="1600" y="10497"/>
                            <a:pt x="-800" y="12011"/>
                            <a:pt x="1600" y="14231"/>
                          </a:cubicBezTo>
                          <a:cubicBezTo>
                            <a:pt x="4000" y="16452"/>
                            <a:pt x="20800" y="21600"/>
                            <a:pt x="21600" y="21600"/>
                          </a:cubicBezTo>
                          <a:cubicBezTo>
                            <a:pt x="22400" y="21600"/>
                            <a:pt x="8800" y="16755"/>
                            <a:pt x="8000" y="14231"/>
                          </a:cubicBezTo>
                          <a:cubicBezTo>
                            <a:pt x="7200" y="11708"/>
                            <a:pt x="12000" y="8377"/>
                            <a:pt x="13600" y="6056"/>
                          </a:cubicBezTo>
                          <a:cubicBezTo>
                            <a:pt x="15200" y="3734"/>
                            <a:pt x="21600" y="-201"/>
                            <a:pt x="20000" y="100"/>
                          </a:cubicBezTo>
                          <a:close/>
                        </a:path>
                      </a:pathLst>
                    </a:custGeom>
                    <a:solidFill>
                      <a:srgbClr val="CBA086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54" name="図形 5161"/>
                    <p:cNvSpPr/>
                    <p:nvPr/>
                  </p:nvSpPr>
                  <p:spPr>
                    <a:xfrm>
                      <a:off x="4969066" y="1204970"/>
                      <a:ext cx="189065" cy="272398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1350" y="182"/>
                          </a:moveTo>
                          <a:cubicBezTo>
                            <a:pt x="0" y="1002"/>
                            <a:pt x="10800" y="8020"/>
                            <a:pt x="10800" y="11574"/>
                          </a:cubicBezTo>
                          <a:cubicBezTo>
                            <a:pt x="10800" y="15129"/>
                            <a:pt x="2700" y="21144"/>
                            <a:pt x="4050" y="21600"/>
                          </a:cubicBezTo>
                          <a:cubicBezTo>
                            <a:pt x="5400" y="22055"/>
                            <a:pt x="20250" y="17316"/>
                            <a:pt x="21600" y="14764"/>
                          </a:cubicBezTo>
                          <a:cubicBezTo>
                            <a:pt x="22950" y="12212"/>
                            <a:pt x="21600" y="8658"/>
                            <a:pt x="18900" y="6288"/>
                          </a:cubicBezTo>
                          <a:cubicBezTo>
                            <a:pt x="16200" y="3918"/>
                            <a:pt x="2700" y="-637"/>
                            <a:pt x="1350" y="182"/>
                          </a:cubicBezTo>
                          <a:close/>
                        </a:path>
                      </a:pathLst>
                    </a:custGeom>
                    <a:solidFill>
                      <a:srgbClr val="CBA086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55" name="図形 5162"/>
                    <p:cNvSpPr/>
                    <p:nvPr/>
                  </p:nvSpPr>
                  <p:spPr>
                    <a:xfrm>
                      <a:off x="5198584" y="1250874"/>
                      <a:ext cx="460764" cy="268128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540" y="276"/>
                          </a:moveTo>
                          <a:cubicBezTo>
                            <a:pt x="540" y="1015"/>
                            <a:pt x="9720" y="5169"/>
                            <a:pt x="11880" y="7476"/>
                          </a:cubicBezTo>
                          <a:cubicBezTo>
                            <a:pt x="14040" y="9784"/>
                            <a:pt x="15120" y="12184"/>
                            <a:pt x="13500" y="14492"/>
                          </a:cubicBezTo>
                          <a:cubicBezTo>
                            <a:pt x="11880" y="16800"/>
                            <a:pt x="1620" y="21138"/>
                            <a:pt x="2160" y="21507"/>
                          </a:cubicBezTo>
                          <a:cubicBezTo>
                            <a:pt x="2700" y="21876"/>
                            <a:pt x="13500" y="18738"/>
                            <a:pt x="16740" y="17076"/>
                          </a:cubicBezTo>
                          <a:cubicBezTo>
                            <a:pt x="19980" y="15415"/>
                            <a:pt x="22140" y="13569"/>
                            <a:pt x="21600" y="11169"/>
                          </a:cubicBezTo>
                          <a:cubicBezTo>
                            <a:pt x="21060" y="8769"/>
                            <a:pt x="14040" y="4338"/>
                            <a:pt x="10800" y="2584"/>
                          </a:cubicBezTo>
                          <a:cubicBezTo>
                            <a:pt x="7560" y="830"/>
                            <a:pt x="540" y="-461"/>
                            <a:pt x="540" y="276"/>
                          </a:cubicBezTo>
                          <a:close/>
                        </a:path>
                      </a:pathLst>
                    </a:custGeom>
                    <a:solidFill>
                      <a:srgbClr val="CBA086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56" name="図形 5163"/>
                    <p:cNvSpPr/>
                    <p:nvPr/>
                  </p:nvSpPr>
                  <p:spPr>
                    <a:xfrm>
                      <a:off x="5439578" y="1308253"/>
                      <a:ext cx="628101" cy="23929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785" y="516"/>
                          </a:moveTo>
                          <a:cubicBezTo>
                            <a:pt x="2749" y="1653"/>
                            <a:pt x="13352" y="5374"/>
                            <a:pt x="16101" y="7854"/>
                          </a:cubicBezTo>
                          <a:cubicBezTo>
                            <a:pt x="18850" y="10334"/>
                            <a:pt x="18458" y="13642"/>
                            <a:pt x="18065" y="15812"/>
                          </a:cubicBezTo>
                          <a:cubicBezTo>
                            <a:pt x="17672" y="17982"/>
                            <a:pt x="12567" y="20669"/>
                            <a:pt x="12567" y="21289"/>
                          </a:cubicBezTo>
                          <a:cubicBezTo>
                            <a:pt x="12567" y="21910"/>
                            <a:pt x="16494" y="20566"/>
                            <a:pt x="17672" y="19533"/>
                          </a:cubicBezTo>
                          <a:cubicBezTo>
                            <a:pt x="18850" y="18499"/>
                            <a:pt x="21207" y="16742"/>
                            <a:pt x="21207" y="15088"/>
                          </a:cubicBezTo>
                          <a:cubicBezTo>
                            <a:pt x="21207" y="13435"/>
                            <a:pt x="19636" y="11058"/>
                            <a:pt x="18065" y="9301"/>
                          </a:cubicBezTo>
                          <a:cubicBezTo>
                            <a:pt x="16494" y="7544"/>
                            <a:pt x="13745" y="5890"/>
                            <a:pt x="11389" y="4547"/>
                          </a:cubicBezTo>
                          <a:cubicBezTo>
                            <a:pt x="9032" y="3203"/>
                            <a:pt x="4712" y="1653"/>
                            <a:pt x="3141" y="1033"/>
                          </a:cubicBezTo>
                          <a:cubicBezTo>
                            <a:pt x="1570" y="413"/>
                            <a:pt x="-1178" y="-620"/>
                            <a:pt x="785" y="516"/>
                          </a:cubicBezTo>
                          <a:close/>
                        </a:path>
                      </a:pathLst>
                    </a:custGeom>
                    <a:solidFill>
                      <a:srgbClr val="CBA086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57" name="図形 5164"/>
                    <p:cNvSpPr/>
                    <p:nvPr/>
                  </p:nvSpPr>
                  <p:spPr>
                    <a:xfrm>
                      <a:off x="4578886" y="837741"/>
                      <a:ext cx="806125" cy="42748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308" y="18681"/>
                          </a:moveTo>
                          <a:cubicBezTo>
                            <a:pt x="617" y="16929"/>
                            <a:pt x="6171" y="1751"/>
                            <a:pt x="8948" y="583"/>
                          </a:cubicBezTo>
                          <a:cubicBezTo>
                            <a:pt x="11725" y="-583"/>
                            <a:pt x="15120" y="5837"/>
                            <a:pt x="16971" y="9340"/>
                          </a:cubicBezTo>
                          <a:cubicBezTo>
                            <a:pt x="18822" y="12843"/>
                            <a:pt x="22217" y="21600"/>
                            <a:pt x="21600" y="21600"/>
                          </a:cubicBezTo>
                          <a:cubicBezTo>
                            <a:pt x="20982" y="21600"/>
                            <a:pt x="14194" y="12843"/>
                            <a:pt x="12034" y="12259"/>
                          </a:cubicBezTo>
                          <a:cubicBezTo>
                            <a:pt x="9874" y="11675"/>
                            <a:pt x="8948" y="16345"/>
                            <a:pt x="8331" y="16345"/>
                          </a:cubicBezTo>
                          <a:cubicBezTo>
                            <a:pt x="7714" y="16345"/>
                            <a:pt x="8022" y="11091"/>
                            <a:pt x="6788" y="11091"/>
                          </a:cubicBezTo>
                          <a:cubicBezTo>
                            <a:pt x="5554" y="11091"/>
                            <a:pt x="0" y="20432"/>
                            <a:pt x="308" y="18681"/>
                          </a:cubicBezTo>
                          <a:close/>
                        </a:path>
                      </a:pathLst>
                    </a:custGeom>
                    <a:solidFill>
                      <a:srgbClr val="CBA086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58" name="図形 5165"/>
                    <p:cNvSpPr/>
                    <p:nvPr/>
                  </p:nvSpPr>
                  <p:spPr>
                    <a:xfrm>
                      <a:off x="4280512" y="3695241"/>
                      <a:ext cx="1323382" cy="4389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375" y="568"/>
                          </a:moveTo>
                          <a:cubicBezTo>
                            <a:pt x="1126" y="568"/>
                            <a:pt x="5446" y="10800"/>
                            <a:pt x="6573" y="11368"/>
                          </a:cubicBezTo>
                          <a:cubicBezTo>
                            <a:pt x="7700" y="11936"/>
                            <a:pt x="7325" y="3978"/>
                            <a:pt x="7888" y="3978"/>
                          </a:cubicBezTo>
                          <a:cubicBezTo>
                            <a:pt x="8452" y="3978"/>
                            <a:pt x="9954" y="10800"/>
                            <a:pt x="10518" y="10800"/>
                          </a:cubicBezTo>
                          <a:cubicBezTo>
                            <a:pt x="11081" y="10800"/>
                            <a:pt x="11833" y="6821"/>
                            <a:pt x="12020" y="6821"/>
                          </a:cubicBezTo>
                          <a:cubicBezTo>
                            <a:pt x="12208" y="6821"/>
                            <a:pt x="11457" y="13642"/>
                            <a:pt x="12208" y="13642"/>
                          </a:cubicBezTo>
                          <a:cubicBezTo>
                            <a:pt x="12960" y="13642"/>
                            <a:pt x="16904" y="6821"/>
                            <a:pt x="17467" y="6821"/>
                          </a:cubicBezTo>
                          <a:cubicBezTo>
                            <a:pt x="18031" y="6821"/>
                            <a:pt x="15401" y="13073"/>
                            <a:pt x="15965" y="13642"/>
                          </a:cubicBezTo>
                          <a:cubicBezTo>
                            <a:pt x="16528" y="14210"/>
                            <a:pt x="21600" y="9094"/>
                            <a:pt x="21600" y="10231"/>
                          </a:cubicBezTo>
                          <a:cubicBezTo>
                            <a:pt x="21600" y="11368"/>
                            <a:pt x="17467" y="18757"/>
                            <a:pt x="15026" y="20463"/>
                          </a:cubicBezTo>
                          <a:cubicBezTo>
                            <a:pt x="12584" y="22168"/>
                            <a:pt x="8452" y="22168"/>
                            <a:pt x="6386" y="20463"/>
                          </a:cubicBezTo>
                          <a:cubicBezTo>
                            <a:pt x="4320" y="18757"/>
                            <a:pt x="2629" y="13073"/>
                            <a:pt x="1690" y="10231"/>
                          </a:cubicBezTo>
                          <a:cubicBezTo>
                            <a:pt x="751" y="7389"/>
                            <a:pt x="-375" y="568"/>
                            <a:pt x="375" y="568"/>
                          </a:cubicBezTo>
                          <a:close/>
                        </a:path>
                      </a:pathLst>
                    </a:custGeom>
                    <a:solidFill>
                      <a:srgbClr val="B2724C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</p:grpSp>
              <p:grpSp>
                <p:nvGrpSpPr>
                  <p:cNvPr id="4859" name="グループ 4226"/>
                  <p:cNvGrpSpPr/>
                  <p:nvPr/>
                </p:nvGrpSpPr>
                <p:grpSpPr>
                  <a:xfrm rot="1320000">
                    <a:off x="5979958" y="6170268"/>
                    <a:ext cx="293116" cy="320951"/>
                    <a:chOff x="2824507" y="929548"/>
                    <a:chExt cx="2672572" cy="2926356"/>
                  </a:xfrm>
                </p:grpSpPr>
                <p:sp>
                  <p:nvSpPr>
                    <p:cNvPr id="4860" name="図形 5168"/>
                    <p:cNvSpPr/>
                    <p:nvPr/>
                  </p:nvSpPr>
                  <p:spPr>
                    <a:xfrm>
                      <a:off x="2824507" y="975452"/>
                      <a:ext cx="2638023" cy="288045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15765" y="125"/>
                          </a:moveTo>
                          <a:cubicBezTo>
                            <a:pt x="18121" y="-479"/>
                            <a:pt x="20705" y="1127"/>
                            <a:pt x="21107" y="1929"/>
                          </a:cubicBezTo>
                          <a:cubicBezTo>
                            <a:pt x="22199" y="3563"/>
                            <a:pt x="21361" y="6567"/>
                            <a:pt x="19572" y="8458"/>
                          </a:cubicBezTo>
                          <a:cubicBezTo>
                            <a:pt x="18441" y="10005"/>
                            <a:pt x="16085" y="9834"/>
                            <a:pt x="14859" y="11296"/>
                          </a:cubicBezTo>
                          <a:cubicBezTo>
                            <a:pt x="13729" y="14736"/>
                            <a:pt x="14904" y="17610"/>
                            <a:pt x="12955" y="19449"/>
                          </a:cubicBezTo>
                          <a:cubicBezTo>
                            <a:pt x="9924" y="22265"/>
                            <a:pt x="5306" y="22053"/>
                            <a:pt x="2227" y="20329"/>
                          </a:cubicBezTo>
                          <a:cubicBezTo>
                            <a:pt x="-518" y="17827"/>
                            <a:pt x="-485" y="13599"/>
                            <a:pt x="1022" y="12220"/>
                          </a:cubicBezTo>
                          <a:cubicBezTo>
                            <a:pt x="2783" y="10048"/>
                            <a:pt x="4494" y="10262"/>
                            <a:pt x="9018" y="8458"/>
                          </a:cubicBezTo>
                          <a:cubicBezTo>
                            <a:pt x="10053" y="7166"/>
                            <a:pt x="9596" y="5016"/>
                            <a:pt x="10254" y="3983"/>
                          </a:cubicBezTo>
                          <a:cubicBezTo>
                            <a:pt x="10539" y="2176"/>
                            <a:pt x="14255" y="469"/>
                            <a:pt x="15765" y="125"/>
                          </a:cubicBezTo>
                          <a:close/>
                        </a:path>
                      </a:pathLst>
                    </a:custGeom>
                    <a:solidFill>
                      <a:srgbClr val="DEC794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61" name="図形 5169"/>
                    <p:cNvSpPr/>
                    <p:nvPr/>
                  </p:nvSpPr>
                  <p:spPr>
                    <a:xfrm>
                      <a:off x="2949307" y="1101687"/>
                      <a:ext cx="2421416" cy="26043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17184" y="123"/>
                          </a:moveTo>
                          <a:cubicBezTo>
                            <a:pt x="18933" y="-419"/>
                            <a:pt x="21103" y="820"/>
                            <a:pt x="21401" y="1542"/>
                          </a:cubicBezTo>
                          <a:cubicBezTo>
                            <a:pt x="22214" y="3013"/>
                            <a:pt x="20396" y="6487"/>
                            <a:pt x="19066" y="8190"/>
                          </a:cubicBezTo>
                          <a:cubicBezTo>
                            <a:pt x="18226" y="9581"/>
                            <a:pt x="14738" y="9815"/>
                            <a:pt x="13828" y="11132"/>
                          </a:cubicBezTo>
                          <a:cubicBezTo>
                            <a:pt x="12987" y="14230"/>
                            <a:pt x="14349" y="17761"/>
                            <a:pt x="12899" y="19417"/>
                          </a:cubicBezTo>
                          <a:cubicBezTo>
                            <a:pt x="10648" y="21952"/>
                            <a:pt x="3801" y="22172"/>
                            <a:pt x="1512" y="20619"/>
                          </a:cubicBezTo>
                          <a:cubicBezTo>
                            <a:pt x="-527" y="18365"/>
                            <a:pt x="-267" y="14163"/>
                            <a:pt x="854" y="12923"/>
                          </a:cubicBezTo>
                          <a:cubicBezTo>
                            <a:pt x="2161" y="10968"/>
                            <a:pt x="6354" y="10099"/>
                            <a:pt x="9717" y="8474"/>
                          </a:cubicBezTo>
                          <a:cubicBezTo>
                            <a:pt x="10487" y="7311"/>
                            <a:pt x="10750" y="4661"/>
                            <a:pt x="11240" y="3730"/>
                          </a:cubicBezTo>
                          <a:cubicBezTo>
                            <a:pt x="11452" y="2102"/>
                            <a:pt x="16061" y="433"/>
                            <a:pt x="17184" y="123"/>
                          </a:cubicBezTo>
                          <a:close/>
                        </a:path>
                      </a:pathLst>
                    </a:custGeom>
                    <a:solidFill>
                      <a:srgbClr val="CEAC61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62" name="図形 5171"/>
                    <p:cNvSpPr/>
                    <p:nvPr/>
                  </p:nvSpPr>
                  <p:spPr>
                    <a:xfrm>
                      <a:off x="4073946" y="1170542"/>
                      <a:ext cx="1271661" cy="102163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8562" y="242"/>
                          </a:moveTo>
                          <a:cubicBezTo>
                            <a:pt x="10118" y="242"/>
                            <a:pt x="11675" y="3155"/>
                            <a:pt x="13232" y="4125"/>
                          </a:cubicBezTo>
                          <a:cubicBezTo>
                            <a:pt x="14789" y="5096"/>
                            <a:pt x="17513" y="5096"/>
                            <a:pt x="18875" y="6067"/>
                          </a:cubicBezTo>
                          <a:cubicBezTo>
                            <a:pt x="20237" y="7038"/>
                            <a:pt x="21600" y="10678"/>
                            <a:pt x="21405" y="10678"/>
                          </a:cubicBezTo>
                          <a:cubicBezTo>
                            <a:pt x="21210" y="10678"/>
                            <a:pt x="19264" y="8008"/>
                            <a:pt x="17708" y="7280"/>
                          </a:cubicBezTo>
                          <a:cubicBezTo>
                            <a:pt x="16151" y="6552"/>
                            <a:pt x="13037" y="6067"/>
                            <a:pt x="11286" y="5096"/>
                          </a:cubicBezTo>
                          <a:cubicBezTo>
                            <a:pt x="9535" y="4125"/>
                            <a:pt x="7978" y="1698"/>
                            <a:pt x="6810" y="1456"/>
                          </a:cubicBezTo>
                          <a:cubicBezTo>
                            <a:pt x="5643" y="1213"/>
                            <a:pt x="3891" y="3155"/>
                            <a:pt x="3308" y="3640"/>
                          </a:cubicBezTo>
                          <a:cubicBezTo>
                            <a:pt x="2724" y="4125"/>
                            <a:pt x="1556" y="5096"/>
                            <a:pt x="2335" y="5582"/>
                          </a:cubicBezTo>
                          <a:cubicBezTo>
                            <a:pt x="3113" y="6067"/>
                            <a:pt x="7200" y="7038"/>
                            <a:pt x="8756" y="7523"/>
                          </a:cubicBezTo>
                          <a:cubicBezTo>
                            <a:pt x="10313" y="8008"/>
                            <a:pt x="10702" y="8979"/>
                            <a:pt x="12259" y="9707"/>
                          </a:cubicBezTo>
                          <a:cubicBezTo>
                            <a:pt x="13816" y="10435"/>
                            <a:pt x="16929" y="11406"/>
                            <a:pt x="18291" y="12134"/>
                          </a:cubicBezTo>
                          <a:cubicBezTo>
                            <a:pt x="19654" y="12862"/>
                            <a:pt x="21210" y="15289"/>
                            <a:pt x="20432" y="15289"/>
                          </a:cubicBezTo>
                          <a:cubicBezTo>
                            <a:pt x="19654" y="15289"/>
                            <a:pt x="15372" y="12620"/>
                            <a:pt x="13232" y="11649"/>
                          </a:cubicBezTo>
                          <a:cubicBezTo>
                            <a:pt x="11091" y="10678"/>
                            <a:pt x="8951" y="9707"/>
                            <a:pt x="7200" y="9222"/>
                          </a:cubicBezTo>
                          <a:cubicBezTo>
                            <a:pt x="5448" y="8737"/>
                            <a:pt x="2724" y="7038"/>
                            <a:pt x="1751" y="7523"/>
                          </a:cubicBezTo>
                          <a:cubicBezTo>
                            <a:pt x="778" y="8008"/>
                            <a:pt x="0" y="11892"/>
                            <a:pt x="1167" y="12862"/>
                          </a:cubicBezTo>
                          <a:cubicBezTo>
                            <a:pt x="2335" y="13833"/>
                            <a:pt x="7005" y="13348"/>
                            <a:pt x="8951" y="13833"/>
                          </a:cubicBezTo>
                          <a:cubicBezTo>
                            <a:pt x="10897" y="14319"/>
                            <a:pt x="12064" y="15775"/>
                            <a:pt x="13232" y="16988"/>
                          </a:cubicBezTo>
                          <a:cubicBezTo>
                            <a:pt x="14400" y="18202"/>
                            <a:pt x="16540" y="21600"/>
                            <a:pt x="16151" y="21600"/>
                          </a:cubicBezTo>
                          <a:cubicBezTo>
                            <a:pt x="15762" y="21600"/>
                            <a:pt x="12064" y="17474"/>
                            <a:pt x="10508" y="16503"/>
                          </a:cubicBezTo>
                          <a:cubicBezTo>
                            <a:pt x="8951" y="15532"/>
                            <a:pt x="7783" y="15289"/>
                            <a:pt x="6227" y="15047"/>
                          </a:cubicBezTo>
                          <a:cubicBezTo>
                            <a:pt x="4670" y="14804"/>
                            <a:pt x="1167" y="16260"/>
                            <a:pt x="389" y="15047"/>
                          </a:cubicBezTo>
                          <a:cubicBezTo>
                            <a:pt x="-389" y="13833"/>
                            <a:pt x="389" y="9707"/>
                            <a:pt x="778" y="7766"/>
                          </a:cubicBezTo>
                          <a:cubicBezTo>
                            <a:pt x="1167" y="5824"/>
                            <a:pt x="1945" y="4611"/>
                            <a:pt x="3113" y="3397"/>
                          </a:cubicBezTo>
                          <a:cubicBezTo>
                            <a:pt x="4281" y="2184"/>
                            <a:pt x="7005" y="242"/>
                            <a:pt x="8562" y="242"/>
                          </a:cubicBezTo>
                          <a:close/>
                        </a:path>
                      </a:pathLst>
                    </a:custGeom>
                    <a:solidFill>
                      <a:srgbClr val="DEC794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63" name="図形 5172"/>
                    <p:cNvSpPr/>
                    <p:nvPr/>
                  </p:nvSpPr>
                  <p:spPr>
                    <a:xfrm>
                      <a:off x="2914880" y="1985331"/>
                      <a:ext cx="1774044" cy="171650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13517" y="0"/>
                          </a:moveTo>
                          <a:lnTo>
                            <a:pt x="16304" y="864"/>
                          </a:lnTo>
                          <a:cubicBezTo>
                            <a:pt x="16722" y="1440"/>
                            <a:pt x="17837" y="1584"/>
                            <a:pt x="17976" y="2304"/>
                          </a:cubicBezTo>
                          <a:lnTo>
                            <a:pt x="21042" y="3312"/>
                          </a:lnTo>
                          <a:cubicBezTo>
                            <a:pt x="21181" y="3600"/>
                            <a:pt x="21321" y="3888"/>
                            <a:pt x="21460" y="4032"/>
                          </a:cubicBezTo>
                          <a:lnTo>
                            <a:pt x="20485" y="4752"/>
                          </a:lnTo>
                          <a:lnTo>
                            <a:pt x="18952" y="3744"/>
                          </a:lnTo>
                          <a:cubicBezTo>
                            <a:pt x="18255" y="3456"/>
                            <a:pt x="17698" y="3456"/>
                            <a:pt x="17001" y="3456"/>
                          </a:cubicBezTo>
                          <a:lnTo>
                            <a:pt x="13656" y="1008"/>
                          </a:lnTo>
                          <a:lnTo>
                            <a:pt x="12263" y="2592"/>
                          </a:lnTo>
                          <a:lnTo>
                            <a:pt x="15886" y="5616"/>
                          </a:lnTo>
                          <a:lnTo>
                            <a:pt x="19230" y="10512"/>
                          </a:lnTo>
                          <a:lnTo>
                            <a:pt x="15886" y="7488"/>
                          </a:lnTo>
                          <a:lnTo>
                            <a:pt x="14214" y="5328"/>
                          </a:lnTo>
                          <a:cubicBezTo>
                            <a:pt x="13935" y="5040"/>
                            <a:pt x="13656" y="4896"/>
                            <a:pt x="13378" y="4608"/>
                          </a:cubicBezTo>
                          <a:lnTo>
                            <a:pt x="10451" y="3168"/>
                          </a:lnTo>
                          <a:lnTo>
                            <a:pt x="7246" y="4032"/>
                          </a:lnTo>
                          <a:lnTo>
                            <a:pt x="11984" y="7632"/>
                          </a:lnTo>
                          <a:lnTo>
                            <a:pt x="14214" y="10080"/>
                          </a:lnTo>
                          <a:lnTo>
                            <a:pt x="15886" y="12672"/>
                          </a:lnTo>
                          <a:lnTo>
                            <a:pt x="18952" y="17136"/>
                          </a:lnTo>
                          <a:lnTo>
                            <a:pt x="14492" y="12240"/>
                          </a:lnTo>
                          <a:cubicBezTo>
                            <a:pt x="14214" y="11808"/>
                            <a:pt x="13656" y="11520"/>
                            <a:pt x="13378" y="10944"/>
                          </a:cubicBezTo>
                          <a:lnTo>
                            <a:pt x="11566" y="8640"/>
                          </a:lnTo>
                          <a:cubicBezTo>
                            <a:pt x="11287" y="8496"/>
                            <a:pt x="11148" y="8208"/>
                            <a:pt x="10869" y="8064"/>
                          </a:cubicBezTo>
                          <a:lnTo>
                            <a:pt x="9476" y="6912"/>
                          </a:lnTo>
                          <a:lnTo>
                            <a:pt x="6410" y="4608"/>
                          </a:lnTo>
                          <a:lnTo>
                            <a:pt x="1950" y="7344"/>
                          </a:lnTo>
                          <a:cubicBezTo>
                            <a:pt x="1254" y="11664"/>
                            <a:pt x="6689" y="10512"/>
                            <a:pt x="7803" y="13824"/>
                          </a:cubicBezTo>
                          <a:cubicBezTo>
                            <a:pt x="8082" y="14112"/>
                            <a:pt x="8361" y="14400"/>
                            <a:pt x="8779" y="14688"/>
                          </a:cubicBezTo>
                          <a:cubicBezTo>
                            <a:pt x="11148" y="14400"/>
                            <a:pt x="12681" y="15840"/>
                            <a:pt x="13656" y="17856"/>
                          </a:cubicBezTo>
                          <a:cubicBezTo>
                            <a:pt x="15050" y="18576"/>
                            <a:pt x="16583" y="18000"/>
                            <a:pt x="17837" y="18720"/>
                          </a:cubicBezTo>
                          <a:cubicBezTo>
                            <a:pt x="17976" y="18864"/>
                            <a:pt x="18255" y="18864"/>
                            <a:pt x="18255" y="19152"/>
                          </a:cubicBezTo>
                          <a:cubicBezTo>
                            <a:pt x="16722" y="19008"/>
                            <a:pt x="15050" y="19584"/>
                            <a:pt x="13656" y="18720"/>
                          </a:cubicBezTo>
                          <a:cubicBezTo>
                            <a:pt x="13238" y="17568"/>
                            <a:pt x="12541" y="16560"/>
                            <a:pt x="11287" y="16272"/>
                          </a:cubicBezTo>
                          <a:cubicBezTo>
                            <a:pt x="8640" y="16416"/>
                            <a:pt x="6828" y="14976"/>
                            <a:pt x="5713" y="12672"/>
                          </a:cubicBezTo>
                          <a:cubicBezTo>
                            <a:pt x="2926" y="13536"/>
                            <a:pt x="3205" y="10080"/>
                            <a:pt x="1393" y="9360"/>
                          </a:cubicBezTo>
                          <a:cubicBezTo>
                            <a:pt x="139" y="12528"/>
                            <a:pt x="-278" y="14832"/>
                            <a:pt x="3901" y="15696"/>
                          </a:cubicBezTo>
                          <a:cubicBezTo>
                            <a:pt x="4180" y="18576"/>
                            <a:pt x="6689" y="19584"/>
                            <a:pt x="9336" y="19152"/>
                          </a:cubicBezTo>
                          <a:cubicBezTo>
                            <a:pt x="10451" y="20880"/>
                            <a:pt x="12681" y="20736"/>
                            <a:pt x="14353" y="21168"/>
                          </a:cubicBezTo>
                          <a:cubicBezTo>
                            <a:pt x="13378" y="21456"/>
                            <a:pt x="10172" y="21744"/>
                            <a:pt x="8918" y="20160"/>
                          </a:cubicBezTo>
                          <a:cubicBezTo>
                            <a:pt x="4598" y="21024"/>
                            <a:pt x="2369" y="16992"/>
                            <a:pt x="278" y="14400"/>
                          </a:cubicBezTo>
                          <a:cubicBezTo>
                            <a:pt x="-836" y="9360"/>
                            <a:pt x="2369" y="4032"/>
                            <a:pt x="7525" y="4176"/>
                          </a:cubicBezTo>
                          <a:cubicBezTo>
                            <a:pt x="8361" y="3024"/>
                            <a:pt x="9615" y="2880"/>
                            <a:pt x="10869" y="2592"/>
                          </a:cubicBezTo>
                          <a:cubicBezTo>
                            <a:pt x="11705" y="1584"/>
                            <a:pt x="13796" y="1584"/>
                            <a:pt x="13796" y="0"/>
                          </a:cubicBezTo>
                          <a:close/>
                        </a:path>
                      </a:pathLst>
                    </a:custGeom>
                    <a:solidFill>
                      <a:srgbClr val="DEC794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64" name="図形 5173"/>
                    <p:cNvSpPr/>
                    <p:nvPr/>
                  </p:nvSpPr>
                  <p:spPr>
                    <a:xfrm>
                      <a:off x="5026446" y="929548"/>
                      <a:ext cx="470633" cy="33568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526" y="5213"/>
                          </a:moveTo>
                          <a:cubicBezTo>
                            <a:pt x="526" y="2234"/>
                            <a:pt x="13170" y="0"/>
                            <a:pt x="16331" y="744"/>
                          </a:cubicBezTo>
                          <a:cubicBezTo>
                            <a:pt x="19492" y="1489"/>
                            <a:pt x="21600" y="7448"/>
                            <a:pt x="21600" y="10427"/>
                          </a:cubicBezTo>
                          <a:cubicBezTo>
                            <a:pt x="21600" y="13406"/>
                            <a:pt x="16858" y="22344"/>
                            <a:pt x="13697" y="21600"/>
                          </a:cubicBezTo>
                          <a:cubicBezTo>
                            <a:pt x="10536" y="20855"/>
                            <a:pt x="526" y="8193"/>
                            <a:pt x="526" y="5213"/>
                          </a:cubicBezTo>
                          <a:close/>
                        </a:path>
                      </a:pathLst>
                    </a:custGeom>
                    <a:solidFill>
                      <a:srgbClr val="DEC794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65" name="図形 5174"/>
                    <p:cNvSpPr/>
                    <p:nvPr/>
                  </p:nvSpPr>
                  <p:spPr>
                    <a:xfrm>
                      <a:off x="2926355" y="2123042"/>
                      <a:ext cx="1106561" cy="116323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20700" y="1710"/>
                          </a:moveTo>
                          <a:cubicBezTo>
                            <a:pt x="19125" y="2994"/>
                            <a:pt x="12375" y="6415"/>
                            <a:pt x="9675" y="8768"/>
                          </a:cubicBezTo>
                          <a:cubicBezTo>
                            <a:pt x="6975" y="11120"/>
                            <a:pt x="5625" y="14114"/>
                            <a:pt x="4275" y="16253"/>
                          </a:cubicBezTo>
                          <a:cubicBezTo>
                            <a:pt x="2925" y="18392"/>
                            <a:pt x="900" y="21386"/>
                            <a:pt x="450" y="21600"/>
                          </a:cubicBezTo>
                          <a:cubicBezTo>
                            <a:pt x="0" y="21813"/>
                            <a:pt x="0" y="19889"/>
                            <a:pt x="900" y="17964"/>
                          </a:cubicBezTo>
                          <a:cubicBezTo>
                            <a:pt x="1800" y="16039"/>
                            <a:pt x="3150" y="11976"/>
                            <a:pt x="6075" y="9196"/>
                          </a:cubicBezTo>
                          <a:cubicBezTo>
                            <a:pt x="9000" y="6415"/>
                            <a:pt x="17325" y="1710"/>
                            <a:pt x="19575" y="641"/>
                          </a:cubicBezTo>
                          <a:cubicBezTo>
                            <a:pt x="21825" y="-427"/>
                            <a:pt x="22275" y="427"/>
                            <a:pt x="20700" y="1710"/>
                          </a:cubicBezTo>
                          <a:close/>
                        </a:path>
                      </a:pathLst>
                    </a:custGeom>
                    <a:solidFill>
                      <a:srgbClr val="DEC794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4866" name="図形 5175"/>
                    <p:cNvSpPr/>
                    <p:nvPr/>
                  </p:nvSpPr>
                  <p:spPr>
                    <a:xfrm>
                      <a:off x="3098494" y="1032831"/>
                      <a:ext cx="2289460" cy="275731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17604" y="540"/>
                          </a:moveTo>
                          <a:cubicBezTo>
                            <a:pt x="15660" y="1530"/>
                            <a:pt x="13824" y="2430"/>
                            <a:pt x="12852" y="3240"/>
                          </a:cubicBezTo>
                          <a:cubicBezTo>
                            <a:pt x="11880" y="4050"/>
                            <a:pt x="12096" y="4770"/>
                            <a:pt x="11772" y="5670"/>
                          </a:cubicBezTo>
                          <a:cubicBezTo>
                            <a:pt x="11448" y="6570"/>
                            <a:pt x="11664" y="8010"/>
                            <a:pt x="10800" y="8910"/>
                          </a:cubicBezTo>
                          <a:cubicBezTo>
                            <a:pt x="9936" y="9810"/>
                            <a:pt x="7452" y="10710"/>
                            <a:pt x="6264" y="11520"/>
                          </a:cubicBezTo>
                          <a:cubicBezTo>
                            <a:pt x="5076" y="12330"/>
                            <a:pt x="4320" y="12780"/>
                            <a:pt x="3348" y="14130"/>
                          </a:cubicBezTo>
                          <a:cubicBezTo>
                            <a:pt x="2376" y="15480"/>
                            <a:pt x="432" y="19170"/>
                            <a:pt x="108" y="20070"/>
                          </a:cubicBezTo>
                          <a:cubicBezTo>
                            <a:pt x="-216" y="20970"/>
                            <a:pt x="756" y="20070"/>
                            <a:pt x="1188" y="19530"/>
                          </a:cubicBezTo>
                          <a:cubicBezTo>
                            <a:pt x="1620" y="18990"/>
                            <a:pt x="2160" y="17550"/>
                            <a:pt x="2700" y="16650"/>
                          </a:cubicBezTo>
                          <a:cubicBezTo>
                            <a:pt x="3240" y="15750"/>
                            <a:pt x="3672" y="14670"/>
                            <a:pt x="4428" y="13950"/>
                          </a:cubicBezTo>
                          <a:cubicBezTo>
                            <a:pt x="5184" y="13230"/>
                            <a:pt x="6264" y="12690"/>
                            <a:pt x="7452" y="11880"/>
                          </a:cubicBezTo>
                          <a:cubicBezTo>
                            <a:pt x="8640" y="11070"/>
                            <a:pt x="11124" y="10080"/>
                            <a:pt x="11988" y="8910"/>
                          </a:cubicBezTo>
                          <a:cubicBezTo>
                            <a:pt x="12852" y="7740"/>
                            <a:pt x="12528" y="5580"/>
                            <a:pt x="13068" y="4500"/>
                          </a:cubicBezTo>
                          <a:cubicBezTo>
                            <a:pt x="13608" y="3420"/>
                            <a:pt x="14688" y="2970"/>
                            <a:pt x="15660" y="2340"/>
                          </a:cubicBezTo>
                          <a:cubicBezTo>
                            <a:pt x="16632" y="1710"/>
                            <a:pt x="18144" y="630"/>
                            <a:pt x="18900" y="450"/>
                          </a:cubicBezTo>
                          <a:cubicBezTo>
                            <a:pt x="19656" y="270"/>
                            <a:pt x="20844" y="360"/>
                            <a:pt x="20412" y="990"/>
                          </a:cubicBezTo>
                          <a:cubicBezTo>
                            <a:pt x="19980" y="1620"/>
                            <a:pt x="16956" y="3420"/>
                            <a:pt x="15984" y="4320"/>
                          </a:cubicBezTo>
                          <a:cubicBezTo>
                            <a:pt x="15012" y="5220"/>
                            <a:pt x="15120" y="5940"/>
                            <a:pt x="14580" y="6660"/>
                          </a:cubicBezTo>
                          <a:cubicBezTo>
                            <a:pt x="14040" y="7380"/>
                            <a:pt x="13176" y="8010"/>
                            <a:pt x="12420" y="9090"/>
                          </a:cubicBezTo>
                          <a:cubicBezTo>
                            <a:pt x="11664" y="10170"/>
                            <a:pt x="10800" y="12060"/>
                            <a:pt x="9720" y="13320"/>
                          </a:cubicBezTo>
                          <a:cubicBezTo>
                            <a:pt x="8640" y="14580"/>
                            <a:pt x="7344" y="15840"/>
                            <a:pt x="5940" y="17100"/>
                          </a:cubicBezTo>
                          <a:cubicBezTo>
                            <a:pt x="4536" y="18360"/>
                            <a:pt x="1188" y="20880"/>
                            <a:pt x="1296" y="20970"/>
                          </a:cubicBezTo>
                          <a:cubicBezTo>
                            <a:pt x="1404" y="21060"/>
                            <a:pt x="5184" y="18990"/>
                            <a:pt x="6804" y="17640"/>
                          </a:cubicBezTo>
                          <a:cubicBezTo>
                            <a:pt x="8424" y="16290"/>
                            <a:pt x="10044" y="14040"/>
                            <a:pt x="11232" y="12510"/>
                          </a:cubicBezTo>
                          <a:cubicBezTo>
                            <a:pt x="12420" y="10980"/>
                            <a:pt x="13608" y="9270"/>
                            <a:pt x="14472" y="8100"/>
                          </a:cubicBezTo>
                          <a:cubicBezTo>
                            <a:pt x="15336" y="6930"/>
                            <a:pt x="16308" y="6120"/>
                            <a:pt x="16740" y="5490"/>
                          </a:cubicBezTo>
                          <a:cubicBezTo>
                            <a:pt x="17172" y="4860"/>
                            <a:pt x="16632" y="4770"/>
                            <a:pt x="17280" y="4140"/>
                          </a:cubicBezTo>
                          <a:cubicBezTo>
                            <a:pt x="17928" y="3510"/>
                            <a:pt x="20844" y="990"/>
                            <a:pt x="21060" y="1260"/>
                          </a:cubicBezTo>
                          <a:cubicBezTo>
                            <a:pt x="21276" y="1530"/>
                            <a:pt x="20196" y="4590"/>
                            <a:pt x="18900" y="6030"/>
                          </a:cubicBezTo>
                          <a:cubicBezTo>
                            <a:pt x="17604" y="7470"/>
                            <a:pt x="14148" y="8550"/>
                            <a:pt x="12744" y="10350"/>
                          </a:cubicBezTo>
                          <a:cubicBezTo>
                            <a:pt x="11340" y="12150"/>
                            <a:pt x="11448" y="15300"/>
                            <a:pt x="10260" y="17100"/>
                          </a:cubicBezTo>
                          <a:cubicBezTo>
                            <a:pt x="9072" y="18900"/>
                            <a:pt x="5400" y="21240"/>
                            <a:pt x="5400" y="21510"/>
                          </a:cubicBezTo>
                          <a:cubicBezTo>
                            <a:pt x="5400" y="21780"/>
                            <a:pt x="8856" y="20160"/>
                            <a:pt x="9936" y="19080"/>
                          </a:cubicBezTo>
                          <a:cubicBezTo>
                            <a:pt x="11016" y="18000"/>
                            <a:pt x="11340" y="16470"/>
                            <a:pt x="12096" y="14940"/>
                          </a:cubicBezTo>
                          <a:cubicBezTo>
                            <a:pt x="12852" y="13410"/>
                            <a:pt x="13716" y="11070"/>
                            <a:pt x="14688" y="9810"/>
                          </a:cubicBezTo>
                          <a:cubicBezTo>
                            <a:pt x="15660" y="8550"/>
                            <a:pt x="17388" y="8550"/>
                            <a:pt x="18468" y="7290"/>
                          </a:cubicBezTo>
                          <a:cubicBezTo>
                            <a:pt x="19548" y="6030"/>
                            <a:pt x="21060" y="3240"/>
                            <a:pt x="21384" y="2250"/>
                          </a:cubicBezTo>
                          <a:cubicBezTo>
                            <a:pt x="21708" y="1260"/>
                            <a:pt x="21168" y="1260"/>
                            <a:pt x="20844" y="900"/>
                          </a:cubicBezTo>
                          <a:cubicBezTo>
                            <a:pt x="20520" y="540"/>
                            <a:pt x="19980" y="270"/>
                            <a:pt x="19332" y="0"/>
                          </a:cubicBezTo>
                        </a:path>
                      </a:pathLst>
                    </a:custGeom>
                    <a:solidFill>
                      <a:srgbClr val="DEC794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</p:grpSp>
            </p:grpSp>
          </p:grpSp>
          <p:sp>
            <p:nvSpPr>
              <p:cNvPr id="4867" name="図形 4748"/>
              <p:cNvSpPr/>
              <p:nvPr/>
            </p:nvSpPr>
            <p:spPr>
              <a:xfrm>
                <a:off x="6213941" y="1032280"/>
                <a:ext cx="424441" cy="424441"/>
              </a:xfrm>
              <a:prstGeom prst="mathMultiply">
                <a:avLst>
                  <a:gd name="adj1" fmla="val 12583"/>
                </a:avLst>
              </a:prstGeom>
              <a:solidFill>
                <a:srgbClr val="D27063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4868" name="グループ 4700"/>
            <p:cNvGrpSpPr/>
            <p:nvPr/>
          </p:nvGrpSpPr>
          <p:grpSpPr>
            <a:xfrm>
              <a:off x="4998004" y="1056573"/>
              <a:ext cx="158996" cy="156179"/>
              <a:chOff x="4958043" y="1056573"/>
              <a:chExt cx="158996" cy="156179"/>
            </a:xfrm>
          </p:grpSpPr>
          <p:sp>
            <p:nvSpPr>
              <p:cNvPr id="4869" name="楕円 4698"/>
              <p:cNvSpPr/>
              <p:nvPr/>
            </p:nvSpPr>
            <p:spPr>
              <a:xfrm rot="7320000">
                <a:off x="5037235" y="1026969"/>
                <a:ext cx="50200" cy="10944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4988"/>
                    </a:moveTo>
                    <a:cubicBezTo>
                      <a:pt x="0" y="11336"/>
                      <a:pt x="7020" y="110"/>
                      <a:pt x="10440" y="0"/>
                    </a:cubicBezTo>
                    <a:cubicBezTo>
                      <a:pt x="13680" y="-110"/>
                      <a:pt x="21600" y="11336"/>
                      <a:pt x="21600" y="14988"/>
                    </a:cubicBezTo>
                    <a:cubicBezTo>
                      <a:pt x="21600" y="18640"/>
                      <a:pt x="16765" y="21600"/>
                      <a:pt x="10800" y="21600"/>
                    </a:cubicBezTo>
                    <a:cubicBezTo>
                      <a:pt x="4835" y="21600"/>
                      <a:pt x="0" y="18640"/>
                      <a:pt x="0" y="14988"/>
                    </a:cubicBezTo>
                    <a:close/>
                  </a:path>
                </a:pathLst>
              </a:custGeom>
              <a:solidFill>
                <a:srgbClr val="9AD3E7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870" name="楕円 4699"/>
              <p:cNvSpPr/>
              <p:nvPr/>
            </p:nvSpPr>
            <p:spPr>
              <a:xfrm rot="4320000">
                <a:off x="4987688" y="1132948"/>
                <a:ext cx="50200" cy="10944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4988"/>
                    </a:moveTo>
                    <a:cubicBezTo>
                      <a:pt x="0" y="11336"/>
                      <a:pt x="7020" y="110"/>
                      <a:pt x="10440" y="0"/>
                    </a:cubicBezTo>
                    <a:cubicBezTo>
                      <a:pt x="13680" y="-110"/>
                      <a:pt x="21600" y="11336"/>
                      <a:pt x="21600" y="14988"/>
                    </a:cubicBezTo>
                    <a:cubicBezTo>
                      <a:pt x="21600" y="18640"/>
                      <a:pt x="16765" y="21600"/>
                      <a:pt x="10800" y="21600"/>
                    </a:cubicBezTo>
                    <a:cubicBezTo>
                      <a:pt x="4835" y="21600"/>
                      <a:pt x="0" y="18640"/>
                      <a:pt x="0" y="14988"/>
                    </a:cubicBezTo>
                    <a:close/>
                  </a:path>
                </a:pathLst>
              </a:custGeom>
              <a:solidFill>
                <a:srgbClr val="9AD3E7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4871" name="グループ 4826"/>
          <p:cNvGrpSpPr/>
          <p:nvPr/>
        </p:nvGrpSpPr>
        <p:grpSpPr>
          <a:xfrm>
            <a:off x="1027301" y="2947267"/>
            <a:ext cx="4711382" cy="2090245"/>
            <a:chOff x="265738" y="168010"/>
            <a:chExt cx="439906" cy="204606"/>
          </a:xfrm>
        </p:grpSpPr>
        <p:grpSp>
          <p:nvGrpSpPr>
            <p:cNvPr id="4872" name="グループ 1008"/>
            <p:cNvGrpSpPr/>
            <p:nvPr/>
          </p:nvGrpSpPr>
          <p:grpSpPr>
            <a:xfrm>
              <a:off x="265738" y="201936"/>
              <a:ext cx="367252" cy="170680"/>
              <a:chOff x="122652" y="117063"/>
              <a:chExt cx="591381" cy="274845"/>
            </a:xfrm>
          </p:grpSpPr>
          <p:sp>
            <p:nvSpPr>
              <p:cNvPr id="4873" name="図形 452"/>
              <p:cNvSpPr/>
              <p:nvPr/>
            </p:nvSpPr>
            <p:spPr>
              <a:xfrm>
                <a:off x="595438" y="117063"/>
                <a:ext cx="118595" cy="27484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4287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4287"/>
                    </a:lnTo>
                    <a:close/>
                  </a:path>
                </a:pathLst>
              </a:custGeom>
              <a:solidFill>
                <a:srgbClr val="ED7D3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874" name="図形 453"/>
              <p:cNvSpPr/>
              <p:nvPr/>
            </p:nvSpPr>
            <p:spPr>
              <a:xfrm>
                <a:off x="477362" y="171595"/>
                <a:ext cx="118229" cy="22031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5438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5438"/>
                    </a:ln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875" name="図形 455"/>
              <p:cNvSpPr/>
              <p:nvPr/>
            </p:nvSpPr>
            <p:spPr>
              <a:xfrm>
                <a:off x="359197" y="226929"/>
                <a:ext cx="118715" cy="16497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7236"/>
                    </a:moveTo>
                    <a:lnTo>
                      <a:pt x="21600" y="0"/>
                    </a:lnTo>
                    <a:lnTo>
                      <a:pt x="21547" y="21600"/>
                    </a:lnTo>
                    <a:lnTo>
                      <a:pt x="1" y="21600"/>
                    </a:lnTo>
                    <a:lnTo>
                      <a:pt x="0" y="7236"/>
                    </a:lnTo>
                    <a:close/>
                  </a:path>
                </a:pathLst>
              </a:custGeom>
              <a:solidFill>
                <a:srgbClr val="F5F50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876" name="図形 456"/>
              <p:cNvSpPr/>
              <p:nvPr/>
            </p:nvSpPr>
            <p:spPr>
              <a:xfrm>
                <a:off x="240528" y="282306"/>
                <a:ext cx="118659" cy="10960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057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10570"/>
                    </a:lnTo>
                    <a:close/>
                  </a:path>
                </a:pathLst>
              </a:custGeom>
              <a:solidFill>
                <a:srgbClr val="B6CF5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877" name="図形 457"/>
              <p:cNvSpPr/>
              <p:nvPr/>
            </p:nvSpPr>
            <p:spPr>
              <a:xfrm>
                <a:off x="122652" y="335658"/>
                <a:ext cx="118489" cy="5625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553" y="21600"/>
                    </a:moveTo>
                    <a:lnTo>
                      <a:pt x="21600" y="0"/>
                    </a:lnTo>
                    <a:lnTo>
                      <a:pt x="0" y="21600"/>
                    </a:lnTo>
                    <a:lnTo>
                      <a:pt x="21553" y="21600"/>
                    </a:lnTo>
                    <a:close/>
                  </a:path>
                </a:pathLst>
              </a:custGeom>
              <a:solidFill>
                <a:srgbClr val="70AD47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4878" name="図形 1014"/>
            <p:cNvSpPr/>
            <p:nvPr/>
          </p:nvSpPr>
          <p:spPr>
            <a:xfrm>
              <a:off x="632280" y="168010"/>
              <a:ext cx="73364" cy="2044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3622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622"/>
                  </a:lnTo>
                  <a:close/>
                </a:path>
              </a:pathLst>
            </a:custGeom>
            <a:solidFill>
              <a:srgbClr val="AD3F3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4879" name="四角形 5057"/>
          <p:cNvSpPr/>
          <p:nvPr/>
        </p:nvSpPr>
        <p:spPr>
          <a:xfrm>
            <a:off x="4429356" y="9632939"/>
            <a:ext cx="2445446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15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5" name="図形 1334"/>
          <p:cNvSpPr/>
          <p:nvPr/>
        </p:nvSpPr>
        <p:spPr>
          <a:xfrm>
            <a:off x="806" y="-13641"/>
            <a:ext cx="6863679" cy="368354"/>
          </a:xfrm>
          <a:prstGeom prst="flowChartProcess">
            <a:avLst/>
          </a:prstGeom>
          <a:solidFill>
            <a:srgbClr val="AD3F3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/>
              <a:t>食物アレルギー</a:t>
            </a:r>
            <a:endParaRPr lang="ja-JP" altLang="en-US" sz="3200" b="1"/>
          </a:p>
        </p:txBody>
      </p:sp>
      <p:sp>
        <p:nvSpPr>
          <p:cNvPr id="4886" name="図形 1335"/>
          <p:cNvSpPr/>
          <p:nvPr/>
        </p:nvSpPr>
        <p:spPr>
          <a:xfrm>
            <a:off x="189000" y="561000"/>
            <a:ext cx="6567458" cy="413073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●アレルギーのある</a:t>
            </a:r>
            <a:r>
              <a:rPr lang="ja-JP" altLang="en-US" sz="1400" b="1" strike="noStrike">
                <a:solidFill>
                  <a:schemeClr val="tx1"/>
                </a:solidFill>
              </a:rPr>
              <a:t>たべもの</a:t>
            </a:r>
            <a:r>
              <a:rPr lang="ja-JP" altLang="en-US" sz="1400" b="1">
                <a:solidFill>
                  <a:schemeClr val="tx1"/>
                </a:solidFill>
              </a:rPr>
              <a:t>をおしえてください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050" b="1">
                <a:solidFill>
                  <a:schemeClr val="tx1"/>
                </a:solidFill>
              </a:rPr>
              <a:t>　　Please tell me what foods you are allergic to.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grpSp>
        <p:nvGrpSpPr>
          <p:cNvPr id="4887" name="グループ 1354"/>
          <p:cNvGrpSpPr/>
          <p:nvPr/>
        </p:nvGrpSpPr>
        <p:grpSpPr>
          <a:xfrm>
            <a:off x="277438" y="1137327"/>
            <a:ext cx="6303125" cy="1224280"/>
            <a:chOff x="277438" y="1065000"/>
            <a:chExt cx="6303125" cy="1322305"/>
          </a:xfrm>
        </p:grpSpPr>
        <p:sp>
          <p:nvSpPr>
            <p:cNvPr id="4888" name="図形 1202"/>
            <p:cNvSpPr/>
            <p:nvPr/>
          </p:nvSpPr>
          <p:spPr>
            <a:xfrm>
              <a:off x="277438" y="1851484"/>
              <a:ext cx="1174148" cy="530246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えび</a:t>
              </a:r>
              <a:endParaRPr lang="ja-JP" altLang="en-US" sz="2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Shrimp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889" name="図形 543"/>
            <p:cNvSpPr/>
            <p:nvPr/>
          </p:nvSpPr>
          <p:spPr>
            <a:xfrm>
              <a:off x="5393837" y="17233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たまご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Egg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890" name="図形 538"/>
            <p:cNvSpPr/>
            <p:nvPr/>
          </p:nvSpPr>
          <p:spPr>
            <a:xfrm>
              <a:off x="277438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rgbClr val="AD3F3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891" name="図形 539"/>
            <p:cNvSpPr/>
            <p:nvPr/>
          </p:nvSpPr>
          <p:spPr>
            <a:xfrm>
              <a:off x="4109604" y="17233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そば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Soba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892" name="図形 540"/>
            <p:cNvSpPr/>
            <p:nvPr/>
          </p:nvSpPr>
          <p:spPr>
            <a:xfrm>
              <a:off x="1554827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rgbClr val="AD3F3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893" name="図形 541"/>
            <p:cNvSpPr/>
            <p:nvPr/>
          </p:nvSpPr>
          <p:spPr>
            <a:xfrm>
              <a:off x="2845572" y="174375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こむぎ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Wheat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894" name="図形 542"/>
            <p:cNvSpPr/>
            <p:nvPr/>
          </p:nvSpPr>
          <p:spPr>
            <a:xfrm>
              <a:off x="2832215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rgbClr val="AD3F3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895" name="図形 544"/>
            <p:cNvSpPr/>
            <p:nvPr/>
          </p:nvSpPr>
          <p:spPr>
            <a:xfrm>
              <a:off x="4109604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rgbClr val="AD3F3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896" name="図形 546"/>
            <p:cNvSpPr/>
            <p:nvPr/>
          </p:nvSpPr>
          <p:spPr>
            <a:xfrm>
              <a:off x="5393837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rgbClr val="AD3F3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897" name="図形 1336"/>
            <p:cNvSpPr/>
            <p:nvPr/>
          </p:nvSpPr>
          <p:spPr>
            <a:xfrm>
              <a:off x="1485000" y="1857000"/>
              <a:ext cx="1310970" cy="530246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かに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Crab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4898" name="グループ 1358"/>
          <p:cNvGrpSpPr/>
          <p:nvPr/>
        </p:nvGrpSpPr>
        <p:grpSpPr>
          <a:xfrm>
            <a:off x="277438" y="3988284"/>
            <a:ext cx="6303125" cy="1224280"/>
            <a:chOff x="277438" y="3916200"/>
            <a:chExt cx="6303125" cy="1316730"/>
          </a:xfrm>
        </p:grpSpPr>
        <p:sp>
          <p:nvSpPr>
            <p:cNvPr id="4899" name="図形 1199"/>
            <p:cNvSpPr/>
            <p:nvPr/>
          </p:nvSpPr>
          <p:spPr>
            <a:xfrm>
              <a:off x="277438" y="4702684"/>
              <a:ext cx="1174148" cy="530246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ぎゅうにく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Beef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900" name="図形 1200"/>
            <p:cNvSpPr/>
            <p:nvPr/>
          </p:nvSpPr>
          <p:spPr>
            <a:xfrm>
              <a:off x="1567405" y="4702684"/>
              <a:ext cx="1174148" cy="530246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ぶたにく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Pork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901" name="図形 1201"/>
            <p:cNvSpPr/>
            <p:nvPr/>
          </p:nvSpPr>
          <p:spPr>
            <a:xfrm>
              <a:off x="2830852" y="4702684"/>
              <a:ext cx="1174148" cy="530246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とりにく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Chicken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902" name="図形 538"/>
            <p:cNvSpPr/>
            <p:nvPr/>
          </p:nvSpPr>
          <p:spPr>
            <a:xfrm>
              <a:off x="277438" y="39162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03" name="図形 540"/>
            <p:cNvSpPr/>
            <p:nvPr/>
          </p:nvSpPr>
          <p:spPr>
            <a:xfrm>
              <a:off x="1554827" y="39162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04" name="図形 542"/>
            <p:cNvSpPr/>
            <p:nvPr/>
          </p:nvSpPr>
          <p:spPr>
            <a:xfrm>
              <a:off x="2832215" y="39162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05" name="図形 544"/>
            <p:cNvSpPr/>
            <p:nvPr/>
          </p:nvSpPr>
          <p:spPr>
            <a:xfrm>
              <a:off x="4109604" y="39162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06" name="図形 546"/>
            <p:cNvSpPr/>
            <p:nvPr/>
          </p:nvSpPr>
          <p:spPr>
            <a:xfrm>
              <a:off x="5393837" y="39162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07" name="図形 1341"/>
            <p:cNvSpPr/>
            <p:nvPr/>
          </p:nvSpPr>
          <p:spPr>
            <a:xfrm>
              <a:off x="4101576" y="45745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あわび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Abalone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908" name="図形 1342"/>
            <p:cNvSpPr/>
            <p:nvPr/>
          </p:nvSpPr>
          <p:spPr>
            <a:xfrm>
              <a:off x="5393777" y="45745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いくら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Salmon roe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4909" name="グループ 1356"/>
          <p:cNvGrpSpPr/>
          <p:nvPr/>
        </p:nvGrpSpPr>
        <p:grpSpPr>
          <a:xfrm>
            <a:off x="277438" y="2562806"/>
            <a:ext cx="6303125" cy="1224280"/>
            <a:chOff x="277438" y="2490600"/>
            <a:chExt cx="6303125" cy="1316730"/>
          </a:xfrm>
        </p:grpSpPr>
        <p:sp>
          <p:nvSpPr>
            <p:cNvPr id="4910" name="図形 538"/>
            <p:cNvSpPr/>
            <p:nvPr/>
          </p:nvSpPr>
          <p:spPr>
            <a:xfrm>
              <a:off x="277438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rgbClr val="AD3F3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11" name="図形 540"/>
            <p:cNvSpPr/>
            <p:nvPr/>
          </p:nvSpPr>
          <p:spPr>
            <a:xfrm>
              <a:off x="1554827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rgbClr val="AD3F3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12" name="図形 542"/>
            <p:cNvSpPr/>
            <p:nvPr/>
          </p:nvSpPr>
          <p:spPr>
            <a:xfrm>
              <a:off x="2832215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rgbClr val="AD3F3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13" name="図形 544"/>
            <p:cNvSpPr/>
            <p:nvPr/>
          </p:nvSpPr>
          <p:spPr>
            <a:xfrm>
              <a:off x="4109604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rgbClr val="AD3F3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14" name="図形 546"/>
            <p:cNvSpPr/>
            <p:nvPr/>
          </p:nvSpPr>
          <p:spPr>
            <a:xfrm>
              <a:off x="5393837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15" name="図形 539"/>
            <p:cNvSpPr/>
            <p:nvPr/>
          </p:nvSpPr>
          <p:spPr>
            <a:xfrm>
              <a:off x="277438" y="31489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ぎゅうにゅう／ミルク</a:t>
              </a:r>
              <a:endParaRPr sz="1600"/>
            </a:p>
            <a:p>
              <a:pPr algn="ctr">
                <a:defRPr lang="ja-JP" altLang="en-US"/>
              </a:pPr>
              <a:r>
                <a:rPr lang="ja-JP" altLang="en-US" sz="1050" b="1">
                  <a:solidFill>
                    <a:schemeClr val="tx1"/>
                  </a:solidFill>
                </a:rPr>
                <a:t>Milk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916" name="図形 547"/>
            <p:cNvSpPr/>
            <p:nvPr/>
          </p:nvSpPr>
          <p:spPr>
            <a:xfrm>
              <a:off x="4004421" y="3163780"/>
              <a:ext cx="1368579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カシューナッツ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Cashew nuts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4917" name="図形 545"/>
            <p:cNvSpPr/>
            <p:nvPr/>
          </p:nvSpPr>
          <p:spPr>
            <a:xfrm>
              <a:off x="1554827" y="3163780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らっかせい</a:t>
              </a:r>
              <a:endParaRPr lang="ja-JP" altLang="en-US" sz="2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Peanuts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4918" name="図形 1338"/>
            <p:cNvSpPr/>
            <p:nvPr/>
          </p:nvSpPr>
          <p:spPr>
            <a:xfrm>
              <a:off x="2830273" y="3163780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くるみ</a:t>
              </a:r>
              <a:endParaRPr lang="ja-JP" altLang="en-US" sz="2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Walnut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4919" name="図形 1344"/>
            <p:cNvSpPr/>
            <p:nvPr/>
          </p:nvSpPr>
          <p:spPr>
            <a:xfrm>
              <a:off x="5400126" y="3163780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ゼラチン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Gelatin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4920" name="グループ 1360"/>
          <p:cNvGrpSpPr/>
          <p:nvPr/>
        </p:nvGrpSpPr>
        <p:grpSpPr>
          <a:xfrm>
            <a:off x="277438" y="5413763"/>
            <a:ext cx="6303125" cy="1224280"/>
            <a:chOff x="277438" y="5341800"/>
            <a:chExt cx="6303125" cy="1316730"/>
          </a:xfrm>
        </p:grpSpPr>
        <p:sp>
          <p:nvSpPr>
            <p:cNvPr id="4921" name="図形 541"/>
            <p:cNvSpPr/>
            <p:nvPr/>
          </p:nvSpPr>
          <p:spPr>
            <a:xfrm>
              <a:off x="277438" y="60001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さけ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Salmon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922" name="図形 538"/>
            <p:cNvSpPr/>
            <p:nvPr/>
          </p:nvSpPr>
          <p:spPr>
            <a:xfrm>
              <a:off x="277438" y="53418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23" name="図形 540"/>
            <p:cNvSpPr/>
            <p:nvPr/>
          </p:nvSpPr>
          <p:spPr>
            <a:xfrm>
              <a:off x="1554827" y="53418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24" name="図形 542"/>
            <p:cNvSpPr/>
            <p:nvPr/>
          </p:nvSpPr>
          <p:spPr>
            <a:xfrm>
              <a:off x="2832215" y="53418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25" name="図形 544"/>
            <p:cNvSpPr/>
            <p:nvPr/>
          </p:nvSpPr>
          <p:spPr>
            <a:xfrm>
              <a:off x="4109604" y="53418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26" name="図形 546"/>
            <p:cNvSpPr/>
            <p:nvPr/>
          </p:nvSpPr>
          <p:spPr>
            <a:xfrm>
              <a:off x="5393837" y="53418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27" name="図形 1339"/>
            <p:cNvSpPr/>
            <p:nvPr/>
          </p:nvSpPr>
          <p:spPr>
            <a:xfrm>
              <a:off x="1561116" y="60001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さば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Mackerel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928" name="図形 1340"/>
            <p:cNvSpPr/>
            <p:nvPr/>
          </p:nvSpPr>
          <p:spPr>
            <a:xfrm>
              <a:off x="2832215" y="60001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いか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Squid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929" name="図形 1343"/>
            <p:cNvSpPr/>
            <p:nvPr/>
          </p:nvSpPr>
          <p:spPr>
            <a:xfrm>
              <a:off x="4076829" y="6000165"/>
              <a:ext cx="1213139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やまいも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Yam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930" name="図形 1348"/>
            <p:cNvSpPr/>
            <p:nvPr/>
          </p:nvSpPr>
          <p:spPr>
            <a:xfrm>
              <a:off x="5406355" y="6014980"/>
              <a:ext cx="117420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ピスタチオ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Pistachio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4931" name="グループ 1362"/>
          <p:cNvGrpSpPr/>
          <p:nvPr/>
        </p:nvGrpSpPr>
        <p:grpSpPr>
          <a:xfrm>
            <a:off x="276009" y="6839241"/>
            <a:ext cx="6304554" cy="1224280"/>
            <a:chOff x="276009" y="6767400"/>
            <a:chExt cx="6304554" cy="1316730"/>
          </a:xfrm>
        </p:grpSpPr>
        <p:sp>
          <p:nvSpPr>
            <p:cNvPr id="4932" name="図形 538"/>
            <p:cNvSpPr/>
            <p:nvPr/>
          </p:nvSpPr>
          <p:spPr>
            <a:xfrm>
              <a:off x="277438" y="67674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33" name="図形 540"/>
            <p:cNvSpPr/>
            <p:nvPr/>
          </p:nvSpPr>
          <p:spPr>
            <a:xfrm>
              <a:off x="1554827" y="67674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34" name="図形 542"/>
            <p:cNvSpPr/>
            <p:nvPr/>
          </p:nvSpPr>
          <p:spPr>
            <a:xfrm>
              <a:off x="2832215" y="67674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35" name="図形 544"/>
            <p:cNvSpPr/>
            <p:nvPr/>
          </p:nvSpPr>
          <p:spPr>
            <a:xfrm>
              <a:off x="4109604" y="67674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36" name="図形 546"/>
            <p:cNvSpPr/>
            <p:nvPr/>
          </p:nvSpPr>
          <p:spPr>
            <a:xfrm>
              <a:off x="5393837" y="67674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37" name="図形 547"/>
            <p:cNvSpPr/>
            <p:nvPr/>
          </p:nvSpPr>
          <p:spPr>
            <a:xfrm>
              <a:off x="276009" y="7425765"/>
              <a:ext cx="117420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だいず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Soy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4938" name="図形 1345"/>
            <p:cNvSpPr/>
            <p:nvPr/>
          </p:nvSpPr>
          <p:spPr>
            <a:xfrm>
              <a:off x="1567405" y="7425765"/>
              <a:ext cx="117420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アーモンド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Almond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4939" name="図形 1346"/>
            <p:cNvSpPr/>
            <p:nvPr/>
          </p:nvSpPr>
          <p:spPr>
            <a:xfrm>
              <a:off x="2830213" y="7425765"/>
              <a:ext cx="117420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ごま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Sesame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4940" name="図形 1347"/>
            <p:cNvSpPr/>
            <p:nvPr/>
          </p:nvSpPr>
          <p:spPr>
            <a:xfrm>
              <a:off x="4017697" y="7425765"/>
              <a:ext cx="1383790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マカダミアナッツ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Macadamia nuts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4941" name="図形 1351"/>
            <p:cNvSpPr/>
            <p:nvPr/>
          </p:nvSpPr>
          <p:spPr>
            <a:xfrm>
              <a:off x="5393777" y="74257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オレンジ</a:t>
              </a:r>
              <a:endParaRPr lang="ja-JP" altLang="en-US" sz="2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Orange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4942" name="グループ 1364"/>
          <p:cNvGrpSpPr/>
          <p:nvPr/>
        </p:nvGrpSpPr>
        <p:grpSpPr>
          <a:xfrm>
            <a:off x="276009" y="8264720"/>
            <a:ext cx="6304554" cy="1224280"/>
            <a:chOff x="276009" y="8193000"/>
            <a:chExt cx="6304554" cy="1316730"/>
          </a:xfrm>
        </p:grpSpPr>
        <p:sp>
          <p:nvSpPr>
            <p:cNvPr id="4943" name="図形 545"/>
            <p:cNvSpPr/>
            <p:nvPr/>
          </p:nvSpPr>
          <p:spPr>
            <a:xfrm>
              <a:off x="276009" y="8866180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バナナ</a:t>
              </a:r>
              <a:endParaRPr lang="ja-JP" altLang="en-US" sz="2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Banana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944" name="図形 538"/>
            <p:cNvSpPr/>
            <p:nvPr/>
          </p:nvSpPr>
          <p:spPr>
            <a:xfrm>
              <a:off x="277438" y="8193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45" name="図形 540"/>
            <p:cNvSpPr/>
            <p:nvPr/>
          </p:nvSpPr>
          <p:spPr>
            <a:xfrm>
              <a:off x="1554827" y="8193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46" name="図形 542"/>
            <p:cNvSpPr/>
            <p:nvPr/>
          </p:nvSpPr>
          <p:spPr>
            <a:xfrm>
              <a:off x="2832215" y="8193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47" name="図形 544"/>
            <p:cNvSpPr/>
            <p:nvPr/>
          </p:nvSpPr>
          <p:spPr>
            <a:xfrm>
              <a:off x="4109604" y="8193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48" name="図形 546"/>
            <p:cNvSpPr/>
            <p:nvPr/>
          </p:nvSpPr>
          <p:spPr>
            <a:xfrm>
              <a:off x="5393837" y="8193000"/>
              <a:ext cx="1186726" cy="1316730"/>
            </a:xfrm>
            <a:prstGeom prst="roundRect">
              <a:avLst>
                <a:gd name="adj" fmla="val 7463"/>
              </a:avLst>
            </a:prstGeom>
            <a:solidFill>
              <a:srgbClr val="EAEAEA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4949" name="図形 1349"/>
            <p:cNvSpPr/>
            <p:nvPr/>
          </p:nvSpPr>
          <p:spPr>
            <a:xfrm>
              <a:off x="1567465" y="8866180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もも</a:t>
              </a:r>
              <a:endParaRPr lang="ja-JP" altLang="en-US" sz="2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Peach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950" name="図形 1350"/>
            <p:cNvSpPr/>
            <p:nvPr/>
          </p:nvSpPr>
          <p:spPr>
            <a:xfrm>
              <a:off x="2830213" y="8866180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りんご</a:t>
              </a:r>
              <a:endParaRPr lang="ja-JP" altLang="en-US" sz="2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Apple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951" name="図形 1352"/>
            <p:cNvSpPr/>
            <p:nvPr/>
          </p:nvSpPr>
          <p:spPr>
            <a:xfrm>
              <a:off x="4003901" y="8866180"/>
              <a:ext cx="1397301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 キウイフルーツ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Kiwifruit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4952" name="図形 1353"/>
            <p:cNvSpPr/>
            <p:nvPr/>
          </p:nvSpPr>
          <p:spPr>
            <a:xfrm>
              <a:off x="5400126" y="8556784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そのほか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Others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4953" name="グループ 1915"/>
          <p:cNvGrpSpPr/>
          <p:nvPr/>
        </p:nvGrpSpPr>
        <p:grpSpPr>
          <a:xfrm>
            <a:off x="486909" y="1238404"/>
            <a:ext cx="740043" cy="617678"/>
            <a:chOff x="964815" y="2594411"/>
            <a:chExt cx="3084636" cy="2574596"/>
          </a:xfrm>
        </p:grpSpPr>
        <p:sp>
          <p:nvSpPr>
            <p:cNvPr id="4954" name="図形 1914"/>
            <p:cNvSpPr/>
            <p:nvPr/>
          </p:nvSpPr>
          <p:spPr>
            <a:xfrm rot="7560000">
              <a:off x="1560983" y="2824978"/>
              <a:ext cx="1311840" cy="115413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599" y="20680"/>
                  </a:moveTo>
                  <a:lnTo>
                    <a:pt x="10721" y="15768"/>
                  </a:lnTo>
                  <a:lnTo>
                    <a:pt x="1479" y="635"/>
                  </a:lnTo>
                  <a:cubicBezTo>
                    <a:pt x="578" y="-630"/>
                    <a:pt x="-1344" y="-160"/>
                    <a:pt x="1479" y="3556"/>
                  </a:cubicBezTo>
                  <a:lnTo>
                    <a:pt x="10019" y="16299"/>
                  </a:lnTo>
                  <a:lnTo>
                    <a:pt x="20780" y="21610"/>
                  </a:lnTo>
                  <a:lnTo>
                    <a:pt x="21482" y="19485"/>
                  </a:lnTo>
                </a:path>
              </a:pathLst>
            </a:custGeom>
            <a:solidFill>
              <a:srgbClr val="CE856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4955" name="グループ 1900"/>
            <p:cNvGrpSpPr/>
            <p:nvPr/>
          </p:nvGrpSpPr>
          <p:grpSpPr>
            <a:xfrm>
              <a:off x="964815" y="2594411"/>
              <a:ext cx="3084636" cy="2574596"/>
              <a:chOff x="777286" y="263439"/>
              <a:chExt cx="450493" cy="376005"/>
            </a:xfrm>
          </p:grpSpPr>
          <p:sp>
            <p:nvSpPr>
              <p:cNvPr id="4956" name="図形 12096"/>
              <p:cNvSpPr/>
              <p:nvPr/>
            </p:nvSpPr>
            <p:spPr>
              <a:xfrm>
                <a:off x="777286" y="457291"/>
                <a:ext cx="141762" cy="4481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488" y="502"/>
                    </a:moveTo>
                    <a:cubicBezTo>
                      <a:pt x="15882" y="20093"/>
                      <a:pt x="6988" y="16074"/>
                      <a:pt x="158" y="17581"/>
                    </a:cubicBezTo>
                    <a:cubicBezTo>
                      <a:pt x="158" y="18083"/>
                      <a:pt x="635" y="18083"/>
                      <a:pt x="635" y="18586"/>
                    </a:cubicBezTo>
                    <a:cubicBezTo>
                      <a:pt x="4605" y="22604"/>
                      <a:pt x="9211" y="19590"/>
                      <a:pt x="13341" y="21600"/>
                    </a:cubicBezTo>
                    <a:lnTo>
                      <a:pt x="21600" y="7534"/>
                    </a:lnTo>
                    <a:lnTo>
                      <a:pt x="20488" y="502"/>
                    </a:lnTo>
                    <a:close/>
                  </a:path>
                </a:pathLst>
              </a:custGeom>
              <a:solidFill>
                <a:srgbClr val="CE856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957" name="図形 12097"/>
              <p:cNvSpPr/>
              <p:nvPr/>
            </p:nvSpPr>
            <p:spPr>
              <a:xfrm>
                <a:off x="848349" y="453125"/>
                <a:ext cx="111793" cy="7832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798" y="-13"/>
                    </a:moveTo>
                    <a:lnTo>
                      <a:pt x="18393" y="13355"/>
                    </a:lnTo>
                    <a:lnTo>
                      <a:pt x="156" y="20751"/>
                    </a:lnTo>
                    <a:cubicBezTo>
                      <a:pt x="-1710" y="23807"/>
                      <a:pt x="12448" y="17717"/>
                      <a:pt x="18594" y="16200"/>
                    </a:cubicBezTo>
                    <a:lnTo>
                      <a:pt x="21600" y="1694"/>
                    </a:lnTo>
                    <a:lnTo>
                      <a:pt x="20798" y="-13"/>
                    </a:lnTo>
                    <a:close/>
                  </a:path>
                </a:pathLst>
              </a:custGeom>
              <a:solidFill>
                <a:srgbClr val="CE856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958" name="図形 12098"/>
              <p:cNvSpPr/>
              <p:nvPr/>
            </p:nvSpPr>
            <p:spPr>
              <a:xfrm>
                <a:off x="897668" y="471591"/>
                <a:ext cx="109254" cy="8840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517" y="-9"/>
                    </a:moveTo>
                    <a:lnTo>
                      <a:pt x="13477" y="15754"/>
                    </a:lnTo>
                    <a:lnTo>
                      <a:pt x="147" y="21092"/>
                    </a:lnTo>
                    <a:cubicBezTo>
                      <a:pt x="-1521" y="23198"/>
                      <a:pt x="10422" y="18211"/>
                      <a:pt x="15559" y="16770"/>
                    </a:cubicBezTo>
                    <a:lnTo>
                      <a:pt x="21600" y="1261"/>
                    </a:lnTo>
                    <a:lnTo>
                      <a:pt x="19517" y="-9"/>
                    </a:lnTo>
                    <a:close/>
                  </a:path>
                </a:pathLst>
              </a:custGeom>
              <a:solidFill>
                <a:srgbClr val="CE856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959" name="図形 12099"/>
              <p:cNvSpPr/>
              <p:nvPr/>
            </p:nvSpPr>
            <p:spPr>
              <a:xfrm>
                <a:off x="988841" y="483901"/>
                <a:ext cx="74708" cy="9125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494" y="726"/>
                    </a:moveTo>
                    <a:lnTo>
                      <a:pt x="18591" y="11286"/>
                    </a:lnTo>
                    <a:lnTo>
                      <a:pt x="545" y="21600"/>
                    </a:lnTo>
                    <a:cubicBezTo>
                      <a:pt x="-2959" y="20143"/>
                      <a:pt x="10972" y="14561"/>
                      <a:pt x="16185" y="11041"/>
                    </a:cubicBezTo>
                    <a:lnTo>
                      <a:pt x="15584" y="-10"/>
                    </a:lnTo>
                    <a:lnTo>
                      <a:pt x="21600" y="-10"/>
                    </a:lnTo>
                    <a:lnTo>
                      <a:pt x="19494" y="726"/>
                    </a:lnTo>
                    <a:close/>
                  </a:path>
                </a:pathLst>
              </a:custGeom>
              <a:solidFill>
                <a:srgbClr val="CE856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960" name="図形 12100"/>
              <p:cNvSpPr/>
              <p:nvPr/>
            </p:nvSpPr>
            <p:spPr>
              <a:xfrm rot="6540000">
                <a:off x="832418" y="274128"/>
                <a:ext cx="187118" cy="16574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595" y="20665"/>
                    </a:moveTo>
                    <a:lnTo>
                      <a:pt x="10442" y="15668"/>
                    </a:lnTo>
                    <a:lnTo>
                      <a:pt x="967" y="274"/>
                    </a:lnTo>
                    <a:cubicBezTo>
                      <a:pt x="-57" y="-733"/>
                      <a:pt x="-592" y="1227"/>
                      <a:pt x="967" y="3244"/>
                    </a:cubicBezTo>
                    <a:lnTo>
                      <a:pt x="9722" y="16209"/>
                    </a:lnTo>
                    <a:lnTo>
                      <a:pt x="20755" y="21610"/>
                    </a:lnTo>
                    <a:lnTo>
                      <a:pt x="21475" y="19449"/>
                    </a:lnTo>
                  </a:path>
                </a:pathLst>
              </a:custGeom>
              <a:solidFill>
                <a:srgbClr val="CE856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961" name="図形 12250"/>
              <p:cNvSpPr/>
              <p:nvPr/>
            </p:nvSpPr>
            <p:spPr>
              <a:xfrm>
                <a:off x="1096875" y="551181"/>
                <a:ext cx="130904" cy="8826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730" y="291"/>
                    </a:moveTo>
                    <a:cubicBezTo>
                      <a:pt x="1963" y="5837"/>
                      <a:pt x="981" y="11675"/>
                      <a:pt x="196" y="17513"/>
                    </a:cubicBezTo>
                    <a:cubicBezTo>
                      <a:pt x="4123" y="23351"/>
                      <a:pt x="10210" y="22475"/>
                      <a:pt x="14530" y="17513"/>
                    </a:cubicBezTo>
                    <a:cubicBezTo>
                      <a:pt x="17672" y="17805"/>
                      <a:pt x="22778" y="19848"/>
                      <a:pt x="21207" y="11967"/>
                    </a:cubicBezTo>
                    <a:cubicBezTo>
                      <a:pt x="18458" y="7881"/>
                      <a:pt x="14923" y="5545"/>
                      <a:pt x="12763" y="875"/>
                    </a:cubicBezTo>
                    <a:lnTo>
                      <a:pt x="3730" y="291"/>
                    </a:lnTo>
                    <a:close/>
                  </a:path>
                </a:pathLst>
              </a:custGeom>
              <a:solidFill>
                <a:srgbClr val="D6987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962" name="図形 12249"/>
              <p:cNvSpPr/>
              <p:nvPr/>
            </p:nvSpPr>
            <p:spPr>
              <a:xfrm>
                <a:off x="900000" y="391666"/>
                <a:ext cx="274108" cy="17669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88" y="127"/>
                    </a:moveTo>
                    <a:cubicBezTo>
                      <a:pt x="4106" y="-127"/>
                      <a:pt x="6159" y="508"/>
                      <a:pt x="8295" y="1270"/>
                    </a:cubicBezTo>
                    <a:cubicBezTo>
                      <a:pt x="9198" y="1524"/>
                      <a:pt x="10184" y="1778"/>
                      <a:pt x="11087" y="2160"/>
                    </a:cubicBezTo>
                    <a:cubicBezTo>
                      <a:pt x="11662" y="2414"/>
                      <a:pt x="12237" y="2668"/>
                      <a:pt x="12812" y="2922"/>
                    </a:cubicBezTo>
                    <a:cubicBezTo>
                      <a:pt x="17904" y="4574"/>
                      <a:pt x="21846" y="12324"/>
                      <a:pt x="21600" y="20329"/>
                    </a:cubicBezTo>
                    <a:cubicBezTo>
                      <a:pt x="20368" y="21727"/>
                      <a:pt x="18479" y="21727"/>
                      <a:pt x="17000" y="21091"/>
                    </a:cubicBezTo>
                    <a:cubicBezTo>
                      <a:pt x="16179" y="18677"/>
                      <a:pt x="15029" y="16390"/>
                      <a:pt x="13633" y="14611"/>
                    </a:cubicBezTo>
                    <a:cubicBezTo>
                      <a:pt x="12565" y="13087"/>
                      <a:pt x="11087" y="12832"/>
                      <a:pt x="9937" y="11689"/>
                    </a:cubicBezTo>
                    <a:cubicBezTo>
                      <a:pt x="6652" y="10672"/>
                      <a:pt x="3285" y="10418"/>
                      <a:pt x="82" y="9402"/>
                    </a:cubicBezTo>
                    <a:lnTo>
                      <a:pt x="1888" y="127"/>
                    </a:lnTo>
                    <a:close/>
                  </a:path>
                </a:pathLst>
              </a:custGeom>
              <a:solidFill>
                <a:srgbClr val="E0B09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963" name="図形 12248"/>
              <p:cNvSpPr/>
              <p:nvPr/>
            </p:nvSpPr>
            <p:spPr>
              <a:xfrm>
                <a:off x="788618" y="391146"/>
                <a:ext cx="139322" cy="7506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208" y="268"/>
                    </a:moveTo>
                    <a:cubicBezTo>
                      <a:pt x="11104" y="-828"/>
                      <a:pt x="7680" y="1533"/>
                      <a:pt x="5163" y="3718"/>
                    </a:cubicBezTo>
                    <a:cubicBezTo>
                      <a:pt x="690" y="8786"/>
                      <a:pt x="-3228" y="15726"/>
                      <a:pt x="3906" y="18291"/>
                    </a:cubicBezTo>
                    <a:cubicBezTo>
                      <a:pt x="14309" y="22322"/>
                      <a:pt x="10497" y="19547"/>
                      <a:pt x="16892" y="21591"/>
                    </a:cubicBezTo>
                    <a:cubicBezTo>
                      <a:pt x="21208" y="18087"/>
                      <a:pt x="21847" y="8738"/>
                      <a:pt x="21529" y="1144"/>
                    </a:cubicBezTo>
                    <a:lnTo>
                      <a:pt x="21208" y="268"/>
                    </a:lnTo>
                    <a:close/>
                  </a:path>
                </a:pathLst>
              </a:custGeom>
              <a:solidFill>
                <a:srgbClr val="D6987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964" name="図形 12253"/>
              <p:cNvSpPr/>
              <p:nvPr/>
            </p:nvSpPr>
            <p:spPr>
              <a:xfrm>
                <a:off x="961458" y="397916"/>
                <a:ext cx="34375" cy="8229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668" y="546"/>
                    </a:moveTo>
                    <a:cubicBezTo>
                      <a:pt x="25486" y="6820"/>
                      <a:pt x="23522" y="17185"/>
                      <a:pt x="7159" y="21276"/>
                    </a:cubicBezTo>
                    <a:cubicBezTo>
                      <a:pt x="-9204" y="22639"/>
                      <a:pt x="7159" y="19366"/>
                      <a:pt x="10431" y="17185"/>
                    </a:cubicBezTo>
                    <a:cubicBezTo>
                      <a:pt x="16977" y="14729"/>
                      <a:pt x="19636" y="8203"/>
                      <a:pt x="16977" y="5456"/>
                    </a:cubicBezTo>
                    <a:cubicBezTo>
                      <a:pt x="10473" y="0"/>
                      <a:pt x="13092" y="1091"/>
                      <a:pt x="9164" y="0"/>
                    </a:cubicBezTo>
                    <a:lnTo>
                      <a:pt x="15668" y="546"/>
                    </a:lnTo>
                    <a:close/>
                  </a:path>
                </a:pathLst>
              </a:custGeom>
              <a:solidFill>
                <a:srgbClr val="D6987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965" name="図形 12254"/>
              <p:cNvSpPr/>
              <p:nvPr/>
            </p:nvSpPr>
            <p:spPr>
              <a:xfrm>
                <a:off x="1037500" y="417708"/>
                <a:ext cx="34375" cy="7812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436" y="0"/>
                    </a:moveTo>
                    <a:cubicBezTo>
                      <a:pt x="13762" y="3745"/>
                      <a:pt x="15920" y="6335"/>
                      <a:pt x="13930" y="10080"/>
                    </a:cubicBezTo>
                    <a:cubicBezTo>
                      <a:pt x="11276" y="13824"/>
                      <a:pt x="6633" y="17280"/>
                      <a:pt x="0" y="19872"/>
                    </a:cubicBezTo>
                    <a:cubicBezTo>
                      <a:pt x="0" y="20159"/>
                      <a:pt x="0" y="20736"/>
                      <a:pt x="0" y="21023"/>
                    </a:cubicBezTo>
                    <a:cubicBezTo>
                      <a:pt x="2653" y="21312"/>
                      <a:pt x="5969" y="21312"/>
                      <a:pt x="8623" y="21600"/>
                    </a:cubicBezTo>
                    <a:cubicBezTo>
                      <a:pt x="21226" y="16128"/>
                      <a:pt x="22553" y="8352"/>
                      <a:pt x="21226" y="864"/>
                    </a:cubicBezTo>
                    <a:lnTo>
                      <a:pt x="12436" y="0"/>
                    </a:lnTo>
                    <a:close/>
                  </a:path>
                </a:pathLst>
              </a:custGeom>
              <a:solidFill>
                <a:srgbClr val="D6987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966" name="図形 12255"/>
              <p:cNvSpPr/>
              <p:nvPr/>
            </p:nvSpPr>
            <p:spPr>
              <a:xfrm>
                <a:off x="1074479" y="460416"/>
                <a:ext cx="69335" cy="5859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580" y="2688"/>
                    </a:moveTo>
                    <a:cubicBezTo>
                      <a:pt x="22229" y="13440"/>
                      <a:pt x="13791" y="22655"/>
                      <a:pt x="4380" y="21504"/>
                    </a:cubicBezTo>
                    <a:cubicBezTo>
                      <a:pt x="-7301" y="16511"/>
                      <a:pt x="7626" y="20352"/>
                      <a:pt x="10546" y="17663"/>
                    </a:cubicBezTo>
                    <a:cubicBezTo>
                      <a:pt x="16387" y="14591"/>
                      <a:pt x="18334" y="7295"/>
                      <a:pt x="17685" y="-1"/>
                    </a:cubicBezTo>
                    <a:cubicBezTo>
                      <a:pt x="18334" y="-1"/>
                      <a:pt x="18983" y="-1"/>
                      <a:pt x="19632" y="-1"/>
                    </a:cubicBezTo>
                    <a:cubicBezTo>
                      <a:pt x="19957" y="-1"/>
                      <a:pt x="20605" y="383"/>
                      <a:pt x="20605" y="767"/>
                    </a:cubicBezTo>
                    <a:lnTo>
                      <a:pt x="21580" y="2688"/>
                    </a:lnTo>
                    <a:close/>
                  </a:path>
                </a:pathLst>
              </a:custGeom>
              <a:solidFill>
                <a:srgbClr val="D6987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4967" name="楕円 12101"/>
              <p:cNvSpPr/>
              <p:nvPr/>
            </p:nvSpPr>
            <p:spPr>
              <a:xfrm>
                <a:off x="862233" y="416580"/>
                <a:ext cx="9732" cy="9732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4968" name="グループ 325"/>
          <p:cNvGrpSpPr/>
          <p:nvPr/>
        </p:nvGrpSpPr>
        <p:grpSpPr>
          <a:xfrm>
            <a:off x="1754191" y="4106799"/>
            <a:ext cx="787828" cy="601070"/>
            <a:chOff x="1626412" y="6346903"/>
            <a:chExt cx="5873002" cy="4480784"/>
          </a:xfrm>
        </p:grpSpPr>
        <p:sp>
          <p:nvSpPr>
            <p:cNvPr id="4969" name="楕円 22952"/>
            <p:cNvSpPr/>
            <p:nvPr/>
          </p:nvSpPr>
          <p:spPr>
            <a:xfrm>
              <a:off x="2328260" y="6710313"/>
              <a:ext cx="4671791" cy="4117374"/>
            </a:xfrm>
            <a:prstGeom prst="ellipse">
              <a:avLst/>
            </a:prstGeom>
            <a:solidFill>
              <a:srgbClr val="FCE8E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70" name="図形 22953"/>
            <p:cNvSpPr/>
            <p:nvPr/>
          </p:nvSpPr>
          <p:spPr>
            <a:xfrm>
              <a:off x="1626412" y="6480453"/>
              <a:ext cx="1985925" cy="147711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0807"/>
                  </a:moveTo>
                  <a:cubicBezTo>
                    <a:pt x="18931" y="7209"/>
                    <a:pt x="15934" y="-598"/>
                    <a:pt x="13592" y="14"/>
                  </a:cubicBezTo>
                  <a:lnTo>
                    <a:pt x="1271" y="6656"/>
                  </a:lnTo>
                  <a:cubicBezTo>
                    <a:pt x="-4273" y="22430"/>
                    <a:pt x="9896" y="13298"/>
                    <a:pt x="13592" y="21600"/>
                  </a:cubicBezTo>
                  <a:lnTo>
                    <a:pt x="21600" y="10807"/>
                  </a:lnTo>
                  <a:close/>
                </a:path>
              </a:pathLst>
            </a:custGeom>
            <a:solidFill>
              <a:srgbClr val="FCE8E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71" name="図形 22954"/>
            <p:cNvSpPr/>
            <p:nvPr/>
          </p:nvSpPr>
          <p:spPr>
            <a:xfrm>
              <a:off x="5566509" y="6346903"/>
              <a:ext cx="1932905" cy="165013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64" y="6558"/>
                  </a:moveTo>
                  <a:cubicBezTo>
                    <a:pt x="3792" y="4372"/>
                    <a:pt x="6154" y="-146"/>
                    <a:pt x="8848" y="-2"/>
                  </a:cubicBezTo>
                  <a:cubicBezTo>
                    <a:pt x="21487" y="727"/>
                    <a:pt x="29703" y="29157"/>
                    <a:pt x="8848" y="19680"/>
                  </a:cubicBezTo>
                  <a:lnTo>
                    <a:pt x="0" y="13119"/>
                  </a:lnTo>
                </a:path>
              </a:pathLst>
            </a:custGeom>
            <a:solidFill>
              <a:srgbClr val="FCE8E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4972" name="グループ 22958"/>
            <p:cNvGrpSpPr/>
            <p:nvPr/>
          </p:nvGrpSpPr>
          <p:grpSpPr>
            <a:xfrm>
              <a:off x="3690372" y="8769000"/>
              <a:ext cx="1897219" cy="993695"/>
              <a:chOff x="4719" y="6127"/>
              <a:chExt cx="1253" cy="1035"/>
            </a:xfrm>
          </p:grpSpPr>
          <p:sp>
            <p:nvSpPr>
              <p:cNvPr id="4973" name="楕円 22955"/>
              <p:cNvSpPr/>
              <p:nvPr/>
            </p:nvSpPr>
            <p:spPr>
              <a:xfrm>
                <a:off x="4719" y="6127"/>
                <a:ext cx="1253" cy="1035"/>
              </a:xfrm>
              <a:prstGeom prst="ellipse">
                <a:avLst/>
              </a:prstGeom>
              <a:solidFill>
                <a:srgbClr val="F8C8C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4974" name="楕円 22960"/>
            <p:cNvSpPr/>
            <p:nvPr/>
          </p:nvSpPr>
          <p:spPr>
            <a:xfrm>
              <a:off x="3383248" y="8337200"/>
              <a:ext cx="431800" cy="431800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75" name="楕円 22961"/>
            <p:cNvSpPr/>
            <p:nvPr/>
          </p:nvSpPr>
          <p:spPr>
            <a:xfrm>
              <a:off x="5637272" y="8337200"/>
              <a:ext cx="431800" cy="431800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76" name="楕円 323"/>
            <p:cNvSpPr/>
            <p:nvPr/>
          </p:nvSpPr>
          <p:spPr>
            <a:xfrm>
              <a:off x="4234073" y="9018985"/>
              <a:ext cx="259426" cy="395905"/>
            </a:xfrm>
            <a:prstGeom prst="ellipse">
              <a:avLst/>
            </a:prstGeom>
            <a:solidFill>
              <a:srgbClr val="F3A79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77" name="楕円 324"/>
            <p:cNvSpPr/>
            <p:nvPr/>
          </p:nvSpPr>
          <p:spPr>
            <a:xfrm>
              <a:off x="4739129" y="9018985"/>
              <a:ext cx="259426" cy="395905"/>
            </a:xfrm>
            <a:prstGeom prst="ellipse">
              <a:avLst/>
            </a:prstGeom>
            <a:solidFill>
              <a:srgbClr val="F3A79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978" name="グループ 24901"/>
          <p:cNvGrpSpPr/>
          <p:nvPr/>
        </p:nvGrpSpPr>
        <p:grpSpPr>
          <a:xfrm>
            <a:off x="415751" y="4074370"/>
            <a:ext cx="816427" cy="643712"/>
            <a:chOff x="87914" y="16437"/>
            <a:chExt cx="16218" cy="15269"/>
          </a:xfrm>
        </p:grpSpPr>
        <p:sp>
          <p:nvSpPr>
            <p:cNvPr id="4979" name="図形 24894"/>
            <p:cNvSpPr/>
            <p:nvPr/>
          </p:nvSpPr>
          <p:spPr>
            <a:xfrm>
              <a:off x="87914" y="19042"/>
              <a:ext cx="16218" cy="430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713" y="0"/>
                  </a:moveTo>
                  <a:cubicBezTo>
                    <a:pt x="4695" y="0"/>
                    <a:pt x="4429" y="1516"/>
                    <a:pt x="3411" y="2274"/>
                  </a:cubicBezTo>
                  <a:cubicBezTo>
                    <a:pt x="1884" y="6442"/>
                    <a:pt x="814" y="15158"/>
                    <a:pt x="0" y="21600"/>
                  </a:cubicBezTo>
                  <a:cubicBezTo>
                    <a:pt x="2546" y="21979"/>
                    <a:pt x="3779" y="17811"/>
                    <a:pt x="5510" y="10611"/>
                  </a:cubicBezTo>
                  <a:cubicBezTo>
                    <a:pt x="7954" y="11368"/>
                    <a:pt x="10398" y="8716"/>
                    <a:pt x="12740" y="6821"/>
                  </a:cubicBezTo>
                  <a:cubicBezTo>
                    <a:pt x="13860" y="6442"/>
                    <a:pt x="14472" y="10611"/>
                    <a:pt x="15591" y="9853"/>
                  </a:cubicBezTo>
                  <a:cubicBezTo>
                    <a:pt x="17119" y="15158"/>
                    <a:pt x="19562" y="20084"/>
                    <a:pt x="21600" y="16674"/>
                  </a:cubicBezTo>
                  <a:cubicBezTo>
                    <a:pt x="21803" y="3789"/>
                    <a:pt x="17526" y="-758"/>
                    <a:pt x="14878" y="1137"/>
                  </a:cubicBezTo>
                  <a:lnTo>
                    <a:pt x="7037" y="1137"/>
                  </a:lnTo>
                </a:path>
              </a:pathLst>
            </a:custGeom>
            <a:solidFill>
              <a:srgbClr val="B7A58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80" name="図形 24900"/>
            <p:cNvSpPr/>
            <p:nvPr/>
          </p:nvSpPr>
          <p:spPr>
            <a:xfrm>
              <a:off x="92816" y="16437"/>
              <a:ext cx="6957" cy="359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7923"/>
                  </a:moveTo>
                  <a:cubicBezTo>
                    <a:pt x="948" y="11949"/>
                    <a:pt x="1184" y="4596"/>
                    <a:pt x="3318" y="0"/>
                  </a:cubicBezTo>
                  <a:cubicBezTo>
                    <a:pt x="5452" y="2298"/>
                    <a:pt x="4977" y="9651"/>
                    <a:pt x="5925" y="13787"/>
                  </a:cubicBezTo>
                  <a:cubicBezTo>
                    <a:pt x="9481" y="13787"/>
                    <a:pt x="13037" y="13787"/>
                    <a:pt x="16592" y="13787"/>
                  </a:cubicBezTo>
                  <a:cubicBezTo>
                    <a:pt x="16118" y="4596"/>
                    <a:pt x="18040" y="-3217"/>
                    <a:pt x="19911" y="2757"/>
                  </a:cubicBezTo>
                  <a:cubicBezTo>
                    <a:pt x="20622" y="8732"/>
                    <a:pt x="21807" y="15626"/>
                    <a:pt x="21570" y="21600"/>
                  </a:cubicBezTo>
                  <a:lnTo>
                    <a:pt x="1896" y="18843"/>
                  </a:lnTo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81" name="図形 24893"/>
            <p:cNvSpPr/>
            <p:nvPr/>
          </p:nvSpPr>
          <p:spPr>
            <a:xfrm>
              <a:off x="91516" y="18439"/>
              <a:ext cx="10029" cy="1299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964" y="357"/>
                  </a:moveTo>
                  <a:cubicBezTo>
                    <a:pt x="8562" y="104"/>
                    <a:pt x="13830" y="-786"/>
                    <a:pt x="18934" y="1627"/>
                  </a:cubicBezTo>
                  <a:cubicBezTo>
                    <a:pt x="24203" y="6963"/>
                    <a:pt x="20416" y="14207"/>
                    <a:pt x="18111" y="19924"/>
                  </a:cubicBezTo>
                  <a:cubicBezTo>
                    <a:pt x="17947" y="20178"/>
                    <a:pt x="17617" y="20559"/>
                    <a:pt x="17288" y="20813"/>
                  </a:cubicBezTo>
                  <a:cubicBezTo>
                    <a:pt x="15642" y="21576"/>
                    <a:pt x="13665" y="21576"/>
                    <a:pt x="11689" y="21576"/>
                  </a:cubicBezTo>
                  <a:cubicBezTo>
                    <a:pt x="9714" y="21576"/>
                    <a:pt x="7409" y="21829"/>
                    <a:pt x="5762" y="20813"/>
                  </a:cubicBezTo>
                  <a:cubicBezTo>
                    <a:pt x="822" y="15858"/>
                    <a:pt x="-165" y="9124"/>
                    <a:pt x="-1" y="2899"/>
                  </a:cubicBezTo>
                  <a:cubicBezTo>
                    <a:pt x="493" y="2262"/>
                    <a:pt x="493" y="1627"/>
                    <a:pt x="1152" y="1119"/>
                  </a:cubicBezTo>
                  <a:lnTo>
                    <a:pt x="2964" y="357"/>
                  </a:lnTo>
                  <a:close/>
                </a:path>
              </a:pathLst>
            </a:custGeom>
            <a:solidFill>
              <a:srgbClr val="C1B295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82" name="図形 24895"/>
            <p:cNvSpPr/>
            <p:nvPr/>
          </p:nvSpPr>
          <p:spPr>
            <a:xfrm>
              <a:off x="93351" y="29511"/>
              <a:ext cx="6703" cy="219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81" y="5213"/>
                  </a:moveTo>
                  <a:cubicBezTo>
                    <a:pt x="2209" y="2234"/>
                    <a:pt x="30436" y="-10427"/>
                    <a:pt x="18654" y="20110"/>
                  </a:cubicBezTo>
                  <a:cubicBezTo>
                    <a:pt x="13009" y="18620"/>
                    <a:pt x="2454" y="26813"/>
                    <a:pt x="245" y="8937"/>
                  </a:cubicBezTo>
                  <a:close/>
                </a:path>
              </a:pathLst>
            </a:custGeom>
            <a:solidFill>
              <a:srgbClr val="E2D7C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83" name="楕円 24896"/>
            <p:cNvSpPr/>
            <p:nvPr/>
          </p:nvSpPr>
          <p:spPr>
            <a:xfrm>
              <a:off x="95262" y="30352"/>
              <a:ext cx="840" cy="717"/>
            </a:xfrm>
            <a:prstGeom prst="ellipse">
              <a:avLst/>
            </a:prstGeom>
            <a:solidFill>
              <a:srgbClr val="B7A58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84" name="楕円 24897"/>
            <p:cNvSpPr/>
            <p:nvPr/>
          </p:nvSpPr>
          <p:spPr>
            <a:xfrm>
              <a:off x="97786" y="30352"/>
              <a:ext cx="840" cy="717"/>
            </a:xfrm>
            <a:prstGeom prst="ellipse">
              <a:avLst/>
            </a:prstGeom>
            <a:solidFill>
              <a:srgbClr val="B7A58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85" name="楕円 24898"/>
            <p:cNvSpPr/>
            <p:nvPr/>
          </p:nvSpPr>
          <p:spPr>
            <a:xfrm>
              <a:off x="92434" y="23853"/>
              <a:ext cx="1064" cy="1271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86" name="楕円 24899"/>
            <p:cNvSpPr/>
            <p:nvPr/>
          </p:nvSpPr>
          <p:spPr>
            <a:xfrm>
              <a:off x="99777" y="23853"/>
              <a:ext cx="1064" cy="1271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987" name="グループ 2817"/>
          <p:cNvGrpSpPr/>
          <p:nvPr/>
        </p:nvGrpSpPr>
        <p:grpSpPr>
          <a:xfrm>
            <a:off x="1691256" y="8413535"/>
            <a:ext cx="769485" cy="623521"/>
            <a:chOff x="-3452813" y="1339453"/>
            <a:chExt cx="3959349" cy="3208291"/>
          </a:xfrm>
        </p:grpSpPr>
        <p:sp>
          <p:nvSpPr>
            <p:cNvPr id="4988" name="図形 2816"/>
            <p:cNvSpPr/>
            <p:nvPr/>
          </p:nvSpPr>
          <p:spPr>
            <a:xfrm>
              <a:off x="-3452813" y="3646289"/>
              <a:ext cx="3959349" cy="90145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790" y="1770"/>
                  </a:moveTo>
                  <a:cubicBezTo>
                    <a:pt x="2598" y="708"/>
                    <a:pt x="568" y="8498"/>
                    <a:pt x="81" y="16996"/>
                  </a:cubicBezTo>
                  <a:cubicBezTo>
                    <a:pt x="3654" y="19829"/>
                    <a:pt x="9013" y="23370"/>
                    <a:pt x="10637" y="4603"/>
                  </a:cubicBezTo>
                  <a:lnTo>
                    <a:pt x="11368" y="6727"/>
                  </a:lnTo>
                  <a:cubicBezTo>
                    <a:pt x="12018" y="11331"/>
                    <a:pt x="13073" y="14872"/>
                    <a:pt x="14048" y="18767"/>
                  </a:cubicBezTo>
                  <a:cubicBezTo>
                    <a:pt x="16565" y="21245"/>
                    <a:pt x="19894" y="24078"/>
                    <a:pt x="21600" y="13809"/>
                  </a:cubicBezTo>
                  <a:lnTo>
                    <a:pt x="20544" y="10622"/>
                  </a:lnTo>
                  <a:cubicBezTo>
                    <a:pt x="18757" y="7790"/>
                    <a:pt x="17052" y="4957"/>
                    <a:pt x="15184" y="3186"/>
                  </a:cubicBezTo>
                  <a:lnTo>
                    <a:pt x="9663" y="0"/>
                  </a:lnTo>
                </a:path>
              </a:pathLst>
            </a:custGeom>
            <a:solidFill>
              <a:srgbClr val="698A5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89" name="楕円 2814"/>
            <p:cNvSpPr/>
            <p:nvPr/>
          </p:nvSpPr>
          <p:spPr>
            <a:xfrm>
              <a:off x="-3065859" y="1339453"/>
              <a:ext cx="3065859" cy="276169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3121"/>
                  </a:moveTo>
                  <a:cubicBezTo>
                    <a:pt x="0" y="6901"/>
                    <a:pt x="4411" y="0"/>
                    <a:pt x="10369" y="0"/>
                  </a:cubicBezTo>
                  <a:cubicBezTo>
                    <a:pt x="16325" y="0"/>
                    <a:pt x="21574" y="6901"/>
                    <a:pt x="21574" y="13121"/>
                  </a:cubicBezTo>
                  <a:cubicBezTo>
                    <a:pt x="21574" y="13121"/>
                    <a:pt x="21574" y="13121"/>
                    <a:pt x="21574" y="13121"/>
                  </a:cubicBezTo>
                  <a:cubicBezTo>
                    <a:pt x="21574" y="13121"/>
                    <a:pt x="22124" y="21069"/>
                    <a:pt x="17416" y="21564"/>
                  </a:cubicBezTo>
                  <a:cubicBezTo>
                    <a:pt x="14050" y="21767"/>
                    <a:pt x="10683" y="21060"/>
                    <a:pt x="10683" y="21060"/>
                  </a:cubicBezTo>
                  <a:cubicBezTo>
                    <a:pt x="8170" y="22387"/>
                    <a:pt x="0" y="19343"/>
                    <a:pt x="0" y="13121"/>
                  </a:cubicBezTo>
                  <a:close/>
                </a:path>
              </a:pathLst>
            </a:custGeom>
            <a:solidFill>
              <a:srgbClr val="FDD9D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90" name="図形 2815"/>
            <p:cNvSpPr/>
            <p:nvPr/>
          </p:nvSpPr>
          <p:spPr>
            <a:xfrm>
              <a:off x="-1606414" y="2857500"/>
              <a:ext cx="222312" cy="120550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0"/>
                  </a:moveTo>
                  <a:cubicBezTo>
                    <a:pt x="18305" y="7022"/>
                    <a:pt x="3248" y="11467"/>
                    <a:pt x="11718" y="21066"/>
                  </a:cubicBezTo>
                  <a:lnTo>
                    <a:pt x="2802" y="21600"/>
                  </a:lnTo>
                  <a:cubicBezTo>
                    <a:pt x="-2845" y="13867"/>
                    <a:pt x="-2399" y="6133"/>
                    <a:pt x="21600" y="0"/>
                  </a:cubicBezTo>
                  <a:close/>
                </a:path>
              </a:pathLst>
            </a:custGeom>
            <a:solidFill>
              <a:srgbClr val="FCBFB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991" name="グループ 3422"/>
          <p:cNvGrpSpPr/>
          <p:nvPr/>
        </p:nvGrpSpPr>
        <p:grpSpPr>
          <a:xfrm>
            <a:off x="3186112" y="4056702"/>
            <a:ext cx="463971" cy="694378"/>
            <a:chOff x="-2217335" y="2187756"/>
            <a:chExt cx="1250972" cy="1872201"/>
          </a:xfrm>
        </p:grpSpPr>
        <p:sp>
          <p:nvSpPr>
            <p:cNvPr id="4992" name="楕円 3417"/>
            <p:cNvSpPr/>
            <p:nvPr/>
          </p:nvSpPr>
          <p:spPr>
            <a:xfrm>
              <a:off x="-2217335" y="2661781"/>
              <a:ext cx="1250972" cy="139817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51" y="10257"/>
                  </a:moveTo>
                  <a:cubicBezTo>
                    <a:pt x="451" y="4591"/>
                    <a:pt x="5064" y="0"/>
                    <a:pt x="10752" y="0"/>
                  </a:cubicBezTo>
                  <a:cubicBezTo>
                    <a:pt x="16439" y="0"/>
                    <a:pt x="21051" y="4591"/>
                    <a:pt x="21051" y="10257"/>
                  </a:cubicBezTo>
                  <a:cubicBezTo>
                    <a:pt x="21051" y="10257"/>
                    <a:pt x="20993" y="10256"/>
                    <a:pt x="21051" y="10257"/>
                  </a:cubicBezTo>
                  <a:cubicBezTo>
                    <a:pt x="21445" y="20357"/>
                    <a:pt x="24613" y="21600"/>
                    <a:pt x="10012" y="21600"/>
                  </a:cubicBezTo>
                  <a:cubicBezTo>
                    <a:pt x="-2197" y="21600"/>
                    <a:pt x="-14" y="19114"/>
                    <a:pt x="451" y="10257"/>
                  </a:cubicBezTo>
                  <a:close/>
                </a:path>
              </a:pathLst>
            </a:custGeom>
            <a:solidFill>
              <a:srgbClr val="C1B29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93" name="楕円 3418"/>
            <p:cNvSpPr/>
            <p:nvPr/>
          </p:nvSpPr>
          <p:spPr>
            <a:xfrm>
              <a:off x="-1759865" y="2187756"/>
              <a:ext cx="342460" cy="749244"/>
            </a:xfrm>
            <a:prstGeom prst="ellipse">
              <a:avLst/>
            </a:prstGeom>
            <a:solidFill>
              <a:srgbClr val="BE665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94" name="図形 3419"/>
            <p:cNvSpPr/>
            <p:nvPr/>
          </p:nvSpPr>
          <p:spPr>
            <a:xfrm>
              <a:off x="-1826057" y="3260394"/>
              <a:ext cx="474843" cy="23669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3" y="18510"/>
                  </a:moveTo>
                  <a:cubicBezTo>
                    <a:pt x="-583" y="15161"/>
                    <a:pt x="6812" y="353"/>
                    <a:pt x="10157" y="0"/>
                  </a:cubicBezTo>
                  <a:cubicBezTo>
                    <a:pt x="14470" y="0"/>
                    <a:pt x="21424" y="11844"/>
                    <a:pt x="21600" y="18158"/>
                  </a:cubicBezTo>
                  <a:cubicBezTo>
                    <a:pt x="21512" y="22639"/>
                    <a:pt x="793" y="22742"/>
                    <a:pt x="33" y="18510"/>
                  </a:cubicBezTo>
                  <a:close/>
                </a:path>
              </a:pathLst>
            </a:custGeom>
            <a:solidFill>
              <a:srgbClr val="FBC41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95" name="楕円 3420"/>
            <p:cNvSpPr/>
            <p:nvPr/>
          </p:nvSpPr>
          <p:spPr>
            <a:xfrm>
              <a:off x="-1970240" y="3248938"/>
              <a:ext cx="144943" cy="144943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4996" name="楕円 3421"/>
            <p:cNvSpPr/>
            <p:nvPr/>
          </p:nvSpPr>
          <p:spPr>
            <a:xfrm>
              <a:off x="-1351214" y="3248938"/>
              <a:ext cx="144943" cy="144943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4997" name="グループ 2612"/>
          <p:cNvGrpSpPr/>
          <p:nvPr/>
        </p:nvGrpSpPr>
        <p:grpSpPr>
          <a:xfrm>
            <a:off x="5630474" y="4156610"/>
            <a:ext cx="678526" cy="535645"/>
            <a:chOff x="5721729" y="4268111"/>
            <a:chExt cx="583013" cy="460245"/>
          </a:xfrm>
        </p:grpSpPr>
        <p:grpSp>
          <p:nvGrpSpPr>
            <p:cNvPr id="4998" name="グループ 3427"/>
            <p:cNvGrpSpPr/>
            <p:nvPr/>
          </p:nvGrpSpPr>
          <p:grpSpPr>
            <a:xfrm>
              <a:off x="5905823" y="4268111"/>
              <a:ext cx="205707" cy="205707"/>
              <a:chOff x="-2190750" y="2639786"/>
              <a:chExt cx="2403250" cy="2403250"/>
            </a:xfrm>
          </p:grpSpPr>
          <p:sp>
            <p:nvSpPr>
              <p:cNvPr id="4999" name="楕円 3424"/>
              <p:cNvSpPr/>
              <p:nvPr/>
            </p:nvSpPr>
            <p:spPr>
              <a:xfrm>
                <a:off x="-2190750" y="2639786"/>
                <a:ext cx="2403250" cy="2403250"/>
              </a:xfrm>
              <a:prstGeom prst="ellipse">
                <a:avLst/>
              </a:prstGeom>
              <a:solidFill>
                <a:srgbClr val="EFBC6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000" name="楕円 3425"/>
              <p:cNvSpPr/>
              <p:nvPr/>
            </p:nvSpPr>
            <p:spPr>
              <a:xfrm>
                <a:off x="-1619061" y="2903652"/>
                <a:ext cx="1620145" cy="1620145"/>
              </a:xfrm>
              <a:prstGeom prst="ellipse">
                <a:avLst/>
              </a:prstGeom>
              <a:solidFill>
                <a:srgbClr val="EA9B6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001" name="楕円 3426"/>
              <p:cNvSpPr/>
              <p:nvPr/>
            </p:nvSpPr>
            <p:spPr>
              <a:xfrm>
                <a:off x="-606239" y="2993249"/>
                <a:ext cx="506740" cy="506740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5002" name="グループ 3429"/>
            <p:cNvGrpSpPr/>
            <p:nvPr/>
          </p:nvGrpSpPr>
          <p:grpSpPr>
            <a:xfrm>
              <a:off x="6099035" y="4517464"/>
              <a:ext cx="205707" cy="205707"/>
              <a:chOff x="-2190750" y="2639786"/>
              <a:chExt cx="2403250" cy="2403250"/>
            </a:xfrm>
          </p:grpSpPr>
          <p:sp>
            <p:nvSpPr>
              <p:cNvPr id="5003" name="楕円 3424"/>
              <p:cNvSpPr/>
              <p:nvPr/>
            </p:nvSpPr>
            <p:spPr>
              <a:xfrm>
                <a:off x="-2190750" y="2639786"/>
                <a:ext cx="2403250" cy="2403250"/>
              </a:xfrm>
              <a:prstGeom prst="ellipse">
                <a:avLst/>
              </a:prstGeom>
              <a:solidFill>
                <a:srgbClr val="EFBC6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004" name="楕円 3425"/>
              <p:cNvSpPr/>
              <p:nvPr/>
            </p:nvSpPr>
            <p:spPr>
              <a:xfrm>
                <a:off x="-1619061" y="2903652"/>
                <a:ext cx="1620145" cy="1620145"/>
              </a:xfrm>
              <a:prstGeom prst="ellipse">
                <a:avLst/>
              </a:prstGeom>
              <a:solidFill>
                <a:srgbClr val="EA9B6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005" name="楕円 3426"/>
              <p:cNvSpPr/>
              <p:nvPr/>
            </p:nvSpPr>
            <p:spPr>
              <a:xfrm>
                <a:off x="-606239" y="2993249"/>
                <a:ext cx="506740" cy="506740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5006" name="グループ 3437"/>
            <p:cNvGrpSpPr/>
            <p:nvPr/>
          </p:nvGrpSpPr>
          <p:grpSpPr>
            <a:xfrm>
              <a:off x="5721729" y="4522649"/>
              <a:ext cx="205707" cy="205707"/>
              <a:chOff x="-2190750" y="2639786"/>
              <a:chExt cx="2403250" cy="2403250"/>
            </a:xfrm>
          </p:grpSpPr>
          <p:sp>
            <p:nvSpPr>
              <p:cNvPr id="5007" name="楕円 3424"/>
              <p:cNvSpPr/>
              <p:nvPr/>
            </p:nvSpPr>
            <p:spPr>
              <a:xfrm>
                <a:off x="-2190750" y="2639786"/>
                <a:ext cx="2403250" cy="2403250"/>
              </a:xfrm>
              <a:prstGeom prst="ellipse">
                <a:avLst/>
              </a:prstGeom>
              <a:solidFill>
                <a:srgbClr val="EFBC6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008" name="楕円 3425"/>
              <p:cNvSpPr/>
              <p:nvPr/>
            </p:nvSpPr>
            <p:spPr>
              <a:xfrm>
                <a:off x="-1619061" y="2903652"/>
                <a:ext cx="1620145" cy="1620145"/>
              </a:xfrm>
              <a:prstGeom prst="ellipse">
                <a:avLst/>
              </a:prstGeom>
              <a:solidFill>
                <a:srgbClr val="EA9B6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009" name="楕円 3426"/>
              <p:cNvSpPr/>
              <p:nvPr/>
            </p:nvSpPr>
            <p:spPr>
              <a:xfrm>
                <a:off x="-606239" y="2993249"/>
                <a:ext cx="506740" cy="506740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5010" name="グループ 2544"/>
          <p:cNvGrpSpPr/>
          <p:nvPr/>
        </p:nvGrpSpPr>
        <p:grpSpPr>
          <a:xfrm>
            <a:off x="1663142" y="1266857"/>
            <a:ext cx="973858" cy="590470"/>
            <a:chOff x="4269036" y="3049649"/>
            <a:chExt cx="4448948" cy="2697490"/>
          </a:xfrm>
        </p:grpSpPr>
        <p:sp>
          <p:nvSpPr>
            <p:cNvPr id="5011" name="図形 5133"/>
            <p:cNvSpPr/>
            <p:nvPr/>
          </p:nvSpPr>
          <p:spPr>
            <a:xfrm>
              <a:off x="4337892" y="4429699"/>
              <a:ext cx="4234609" cy="102135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21" y="713"/>
                  </a:moveTo>
                  <a:cubicBezTo>
                    <a:pt x="1851" y="713"/>
                    <a:pt x="3203" y="-501"/>
                    <a:pt x="5319" y="227"/>
                  </a:cubicBezTo>
                  <a:cubicBezTo>
                    <a:pt x="5319" y="227"/>
                    <a:pt x="6491" y="-258"/>
                    <a:pt x="5630" y="2666"/>
                  </a:cubicBezTo>
                  <a:cubicBezTo>
                    <a:pt x="5420" y="3758"/>
                    <a:pt x="2581" y="4120"/>
                    <a:pt x="2581" y="4120"/>
                  </a:cubicBezTo>
                  <a:cubicBezTo>
                    <a:pt x="2581" y="4120"/>
                    <a:pt x="4285" y="9815"/>
                    <a:pt x="6687" y="9694"/>
                  </a:cubicBezTo>
                  <a:cubicBezTo>
                    <a:pt x="6687" y="9694"/>
                    <a:pt x="10910" y="13815"/>
                    <a:pt x="16952" y="7513"/>
                  </a:cubicBezTo>
                  <a:cubicBezTo>
                    <a:pt x="18213" y="6059"/>
                    <a:pt x="14254" y="969"/>
                    <a:pt x="14254" y="969"/>
                  </a:cubicBezTo>
                  <a:cubicBezTo>
                    <a:pt x="15681" y="-606"/>
                    <a:pt x="15251" y="242"/>
                    <a:pt x="15251" y="242"/>
                  </a:cubicBezTo>
                  <a:cubicBezTo>
                    <a:pt x="17191" y="242"/>
                    <a:pt x="18070" y="3380"/>
                    <a:pt x="18307" y="4108"/>
                  </a:cubicBezTo>
                  <a:cubicBezTo>
                    <a:pt x="18542" y="4836"/>
                    <a:pt x="15425" y="9201"/>
                    <a:pt x="15721" y="9928"/>
                  </a:cubicBezTo>
                  <a:cubicBezTo>
                    <a:pt x="15721" y="9928"/>
                    <a:pt x="16482" y="9442"/>
                    <a:pt x="19141" y="8494"/>
                  </a:cubicBezTo>
                  <a:cubicBezTo>
                    <a:pt x="19877" y="8579"/>
                    <a:pt x="20137" y="10436"/>
                    <a:pt x="20137" y="10436"/>
                  </a:cubicBezTo>
                  <a:cubicBezTo>
                    <a:pt x="20254" y="11163"/>
                    <a:pt x="16426" y="13081"/>
                    <a:pt x="16543" y="14294"/>
                  </a:cubicBezTo>
                  <a:cubicBezTo>
                    <a:pt x="16661" y="15506"/>
                    <a:pt x="20688" y="13572"/>
                    <a:pt x="21527" y="18661"/>
                  </a:cubicBezTo>
                  <a:cubicBezTo>
                    <a:pt x="22329" y="23266"/>
                    <a:pt x="16191" y="21084"/>
                    <a:pt x="12782" y="21084"/>
                  </a:cubicBezTo>
                  <a:cubicBezTo>
                    <a:pt x="9373" y="21084"/>
                    <a:pt x="1557" y="17932"/>
                    <a:pt x="206" y="16719"/>
                  </a:cubicBezTo>
                  <a:cubicBezTo>
                    <a:pt x="-1146" y="15506"/>
                    <a:pt x="4377" y="14778"/>
                    <a:pt x="4495" y="13567"/>
                  </a:cubicBezTo>
                  <a:cubicBezTo>
                    <a:pt x="4613" y="12353"/>
                    <a:pt x="1263" y="10413"/>
                    <a:pt x="1027" y="9201"/>
                  </a:cubicBezTo>
                  <a:cubicBezTo>
                    <a:pt x="793" y="7988"/>
                    <a:pt x="3026" y="7261"/>
                    <a:pt x="3026" y="6047"/>
                  </a:cubicBezTo>
                  <a:cubicBezTo>
                    <a:pt x="3026" y="4836"/>
                    <a:pt x="793" y="713"/>
                    <a:pt x="1321" y="713"/>
                  </a:cubicBezTo>
                  <a:close/>
                </a:path>
              </a:pathLst>
            </a:custGeom>
            <a:solidFill>
              <a:srgbClr val="AF503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12" name="図形 5127"/>
            <p:cNvSpPr/>
            <p:nvPr/>
          </p:nvSpPr>
          <p:spPr>
            <a:xfrm>
              <a:off x="6992278" y="4089369"/>
              <a:ext cx="509275" cy="78712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2" y="11840"/>
                  </a:moveTo>
                  <a:cubicBezTo>
                    <a:pt x="649" y="9498"/>
                    <a:pt x="8120" y="8978"/>
                    <a:pt x="10231" y="7286"/>
                  </a:cubicBezTo>
                  <a:cubicBezTo>
                    <a:pt x="12342" y="5595"/>
                    <a:pt x="12018" y="2212"/>
                    <a:pt x="13642" y="1171"/>
                  </a:cubicBezTo>
                  <a:cubicBezTo>
                    <a:pt x="15266" y="130"/>
                    <a:pt x="18839" y="-650"/>
                    <a:pt x="19975" y="780"/>
                  </a:cubicBezTo>
                  <a:cubicBezTo>
                    <a:pt x="21112" y="2212"/>
                    <a:pt x="22574" y="6766"/>
                    <a:pt x="20463" y="10149"/>
                  </a:cubicBezTo>
                  <a:cubicBezTo>
                    <a:pt x="18351" y="13532"/>
                    <a:pt x="9744" y="21209"/>
                    <a:pt x="6496" y="21469"/>
                  </a:cubicBezTo>
                  <a:cubicBezTo>
                    <a:pt x="3248" y="21730"/>
                    <a:pt x="-324" y="14183"/>
                    <a:pt x="162" y="11840"/>
                  </a:cubicBezTo>
                  <a:close/>
                </a:path>
              </a:pathLst>
            </a:custGeom>
            <a:solidFill>
              <a:srgbClr val="C3665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13" name="図形 5132"/>
            <p:cNvSpPr/>
            <p:nvPr/>
          </p:nvSpPr>
          <p:spPr>
            <a:xfrm>
              <a:off x="4269036" y="4441175"/>
              <a:ext cx="4448948" cy="110366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622" y="7200"/>
                  </a:moveTo>
                  <a:cubicBezTo>
                    <a:pt x="4063" y="3825"/>
                    <a:pt x="2505" y="675"/>
                    <a:pt x="1837" y="225"/>
                  </a:cubicBezTo>
                  <a:cubicBezTo>
                    <a:pt x="1169" y="-225"/>
                    <a:pt x="779" y="2250"/>
                    <a:pt x="1336" y="4050"/>
                  </a:cubicBezTo>
                  <a:cubicBezTo>
                    <a:pt x="1892" y="5850"/>
                    <a:pt x="5400" y="11250"/>
                    <a:pt x="5400" y="11475"/>
                  </a:cubicBezTo>
                  <a:cubicBezTo>
                    <a:pt x="5400" y="11700"/>
                    <a:pt x="1892" y="6075"/>
                    <a:pt x="1113" y="6075"/>
                  </a:cubicBezTo>
                  <a:cubicBezTo>
                    <a:pt x="334" y="6075"/>
                    <a:pt x="111" y="9900"/>
                    <a:pt x="723" y="11475"/>
                  </a:cubicBezTo>
                  <a:cubicBezTo>
                    <a:pt x="1336" y="13050"/>
                    <a:pt x="4843" y="15300"/>
                    <a:pt x="4843" y="15525"/>
                  </a:cubicBezTo>
                  <a:cubicBezTo>
                    <a:pt x="4843" y="15750"/>
                    <a:pt x="1224" y="13275"/>
                    <a:pt x="556" y="13950"/>
                  </a:cubicBezTo>
                  <a:cubicBezTo>
                    <a:pt x="-111" y="14625"/>
                    <a:pt x="-222" y="18450"/>
                    <a:pt x="835" y="19575"/>
                  </a:cubicBezTo>
                  <a:cubicBezTo>
                    <a:pt x="1892" y="20700"/>
                    <a:pt x="3729" y="20475"/>
                    <a:pt x="7014" y="20700"/>
                  </a:cubicBezTo>
                  <a:cubicBezTo>
                    <a:pt x="10298" y="20925"/>
                    <a:pt x="18482" y="22050"/>
                    <a:pt x="20597" y="21375"/>
                  </a:cubicBezTo>
                  <a:cubicBezTo>
                    <a:pt x="22713" y="20700"/>
                    <a:pt x="20876" y="16200"/>
                    <a:pt x="19929" y="15525"/>
                  </a:cubicBezTo>
                  <a:cubicBezTo>
                    <a:pt x="18983" y="14850"/>
                    <a:pt x="14975" y="16650"/>
                    <a:pt x="14919" y="16425"/>
                  </a:cubicBezTo>
                  <a:cubicBezTo>
                    <a:pt x="14863" y="16200"/>
                    <a:pt x="18816" y="14625"/>
                    <a:pt x="19540" y="13500"/>
                  </a:cubicBezTo>
                  <a:cubicBezTo>
                    <a:pt x="20263" y="12375"/>
                    <a:pt x="20096" y="8775"/>
                    <a:pt x="19261" y="8550"/>
                  </a:cubicBezTo>
                  <a:cubicBezTo>
                    <a:pt x="18426" y="8325"/>
                    <a:pt x="14585" y="12150"/>
                    <a:pt x="14529" y="11925"/>
                  </a:cubicBezTo>
                  <a:cubicBezTo>
                    <a:pt x="14474" y="11700"/>
                    <a:pt x="18371" y="8325"/>
                    <a:pt x="18927" y="6975"/>
                  </a:cubicBezTo>
                  <a:cubicBezTo>
                    <a:pt x="19484" y="5625"/>
                    <a:pt x="18816" y="2700"/>
                    <a:pt x="17870" y="2700"/>
                  </a:cubicBezTo>
                  <a:cubicBezTo>
                    <a:pt x="16923" y="2700"/>
                    <a:pt x="14808" y="6750"/>
                    <a:pt x="13082" y="7650"/>
                  </a:cubicBezTo>
                  <a:cubicBezTo>
                    <a:pt x="11356" y="8550"/>
                    <a:pt x="9296" y="8325"/>
                    <a:pt x="7237" y="8100"/>
                  </a:cubicBezTo>
                </a:path>
              </a:pathLst>
            </a:custGeom>
            <a:solidFill>
              <a:srgbClr val="C3665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14" name="楕円 5134"/>
            <p:cNvSpPr/>
            <p:nvPr/>
          </p:nvSpPr>
          <p:spPr>
            <a:xfrm>
              <a:off x="5676219" y="4131945"/>
              <a:ext cx="199443" cy="199443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15" name="楕円 5135"/>
            <p:cNvSpPr/>
            <p:nvPr/>
          </p:nvSpPr>
          <p:spPr>
            <a:xfrm>
              <a:off x="6892557" y="4185763"/>
              <a:ext cx="199443" cy="199443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16" name="図形 5126"/>
            <p:cNvSpPr/>
            <p:nvPr/>
          </p:nvSpPr>
          <p:spPr>
            <a:xfrm>
              <a:off x="5145867" y="4010984"/>
              <a:ext cx="634729" cy="81890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2546"/>
                  </a:moveTo>
                  <a:cubicBezTo>
                    <a:pt x="21334" y="10217"/>
                    <a:pt x="12588" y="8924"/>
                    <a:pt x="9806" y="6855"/>
                  </a:cubicBezTo>
                  <a:cubicBezTo>
                    <a:pt x="7023" y="4785"/>
                    <a:pt x="6095" y="129"/>
                    <a:pt x="4505" y="129"/>
                  </a:cubicBezTo>
                  <a:cubicBezTo>
                    <a:pt x="2915" y="129"/>
                    <a:pt x="-795" y="3233"/>
                    <a:pt x="265" y="6725"/>
                  </a:cubicBezTo>
                  <a:cubicBezTo>
                    <a:pt x="1325" y="10217"/>
                    <a:pt x="8083" y="20565"/>
                    <a:pt x="11528" y="21470"/>
                  </a:cubicBezTo>
                  <a:cubicBezTo>
                    <a:pt x="14974" y="22376"/>
                    <a:pt x="21865" y="14874"/>
                    <a:pt x="21600" y="12546"/>
                  </a:cubicBezTo>
                  <a:close/>
                </a:path>
              </a:pathLst>
            </a:custGeom>
            <a:solidFill>
              <a:srgbClr val="C3665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17" name="図形 5124"/>
            <p:cNvSpPr/>
            <p:nvPr/>
          </p:nvSpPr>
          <p:spPr>
            <a:xfrm>
              <a:off x="5254193" y="4005855"/>
              <a:ext cx="2260083" cy="174128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746" y="502"/>
                  </a:moveTo>
                  <a:cubicBezTo>
                    <a:pt x="5046" y="1239"/>
                    <a:pt x="5090" y="5094"/>
                    <a:pt x="4004" y="6815"/>
                  </a:cubicBezTo>
                  <a:cubicBezTo>
                    <a:pt x="2921" y="8536"/>
                    <a:pt x="1548" y="9577"/>
                    <a:pt x="841" y="11482"/>
                  </a:cubicBezTo>
                  <a:cubicBezTo>
                    <a:pt x="133" y="13387"/>
                    <a:pt x="-508" y="15406"/>
                    <a:pt x="574" y="17248"/>
                  </a:cubicBezTo>
                  <a:cubicBezTo>
                    <a:pt x="1658" y="19091"/>
                    <a:pt x="5617" y="21516"/>
                    <a:pt x="10717" y="21600"/>
                  </a:cubicBezTo>
                  <a:cubicBezTo>
                    <a:pt x="15723" y="21638"/>
                    <a:pt x="18443" y="20692"/>
                    <a:pt x="20471" y="19278"/>
                  </a:cubicBezTo>
                  <a:cubicBezTo>
                    <a:pt x="22500" y="17866"/>
                    <a:pt x="21343" y="14239"/>
                    <a:pt x="20535" y="12157"/>
                  </a:cubicBezTo>
                  <a:cubicBezTo>
                    <a:pt x="19643" y="10065"/>
                    <a:pt x="18243" y="8960"/>
                    <a:pt x="17395" y="7057"/>
                  </a:cubicBezTo>
                  <a:cubicBezTo>
                    <a:pt x="16547" y="5150"/>
                    <a:pt x="16897" y="2441"/>
                    <a:pt x="15385" y="1091"/>
                  </a:cubicBezTo>
                  <a:cubicBezTo>
                    <a:pt x="13879" y="-261"/>
                    <a:pt x="8443" y="-235"/>
                    <a:pt x="6746" y="502"/>
                  </a:cubicBezTo>
                  <a:close/>
                </a:path>
              </a:pathLst>
            </a:custGeom>
            <a:solidFill>
              <a:srgbClr val="D18B7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18" name="図形 5129"/>
            <p:cNvSpPr/>
            <p:nvPr/>
          </p:nvSpPr>
          <p:spPr>
            <a:xfrm>
              <a:off x="4980542" y="3118503"/>
              <a:ext cx="895120" cy="11131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466" y="21600"/>
                  </a:moveTo>
                  <a:cubicBezTo>
                    <a:pt x="2199" y="20710"/>
                    <a:pt x="-18" y="19597"/>
                    <a:pt x="35" y="13361"/>
                  </a:cubicBezTo>
                  <a:cubicBezTo>
                    <a:pt x="-518" y="6457"/>
                    <a:pt x="4721" y="1781"/>
                    <a:pt x="15503" y="0"/>
                  </a:cubicBezTo>
                  <a:cubicBezTo>
                    <a:pt x="19662" y="2227"/>
                    <a:pt x="7743" y="5121"/>
                    <a:pt x="12200" y="10466"/>
                  </a:cubicBezTo>
                  <a:cubicBezTo>
                    <a:pt x="15240" y="9724"/>
                    <a:pt x="21046" y="5344"/>
                    <a:pt x="21600" y="8239"/>
                  </a:cubicBezTo>
                  <a:cubicBezTo>
                    <a:pt x="21600" y="14919"/>
                    <a:pt x="17443" y="21823"/>
                    <a:pt x="7466" y="21600"/>
                  </a:cubicBezTo>
                  <a:close/>
                </a:path>
              </a:pathLst>
            </a:custGeom>
            <a:solidFill>
              <a:srgbClr val="D18B7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19" name="図形 5131"/>
            <p:cNvSpPr/>
            <p:nvPr/>
          </p:nvSpPr>
          <p:spPr>
            <a:xfrm>
              <a:off x="6892557" y="3049649"/>
              <a:ext cx="952500" cy="115906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108" y="10674"/>
                  </a:moveTo>
                  <a:cubicBezTo>
                    <a:pt x="6072" y="9536"/>
                    <a:pt x="1561" y="5347"/>
                    <a:pt x="0" y="7259"/>
                  </a:cubicBezTo>
                  <a:cubicBezTo>
                    <a:pt x="-521" y="19639"/>
                    <a:pt x="9620" y="21987"/>
                    <a:pt x="14573" y="21560"/>
                  </a:cubicBezTo>
                  <a:cubicBezTo>
                    <a:pt x="22641" y="20103"/>
                    <a:pt x="22381" y="14756"/>
                    <a:pt x="20559" y="10246"/>
                  </a:cubicBezTo>
                  <a:cubicBezTo>
                    <a:pt x="17436" y="2567"/>
                    <a:pt x="16135" y="1497"/>
                    <a:pt x="5465" y="0"/>
                  </a:cubicBezTo>
                  <a:cubicBezTo>
                    <a:pt x="2342" y="1283"/>
                    <a:pt x="14313" y="8341"/>
                    <a:pt x="9108" y="10674"/>
                  </a:cubicBezTo>
                  <a:close/>
                </a:path>
              </a:pathLst>
            </a:custGeom>
            <a:solidFill>
              <a:srgbClr val="D18B7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020" name="グループ 2554"/>
          <p:cNvGrpSpPr/>
          <p:nvPr/>
        </p:nvGrpSpPr>
        <p:grpSpPr>
          <a:xfrm>
            <a:off x="5577351" y="1341391"/>
            <a:ext cx="823456" cy="505401"/>
            <a:chOff x="3419819" y="1618102"/>
            <a:chExt cx="5485482" cy="3366743"/>
          </a:xfrm>
        </p:grpSpPr>
        <p:sp>
          <p:nvSpPr>
            <p:cNvPr id="5021" name="楕円 5139"/>
            <p:cNvSpPr/>
            <p:nvPr/>
          </p:nvSpPr>
          <p:spPr>
            <a:xfrm>
              <a:off x="3419819" y="1618102"/>
              <a:ext cx="5485482" cy="33667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1412"/>
                  </a:moveTo>
                  <a:cubicBezTo>
                    <a:pt x="0" y="5679"/>
                    <a:pt x="8094" y="0"/>
                    <a:pt x="13647" y="0"/>
                  </a:cubicBezTo>
                  <a:cubicBezTo>
                    <a:pt x="19200" y="0"/>
                    <a:pt x="21600" y="6268"/>
                    <a:pt x="21600" y="12002"/>
                  </a:cubicBezTo>
                  <a:cubicBezTo>
                    <a:pt x="21600" y="17734"/>
                    <a:pt x="14867" y="22014"/>
                    <a:pt x="8269" y="21572"/>
                  </a:cubicBezTo>
                  <a:cubicBezTo>
                    <a:pt x="1582" y="21131"/>
                    <a:pt x="0" y="17145"/>
                    <a:pt x="0" y="11412"/>
                  </a:cubicBezTo>
                  <a:cubicBezTo>
                    <a:pt x="0" y="11412"/>
                    <a:pt x="0" y="11412"/>
                    <a:pt x="0" y="11412"/>
                  </a:cubicBezTo>
                  <a:close/>
                </a:path>
              </a:pathLst>
            </a:custGeom>
            <a:solidFill>
              <a:srgbClr val="FFF6D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22" name="楕円 5140"/>
            <p:cNvSpPr/>
            <p:nvPr/>
          </p:nvSpPr>
          <p:spPr>
            <a:xfrm>
              <a:off x="5508000" y="1848600"/>
              <a:ext cx="2605464" cy="195409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2392"/>
                  </a:moveTo>
                  <a:cubicBezTo>
                    <a:pt x="0" y="5548"/>
                    <a:pt x="4835" y="0"/>
                    <a:pt x="10800" y="0"/>
                  </a:cubicBezTo>
                  <a:cubicBezTo>
                    <a:pt x="16765" y="0"/>
                    <a:pt x="21600" y="5548"/>
                    <a:pt x="21600" y="12392"/>
                  </a:cubicBezTo>
                  <a:cubicBezTo>
                    <a:pt x="21600" y="12392"/>
                    <a:pt x="21600" y="12392"/>
                    <a:pt x="21600" y="12392"/>
                  </a:cubicBezTo>
                  <a:cubicBezTo>
                    <a:pt x="21600" y="19236"/>
                    <a:pt x="17388" y="21600"/>
                    <a:pt x="11423" y="21600"/>
                  </a:cubicBezTo>
                  <a:cubicBezTo>
                    <a:pt x="5458" y="21600"/>
                    <a:pt x="0" y="19236"/>
                    <a:pt x="0" y="12392"/>
                  </a:cubicBezTo>
                  <a:cubicBezTo>
                    <a:pt x="0" y="12392"/>
                    <a:pt x="0" y="12392"/>
                    <a:pt x="0" y="12392"/>
                  </a:cubicBezTo>
                </a:path>
              </a:pathLst>
            </a:custGeom>
            <a:solidFill>
              <a:srgbClr val="FFD55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23" name="図形 5142"/>
            <p:cNvSpPr/>
            <p:nvPr/>
          </p:nvSpPr>
          <p:spPr>
            <a:xfrm>
              <a:off x="6426506" y="2662410"/>
              <a:ext cx="1589011" cy="10949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660" y="227"/>
                  </a:moveTo>
                  <a:cubicBezTo>
                    <a:pt x="21130" y="227"/>
                    <a:pt x="21913" y="5456"/>
                    <a:pt x="21600" y="8185"/>
                  </a:cubicBezTo>
                  <a:cubicBezTo>
                    <a:pt x="21286" y="10913"/>
                    <a:pt x="20504" y="15006"/>
                    <a:pt x="18626" y="17052"/>
                  </a:cubicBezTo>
                  <a:cubicBezTo>
                    <a:pt x="16747" y="19098"/>
                    <a:pt x="12991" y="21145"/>
                    <a:pt x="10017" y="21600"/>
                  </a:cubicBezTo>
                  <a:cubicBezTo>
                    <a:pt x="7043" y="22054"/>
                    <a:pt x="156" y="20690"/>
                    <a:pt x="156" y="20008"/>
                  </a:cubicBezTo>
                  <a:cubicBezTo>
                    <a:pt x="156" y="19326"/>
                    <a:pt x="6730" y="18416"/>
                    <a:pt x="9704" y="16370"/>
                  </a:cubicBezTo>
                  <a:cubicBezTo>
                    <a:pt x="12678" y="14324"/>
                    <a:pt x="16278" y="9549"/>
                    <a:pt x="18000" y="7048"/>
                  </a:cubicBezTo>
                  <a:cubicBezTo>
                    <a:pt x="19721" y="4547"/>
                    <a:pt x="20191" y="227"/>
                    <a:pt x="20660" y="227"/>
                  </a:cubicBezTo>
                  <a:close/>
                </a:path>
              </a:pathLst>
            </a:custGeom>
            <a:solidFill>
              <a:srgbClr val="FFC312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24" name="図形 5143"/>
            <p:cNvSpPr/>
            <p:nvPr/>
          </p:nvSpPr>
          <p:spPr>
            <a:xfrm>
              <a:off x="5910090" y="1939428"/>
              <a:ext cx="918072" cy="65412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074" y="5560"/>
                  </a:moveTo>
                  <a:cubicBezTo>
                    <a:pt x="7745" y="3269"/>
                    <a:pt x="9928" y="1742"/>
                    <a:pt x="15758" y="215"/>
                  </a:cubicBezTo>
                  <a:cubicBezTo>
                    <a:pt x="21198" y="-1312"/>
                    <a:pt x="22166" y="4797"/>
                    <a:pt x="21365" y="6706"/>
                  </a:cubicBezTo>
                  <a:cubicBezTo>
                    <a:pt x="20564" y="8616"/>
                    <a:pt x="16200" y="8337"/>
                    <a:pt x="11880" y="11737"/>
                  </a:cubicBezTo>
                  <a:cubicBezTo>
                    <a:pt x="7560" y="14400"/>
                    <a:pt x="6944" y="21218"/>
                    <a:pt x="5074" y="21600"/>
                  </a:cubicBezTo>
                  <a:cubicBezTo>
                    <a:pt x="3204" y="21982"/>
                    <a:pt x="0" y="17782"/>
                    <a:pt x="0" y="15107"/>
                  </a:cubicBezTo>
                  <a:cubicBezTo>
                    <a:pt x="0" y="12434"/>
                    <a:pt x="2404" y="7852"/>
                    <a:pt x="5074" y="5560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25" name="図形 5144"/>
            <p:cNvSpPr/>
            <p:nvPr/>
          </p:nvSpPr>
          <p:spPr>
            <a:xfrm>
              <a:off x="4096898" y="4154277"/>
              <a:ext cx="1765877" cy="65987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0" y="4096"/>
                  </a:moveTo>
                  <a:cubicBezTo>
                    <a:pt x="561" y="6331"/>
                    <a:pt x="2664" y="11917"/>
                    <a:pt x="4488" y="14524"/>
                  </a:cubicBezTo>
                  <a:cubicBezTo>
                    <a:pt x="6311" y="17131"/>
                    <a:pt x="8836" y="20110"/>
                    <a:pt x="11220" y="20855"/>
                  </a:cubicBezTo>
                  <a:cubicBezTo>
                    <a:pt x="13605" y="21600"/>
                    <a:pt x="17812" y="21600"/>
                    <a:pt x="19496" y="20855"/>
                  </a:cubicBezTo>
                  <a:cubicBezTo>
                    <a:pt x="21179" y="20110"/>
                    <a:pt x="21600" y="17131"/>
                    <a:pt x="21459" y="15641"/>
                  </a:cubicBezTo>
                  <a:cubicBezTo>
                    <a:pt x="21319" y="14151"/>
                    <a:pt x="19916" y="11544"/>
                    <a:pt x="18093" y="11172"/>
                  </a:cubicBezTo>
                  <a:cubicBezTo>
                    <a:pt x="16270" y="10800"/>
                    <a:pt x="12342" y="12662"/>
                    <a:pt x="10238" y="11544"/>
                  </a:cubicBezTo>
                  <a:cubicBezTo>
                    <a:pt x="8135" y="10427"/>
                    <a:pt x="6451" y="5213"/>
                    <a:pt x="5049" y="3351"/>
                  </a:cubicBezTo>
                  <a:cubicBezTo>
                    <a:pt x="3646" y="1489"/>
                    <a:pt x="2103" y="372"/>
                    <a:pt x="1402" y="372"/>
                  </a:cubicBezTo>
                  <a:cubicBezTo>
                    <a:pt x="701" y="372"/>
                    <a:pt x="-280" y="1862"/>
                    <a:pt x="140" y="4096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026" name="グループ 2561"/>
          <p:cNvGrpSpPr/>
          <p:nvPr/>
        </p:nvGrpSpPr>
        <p:grpSpPr>
          <a:xfrm rot="2220000">
            <a:off x="1914960" y="6905216"/>
            <a:ext cx="444889" cy="658742"/>
            <a:chOff x="3924759" y="837741"/>
            <a:chExt cx="2226325" cy="3296491"/>
          </a:xfrm>
        </p:grpSpPr>
        <p:sp>
          <p:nvSpPr>
            <p:cNvPr id="5027" name="楕円 5153"/>
            <p:cNvSpPr/>
            <p:nvPr/>
          </p:nvSpPr>
          <p:spPr>
            <a:xfrm>
              <a:off x="3924759" y="883645"/>
              <a:ext cx="2226325" cy="320177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4284"/>
                  </a:moveTo>
                  <a:cubicBezTo>
                    <a:pt x="0" y="10243"/>
                    <a:pt x="4279" y="0"/>
                    <a:pt x="10243" y="0"/>
                  </a:cubicBezTo>
                  <a:cubicBezTo>
                    <a:pt x="16208" y="0"/>
                    <a:pt x="21600" y="10243"/>
                    <a:pt x="21600" y="14284"/>
                  </a:cubicBezTo>
                  <a:cubicBezTo>
                    <a:pt x="21600" y="14284"/>
                    <a:pt x="21600" y="14284"/>
                    <a:pt x="21600" y="14284"/>
                  </a:cubicBezTo>
                  <a:cubicBezTo>
                    <a:pt x="21600" y="18324"/>
                    <a:pt x="16765" y="21600"/>
                    <a:pt x="10800" y="21600"/>
                  </a:cubicBezTo>
                  <a:cubicBezTo>
                    <a:pt x="4835" y="21600"/>
                    <a:pt x="0" y="18324"/>
                    <a:pt x="0" y="14284"/>
                  </a:cubicBezTo>
                  <a:cubicBezTo>
                    <a:pt x="0" y="14284"/>
                    <a:pt x="0" y="14284"/>
                    <a:pt x="0" y="14284"/>
                  </a:cubicBezTo>
                </a:path>
              </a:pathLst>
            </a:custGeom>
            <a:solidFill>
              <a:srgbClr val="C18D6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28" name="図形 5154"/>
            <p:cNvSpPr/>
            <p:nvPr/>
          </p:nvSpPr>
          <p:spPr>
            <a:xfrm>
              <a:off x="4246084" y="1204970"/>
              <a:ext cx="547138" cy="265788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150" y="93"/>
                  </a:moveTo>
                  <a:cubicBezTo>
                    <a:pt x="21150" y="-465"/>
                    <a:pt x="8100" y="4282"/>
                    <a:pt x="4950" y="6889"/>
                  </a:cubicBezTo>
                  <a:cubicBezTo>
                    <a:pt x="1800" y="9496"/>
                    <a:pt x="-1350" y="13406"/>
                    <a:pt x="900" y="15827"/>
                  </a:cubicBezTo>
                  <a:cubicBezTo>
                    <a:pt x="3150" y="18248"/>
                    <a:pt x="17550" y="21320"/>
                    <a:pt x="19350" y="21506"/>
                  </a:cubicBezTo>
                  <a:cubicBezTo>
                    <a:pt x="21150" y="21693"/>
                    <a:pt x="13500" y="19086"/>
                    <a:pt x="11700" y="17224"/>
                  </a:cubicBezTo>
                  <a:cubicBezTo>
                    <a:pt x="9900" y="15362"/>
                    <a:pt x="5400" y="13127"/>
                    <a:pt x="6750" y="10334"/>
                  </a:cubicBezTo>
                  <a:cubicBezTo>
                    <a:pt x="8100" y="7541"/>
                    <a:pt x="21150" y="651"/>
                    <a:pt x="21150" y="93"/>
                  </a:cubicBezTo>
                  <a:close/>
                </a:path>
              </a:pathLst>
            </a:custGeom>
            <a:solidFill>
              <a:srgbClr val="B2724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29" name="図形 5155"/>
            <p:cNvSpPr/>
            <p:nvPr/>
          </p:nvSpPr>
          <p:spPr>
            <a:xfrm>
              <a:off x="4693645" y="1204970"/>
              <a:ext cx="263945" cy="266780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904" y="186"/>
                  </a:moveTo>
                  <a:cubicBezTo>
                    <a:pt x="14086" y="1024"/>
                    <a:pt x="0" y="7075"/>
                    <a:pt x="0" y="10613"/>
                  </a:cubicBezTo>
                  <a:cubicBezTo>
                    <a:pt x="0" y="14151"/>
                    <a:pt x="10330" y="21227"/>
                    <a:pt x="13147" y="21600"/>
                  </a:cubicBezTo>
                  <a:cubicBezTo>
                    <a:pt x="15965" y="21972"/>
                    <a:pt x="15965" y="15827"/>
                    <a:pt x="16904" y="13220"/>
                  </a:cubicBezTo>
                  <a:cubicBezTo>
                    <a:pt x="17843" y="10613"/>
                    <a:pt x="20660" y="7634"/>
                    <a:pt x="20660" y="5493"/>
                  </a:cubicBezTo>
                  <a:cubicBezTo>
                    <a:pt x="20660" y="3351"/>
                    <a:pt x="19721" y="-651"/>
                    <a:pt x="16904" y="186"/>
                  </a:cubicBezTo>
                  <a:close/>
                </a:path>
              </a:pathLst>
            </a:custGeom>
            <a:solidFill>
              <a:srgbClr val="B2724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30" name="図形 5156"/>
            <p:cNvSpPr/>
            <p:nvPr/>
          </p:nvSpPr>
          <p:spPr>
            <a:xfrm>
              <a:off x="5014970" y="1239398"/>
              <a:ext cx="385283" cy="268311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5" y="92"/>
                  </a:moveTo>
                  <a:cubicBezTo>
                    <a:pt x="0" y="553"/>
                    <a:pt x="8894" y="4984"/>
                    <a:pt x="10164" y="7753"/>
                  </a:cubicBezTo>
                  <a:cubicBezTo>
                    <a:pt x="11435" y="10523"/>
                    <a:pt x="11435" y="14676"/>
                    <a:pt x="11435" y="16892"/>
                  </a:cubicBezTo>
                  <a:cubicBezTo>
                    <a:pt x="11435" y="19107"/>
                    <a:pt x="7623" y="21784"/>
                    <a:pt x="8894" y="21507"/>
                  </a:cubicBezTo>
                  <a:cubicBezTo>
                    <a:pt x="10164" y="21230"/>
                    <a:pt x="19694" y="17538"/>
                    <a:pt x="20964" y="14769"/>
                  </a:cubicBezTo>
                  <a:cubicBezTo>
                    <a:pt x="22235" y="12000"/>
                    <a:pt x="19694" y="6923"/>
                    <a:pt x="16517" y="4523"/>
                  </a:cubicBezTo>
                  <a:cubicBezTo>
                    <a:pt x="13341" y="2123"/>
                    <a:pt x="1270" y="-369"/>
                    <a:pt x="635" y="92"/>
                  </a:cubicBezTo>
                  <a:close/>
                </a:path>
              </a:pathLst>
            </a:custGeom>
            <a:solidFill>
              <a:srgbClr val="B2724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31" name="図形 5157"/>
            <p:cNvSpPr/>
            <p:nvPr/>
          </p:nvSpPr>
          <p:spPr>
            <a:xfrm>
              <a:off x="5286088" y="1217163"/>
              <a:ext cx="612526" cy="267316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2" y="458"/>
                  </a:moveTo>
                  <a:cubicBezTo>
                    <a:pt x="1348" y="1570"/>
                    <a:pt x="12272" y="5290"/>
                    <a:pt x="14666" y="7980"/>
                  </a:cubicBezTo>
                  <a:cubicBezTo>
                    <a:pt x="17061" y="10669"/>
                    <a:pt x="17460" y="13914"/>
                    <a:pt x="15864" y="16139"/>
                  </a:cubicBezTo>
                  <a:cubicBezTo>
                    <a:pt x="14268" y="18366"/>
                    <a:pt x="3493" y="21055"/>
                    <a:pt x="3493" y="21519"/>
                  </a:cubicBezTo>
                  <a:cubicBezTo>
                    <a:pt x="3493" y="21982"/>
                    <a:pt x="13469" y="20313"/>
                    <a:pt x="16262" y="19107"/>
                  </a:cubicBezTo>
                  <a:cubicBezTo>
                    <a:pt x="19055" y="17902"/>
                    <a:pt x="21051" y="15955"/>
                    <a:pt x="21450" y="14100"/>
                  </a:cubicBezTo>
                  <a:cubicBezTo>
                    <a:pt x="21849" y="12245"/>
                    <a:pt x="21450" y="9927"/>
                    <a:pt x="19454" y="7794"/>
                  </a:cubicBezTo>
                  <a:cubicBezTo>
                    <a:pt x="4291" y="-273"/>
                    <a:pt x="-1044" y="-654"/>
                    <a:pt x="152" y="458"/>
                  </a:cubicBezTo>
                  <a:close/>
                </a:path>
              </a:pathLst>
            </a:custGeom>
            <a:solidFill>
              <a:srgbClr val="B2724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32" name="図形 5158"/>
            <p:cNvSpPr/>
            <p:nvPr/>
          </p:nvSpPr>
          <p:spPr>
            <a:xfrm>
              <a:off x="4073946" y="1377108"/>
              <a:ext cx="436084" cy="23066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45"/>
                  </a:moveTo>
                  <a:cubicBezTo>
                    <a:pt x="21600" y="-506"/>
                    <a:pt x="9581" y="3768"/>
                    <a:pt x="6845" y="6340"/>
                  </a:cubicBezTo>
                  <a:cubicBezTo>
                    <a:pt x="4110" y="8911"/>
                    <a:pt x="-1563" y="12952"/>
                    <a:pt x="391" y="15340"/>
                  </a:cubicBezTo>
                  <a:cubicBezTo>
                    <a:pt x="2345" y="17727"/>
                    <a:pt x="17195" y="21416"/>
                    <a:pt x="18758" y="21600"/>
                  </a:cubicBezTo>
                  <a:cubicBezTo>
                    <a:pt x="20321" y="21784"/>
                    <a:pt x="9521" y="18494"/>
                    <a:pt x="7958" y="16657"/>
                  </a:cubicBezTo>
                  <a:cubicBezTo>
                    <a:pt x="6394" y="14821"/>
                    <a:pt x="5673" y="13071"/>
                    <a:pt x="6845" y="10317"/>
                  </a:cubicBezTo>
                  <a:cubicBezTo>
                    <a:pt x="8017" y="7561"/>
                    <a:pt x="21600" y="595"/>
                    <a:pt x="21600" y="45"/>
                  </a:cubicBezTo>
                  <a:close/>
                </a:path>
              </a:pathLst>
            </a:custGeom>
            <a:solidFill>
              <a:srgbClr val="CBA08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33" name="図形 5160"/>
            <p:cNvSpPr/>
            <p:nvPr/>
          </p:nvSpPr>
          <p:spPr>
            <a:xfrm>
              <a:off x="4475602" y="1342681"/>
              <a:ext cx="313086" cy="245843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000" y="100"/>
                  </a:moveTo>
                  <a:cubicBezTo>
                    <a:pt x="18400" y="403"/>
                    <a:pt x="6400" y="5854"/>
                    <a:pt x="4000" y="8175"/>
                  </a:cubicBezTo>
                  <a:cubicBezTo>
                    <a:pt x="1600" y="10497"/>
                    <a:pt x="-800" y="12011"/>
                    <a:pt x="1600" y="14231"/>
                  </a:cubicBezTo>
                  <a:cubicBezTo>
                    <a:pt x="4000" y="16452"/>
                    <a:pt x="20800" y="21600"/>
                    <a:pt x="21600" y="21600"/>
                  </a:cubicBezTo>
                  <a:cubicBezTo>
                    <a:pt x="22400" y="21600"/>
                    <a:pt x="8800" y="16755"/>
                    <a:pt x="8000" y="14231"/>
                  </a:cubicBezTo>
                  <a:cubicBezTo>
                    <a:pt x="7200" y="11708"/>
                    <a:pt x="12000" y="8377"/>
                    <a:pt x="13600" y="6056"/>
                  </a:cubicBezTo>
                  <a:cubicBezTo>
                    <a:pt x="15200" y="3734"/>
                    <a:pt x="21600" y="-201"/>
                    <a:pt x="20000" y="100"/>
                  </a:cubicBezTo>
                  <a:close/>
                </a:path>
              </a:pathLst>
            </a:custGeom>
            <a:solidFill>
              <a:srgbClr val="CBA08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34" name="図形 5161"/>
            <p:cNvSpPr/>
            <p:nvPr/>
          </p:nvSpPr>
          <p:spPr>
            <a:xfrm>
              <a:off x="4969066" y="1204970"/>
              <a:ext cx="189065" cy="272398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50" y="182"/>
                  </a:moveTo>
                  <a:cubicBezTo>
                    <a:pt x="0" y="1002"/>
                    <a:pt x="10800" y="8020"/>
                    <a:pt x="10800" y="11574"/>
                  </a:cubicBezTo>
                  <a:cubicBezTo>
                    <a:pt x="10800" y="15129"/>
                    <a:pt x="2700" y="21144"/>
                    <a:pt x="4050" y="21600"/>
                  </a:cubicBezTo>
                  <a:cubicBezTo>
                    <a:pt x="5400" y="22055"/>
                    <a:pt x="20250" y="17316"/>
                    <a:pt x="21600" y="14764"/>
                  </a:cubicBezTo>
                  <a:cubicBezTo>
                    <a:pt x="22950" y="12212"/>
                    <a:pt x="21600" y="8658"/>
                    <a:pt x="18900" y="6288"/>
                  </a:cubicBezTo>
                  <a:cubicBezTo>
                    <a:pt x="16200" y="3918"/>
                    <a:pt x="2700" y="-637"/>
                    <a:pt x="1350" y="182"/>
                  </a:cubicBezTo>
                  <a:close/>
                </a:path>
              </a:pathLst>
            </a:custGeom>
            <a:solidFill>
              <a:srgbClr val="CBA08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35" name="図形 5162"/>
            <p:cNvSpPr/>
            <p:nvPr/>
          </p:nvSpPr>
          <p:spPr>
            <a:xfrm>
              <a:off x="5198584" y="1250874"/>
              <a:ext cx="460764" cy="26812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40" y="276"/>
                  </a:moveTo>
                  <a:cubicBezTo>
                    <a:pt x="540" y="1015"/>
                    <a:pt x="9720" y="5169"/>
                    <a:pt x="11880" y="7476"/>
                  </a:cubicBezTo>
                  <a:cubicBezTo>
                    <a:pt x="14040" y="9784"/>
                    <a:pt x="15120" y="12184"/>
                    <a:pt x="13500" y="14492"/>
                  </a:cubicBezTo>
                  <a:cubicBezTo>
                    <a:pt x="11880" y="16800"/>
                    <a:pt x="1620" y="21138"/>
                    <a:pt x="2160" y="21507"/>
                  </a:cubicBezTo>
                  <a:cubicBezTo>
                    <a:pt x="2700" y="21876"/>
                    <a:pt x="13500" y="18738"/>
                    <a:pt x="16740" y="17076"/>
                  </a:cubicBezTo>
                  <a:cubicBezTo>
                    <a:pt x="19980" y="15415"/>
                    <a:pt x="22140" y="13569"/>
                    <a:pt x="21600" y="11169"/>
                  </a:cubicBezTo>
                  <a:cubicBezTo>
                    <a:pt x="21060" y="8769"/>
                    <a:pt x="14040" y="4338"/>
                    <a:pt x="10800" y="2584"/>
                  </a:cubicBezTo>
                  <a:cubicBezTo>
                    <a:pt x="7560" y="830"/>
                    <a:pt x="540" y="-461"/>
                    <a:pt x="540" y="276"/>
                  </a:cubicBezTo>
                  <a:close/>
                </a:path>
              </a:pathLst>
            </a:custGeom>
            <a:solidFill>
              <a:srgbClr val="CBA08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36" name="図形 5163"/>
            <p:cNvSpPr/>
            <p:nvPr/>
          </p:nvSpPr>
          <p:spPr>
            <a:xfrm>
              <a:off x="5439578" y="1308253"/>
              <a:ext cx="628101" cy="239294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85" y="516"/>
                  </a:moveTo>
                  <a:cubicBezTo>
                    <a:pt x="2749" y="1653"/>
                    <a:pt x="13352" y="5374"/>
                    <a:pt x="16101" y="7854"/>
                  </a:cubicBezTo>
                  <a:cubicBezTo>
                    <a:pt x="18850" y="10334"/>
                    <a:pt x="18458" y="13642"/>
                    <a:pt x="18065" y="15812"/>
                  </a:cubicBezTo>
                  <a:cubicBezTo>
                    <a:pt x="17672" y="17982"/>
                    <a:pt x="12567" y="20669"/>
                    <a:pt x="12567" y="21289"/>
                  </a:cubicBezTo>
                  <a:cubicBezTo>
                    <a:pt x="12567" y="21910"/>
                    <a:pt x="16494" y="20566"/>
                    <a:pt x="17672" y="19533"/>
                  </a:cubicBezTo>
                  <a:cubicBezTo>
                    <a:pt x="18850" y="18499"/>
                    <a:pt x="21207" y="16742"/>
                    <a:pt x="21207" y="15088"/>
                  </a:cubicBezTo>
                  <a:cubicBezTo>
                    <a:pt x="21207" y="13435"/>
                    <a:pt x="19636" y="11058"/>
                    <a:pt x="18065" y="9301"/>
                  </a:cubicBezTo>
                  <a:cubicBezTo>
                    <a:pt x="16494" y="7544"/>
                    <a:pt x="13745" y="5890"/>
                    <a:pt x="11389" y="4547"/>
                  </a:cubicBezTo>
                  <a:cubicBezTo>
                    <a:pt x="9032" y="3203"/>
                    <a:pt x="4712" y="1653"/>
                    <a:pt x="3141" y="1033"/>
                  </a:cubicBezTo>
                  <a:cubicBezTo>
                    <a:pt x="1570" y="413"/>
                    <a:pt x="-1178" y="-620"/>
                    <a:pt x="785" y="516"/>
                  </a:cubicBezTo>
                  <a:close/>
                </a:path>
              </a:pathLst>
            </a:custGeom>
            <a:solidFill>
              <a:srgbClr val="CBA08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37" name="図形 5164"/>
            <p:cNvSpPr/>
            <p:nvPr/>
          </p:nvSpPr>
          <p:spPr>
            <a:xfrm>
              <a:off x="4578886" y="837741"/>
              <a:ext cx="806125" cy="4274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08" y="18681"/>
                  </a:moveTo>
                  <a:cubicBezTo>
                    <a:pt x="617" y="16929"/>
                    <a:pt x="6171" y="1751"/>
                    <a:pt x="8948" y="583"/>
                  </a:cubicBezTo>
                  <a:cubicBezTo>
                    <a:pt x="11725" y="-583"/>
                    <a:pt x="15120" y="5837"/>
                    <a:pt x="16971" y="9340"/>
                  </a:cubicBezTo>
                  <a:cubicBezTo>
                    <a:pt x="18822" y="12843"/>
                    <a:pt x="22217" y="21600"/>
                    <a:pt x="21600" y="21600"/>
                  </a:cubicBezTo>
                  <a:cubicBezTo>
                    <a:pt x="20982" y="21600"/>
                    <a:pt x="14194" y="12843"/>
                    <a:pt x="12034" y="12259"/>
                  </a:cubicBezTo>
                  <a:cubicBezTo>
                    <a:pt x="9874" y="11675"/>
                    <a:pt x="8948" y="16345"/>
                    <a:pt x="8331" y="16345"/>
                  </a:cubicBezTo>
                  <a:cubicBezTo>
                    <a:pt x="7714" y="16345"/>
                    <a:pt x="8022" y="11091"/>
                    <a:pt x="6788" y="11091"/>
                  </a:cubicBezTo>
                  <a:cubicBezTo>
                    <a:pt x="5554" y="11091"/>
                    <a:pt x="0" y="20432"/>
                    <a:pt x="308" y="18681"/>
                  </a:cubicBezTo>
                  <a:close/>
                </a:path>
              </a:pathLst>
            </a:custGeom>
            <a:solidFill>
              <a:srgbClr val="CBA08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38" name="図形 5165"/>
            <p:cNvSpPr/>
            <p:nvPr/>
          </p:nvSpPr>
          <p:spPr>
            <a:xfrm>
              <a:off x="4280512" y="3695241"/>
              <a:ext cx="1323382" cy="43899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75" y="568"/>
                  </a:moveTo>
                  <a:cubicBezTo>
                    <a:pt x="1126" y="568"/>
                    <a:pt x="5446" y="10800"/>
                    <a:pt x="6573" y="11368"/>
                  </a:cubicBezTo>
                  <a:cubicBezTo>
                    <a:pt x="7700" y="11936"/>
                    <a:pt x="7325" y="3978"/>
                    <a:pt x="7888" y="3978"/>
                  </a:cubicBezTo>
                  <a:cubicBezTo>
                    <a:pt x="8452" y="3978"/>
                    <a:pt x="9954" y="10800"/>
                    <a:pt x="10518" y="10800"/>
                  </a:cubicBezTo>
                  <a:cubicBezTo>
                    <a:pt x="11081" y="10800"/>
                    <a:pt x="11833" y="6821"/>
                    <a:pt x="12020" y="6821"/>
                  </a:cubicBezTo>
                  <a:cubicBezTo>
                    <a:pt x="12208" y="6821"/>
                    <a:pt x="11457" y="13642"/>
                    <a:pt x="12208" y="13642"/>
                  </a:cubicBezTo>
                  <a:cubicBezTo>
                    <a:pt x="12960" y="13642"/>
                    <a:pt x="16904" y="6821"/>
                    <a:pt x="17467" y="6821"/>
                  </a:cubicBezTo>
                  <a:cubicBezTo>
                    <a:pt x="18031" y="6821"/>
                    <a:pt x="15401" y="13073"/>
                    <a:pt x="15965" y="13642"/>
                  </a:cubicBezTo>
                  <a:cubicBezTo>
                    <a:pt x="16528" y="14210"/>
                    <a:pt x="21600" y="9094"/>
                    <a:pt x="21600" y="10231"/>
                  </a:cubicBezTo>
                  <a:cubicBezTo>
                    <a:pt x="21600" y="11368"/>
                    <a:pt x="17467" y="18757"/>
                    <a:pt x="15026" y="20463"/>
                  </a:cubicBezTo>
                  <a:cubicBezTo>
                    <a:pt x="12584" y="22168"/>
                    <a:pt x="8452" y="22168"/>
                    <a:pt x="6386" y="20463"/>
                  </a:cubicBezTo>
                  <a:cubicBezTo>
                    <a:pt x="4320" y="18757"/>
                    <a:pt x="2629" y="13073"/>
                    <a:pt x="1690" y="10231"/>
                  </a:cubicBezTo>
                  <a:cubicBezTo>
                    <a:pt x="751" y="7389"/>
                    <a:pt x="-375" y="568"/>
                    <a:pt x="375" y="568"/>
                  </a:cubicBezTo>
                  <a:close/>
                </a:path>
              </a:pathLst>
            </a:custGeom>
            <a:solidFill>
              <a:srgbClr val="B2724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039" name="グループ 2574"/>
          <p:cNvGrpSpPr/>
          <p:nvPr/>
        </p:nvGrpSpPr>
        <p:grpSpPr>
          <a:xfrm rot="1320000">
            <a:off x="1793689" y="2590574"/>
            <a:ext cx="689588" cy="755072"/>
            <a:chOff x="2824507" y="929548"/>
            <a:chExt cx="2672572" cy="2926356"/>
          </a:xfrm>
        </p:grpSpPr>
        <p:sp>
          <p:nvSpPr>
            <p:cNvPr id="5040" name="図形 5168"/>
            <p:cNvSpPr/>
            <p:nvPr/>
          </p:nvSpPr>
          <p:spPr>
            <a:xfrm>
              <a:off x="2824507" y="975452"/>
              <a:ext cx="2638023" cy="288045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765" y="125"/>
                  </a:moveTo>
                  <a:cubicBezTo>
                    <a:pt x="18121" y="-479"/>
                    <a:pt x="20705" y="1127"/>
                    <a:pt x="21107" y="1929"/>
                  </a:cubicBezTo>
                  <a:cubicBezTo>
                    <a:pt x="22199" y="3563"/>
                    <a:pt x="21361" y="6567"/>
                    <a:pt x="19572" y="8458"/>
                  </a:cubicBezTo>
                  <a:cubicBezTo>
                    <a:pt x="18441" y="10005"/>
                    <a:pt x="16085" y="9834"/>
                    <a:pt x="14859" y="11296"/>
                  </a:cubicBezTo>
                  <a:cubicBezTo>
                    <a:pt x="13729" y="14736"/>
                    <a:pt x="14904" y="17610"/>
                    <a:pt x="12955" y="19449"/>
                  </a:cubicBezTo>
                  <a:cubicBezTo>
                    <a:pt x="9924" y="22265"/>
                    <a:pt x="5306" y="22053"/>
                    <a:pt x="2227" y="20329"/>
                  </a:cubicBezTo>
                  <a:cubicBezTo>
                    <a:pt x="-518" y="17827"/>
                    <a:pt x="-485" y="13599"/>
                    <a:pt x="1022" y="12220"/>
                  </a:cubicBezTo>
                  <a:cubicBezTo>
                    <a:pt x="2783" y="10048"/>
                    <a:pt x="4494" y="10262"/>
                    <a:pt x="9018" y="8458"/>
                  </a:cubicBezTo>
                  <a:cubicBezTo>
                    <a:pt x="10053" y="7166"/>
                    <a:pt x="9596" y="5016"/>
                    <a:pt x="10254" y="3983"/>
                  </a:cubicBezTo>
                  <a:cubicBezTo>
                    <a:pt x="10539" y="2176"/>
                    <a:pt x="14255" y="469"/>
                    <a:pt x="15765" y="125"/>
                  </a:cubicBezTo>
                  <a:close/>
                </a:path>
              </a:pathLst>
            </a:custGeom>
            <a:solidFill>
              <a:srgbClr val="DEC7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41" name="図形 5169"/>
            <p:cNvSpPr/>
            <p:nvPr/>
          </p:nvSpPr>
          <p:spPr>
            <a:xfrm>
              <a:off x="2949307" y="1101687"/>
              <a:ext cx="2421416" cy="26043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184" y="123"/>
                  </a:moveTo>
                  <a:cubicBezTo>
                    <a:pt x="18933" y="-419"/>
                    <a:pt x="21103" y="820"/>
                    <a:pt x="21401" y="1542"/>
                  </a:cubicBezTo>
                  <a:cubicBezTo>
                    <a:pt x="22214" y="3013"/>
                    <a:pt x="20396" y="6487"/>
                    <a:pt x="19066" y="8190"/>
                  </a:cubicBezTo>
                  <a:cubicBezTo>
                    <a:pt x="18226" y="9581"/>
                    <a:pt x="14738" y="9815"/>
                    <a:pt x="13828" y="11132"/>
                  </a:cubicBezTo>
                  <a:cubicBezTo>
                    <a:pt x="12987" y="14230"/>
                    <a:pt x="14349" y="17761"/>
                    <a:pt x="12899" y="19417"/>
                  </a:cubicBezTo>
                  <a:cubicBezTo>
                    <a:pt x="10648" y="21952"/>
                    <a:pt x="3801" y="22172"/>
                    <a:pt x="1512" y="20619"/>
                  </a:cubicBezTo>
                  <a:cubicBezTo>
                    <a:pt x="-527" y="18365"/>
                    <a:pt x="-267" y="14163"/>
                    <a:pt x="854" y="12923"/>
                  </a:cubicBezTo>
                  <a:cubicBezTo>
                    <a:pt x="2161" y="10968"/>
                    <a:pt x="6354" y="10099"/>
                    <a:pt x="9717" y="8474"/>
                  </a:cubicBezTo>
                  <a:cubicBezTo>
                    <a:pt x="10487" y="7311"/>
                    <a:pt x="10750" y="4661"/>
                    <a:pt x="11240" y="3730"/>
                  </a:cubicBezTo>
                  <a:cubicBezTo>
                    <a:pt x="11452" y="2102"/>
                    <a:pt x="16061" y="433"/>
                    <a:pt x="17184" y="123"/>
                  </a:cubicBezTo>
                  <a:close/>
                </a:path>
              </a:pathLst>
            </a:custGeom>
            <a:solidFill>
              <a:srgbClr val="CEAC6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42" name="図形 5171"/>
            <p:cNvSpPr/>
            <p:nvPr/>
          </p:nvSpPr>
          <p:spPr>
            <a:xfrm>
              <a:off x="4073946" y="1170542"/>
              <a:ext cx="1271661" cy="102163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562" y="242"/>
                  </a:moveTo>
                  <a:cubicBezTo>
                    <a:pt x="10118" y="242"/>
                    <a:pt x="11675" y="3155"/>
                    <a:pt x="13232" y="4125"/>
                  </a:cubicBezTo>
                  <a:cubicBezTo>
                    <a:pt x="14789" y="5096"/>
                    <a:pt x="17513" y="5096"/>
                    <a:pt x="18875" y="6067"/>
                  </a:cubicBezTo>
                  <a:cubicBezTo>
                    <a:pt x="20237" y="7038"/>
                    <a:pt x="21600" y="10678"/>
                    <a:pt x="21405" y="10678"/>
                  </a:cubicBezTo>
                  <a:cubicBezTo>
                    <a:pt x="21210" y="10678"/>
                    <a:pt x="19264" y="8008"/>
                    <a:pt x="17708" y="7280"/>
                  </a:cubicBezTo>
                  <a:cubicBezTo>
                    <a:pt x="16151" y="6552"/>
                    <a:pt x="13037" y="6067"/>
                    <a:pt x="11286" y="5096"/>
                  </a:cubicBezTo>
                  <a:cubicBezTo>
                    <a:pt x="9535" y="4125"/>
                    <a:pt x="7978" y="1698"/>
                    <a:pt x="6810" y="1456"/>
                  </a:cubicBezTo>
                  <a:cubicBezTo>
                    <a:pt x="5643" y="1213"/>
                    <a:pt x="3891" y="3155"/>
                    <a:pt x="3308" y="3640"/>
                  </a:cubicBezTo>
                  <a:cubicBezTo>
                    <a:pt x="2724" y="4125"/>
                    <a:pt x="1556" y="5096"/>
                    <a:pt x="2335" y="5582"/>
                  </a:cubicBezTo>
                  <a:cubicBezTo>
                    <a:pt x="3113" y="6067"/>
                    <a:pt x="7200" y="7038"/>
                    <a:pt x="8756" y="7523"/>
                  </a:cubicBezTo>
                  <a:cubicBezTo>
                    <a:pt x="10313" y="8008"/>
                    <a:pt x="10702" y="8979"/>
                    <a:pt x="12259" y="9707"/>
                  </a:cubicBezTo>
                  <a:cubicBezTo>
                    <a:pt x="13816" y="10435"/>
                    <a:pt x="16929" y="11406"/>
                    <a:pt x="18291" y="12134"/>
                  </a:cubicBezTo>
                  <a:cubicBezTo>
                    <a:pt x="19654" y="12862"/>
                    <a:pt x="21210" y="15289"/>
                    <a:pt x="20432" y="15289"/>
                  </a:cubicBezTo>
                  <a:cubicBezTo>
                    <a:pt x="19654" y="15289"/>
                    <a:pt x="15372" y="12620"/>
                    <a:pt x="13232" y="11649"/>
                  </a:cubicBezTo>
                  <a:cubicBezTo>
                    <a:pt x="11091" y="10678"/>
                    <a:pt x="8951" y="9707"/>
                    <a:pt x="7200" y="9222"/>
                  </a:cubicBezTo>
                  <a:cubicBezTo>
                    <a:pt x="5448" y="8737"/>
                    <a:pt x="2724" y="7038"/>
                    <a:pt x="1751" y="7523"/>
                  </a:cubicBezTo>
                  <a:cubicBezTo>
                    <a:pt x="778" y="8008"/>
                    <a:pt x="0" y="11892"/>
                    <a:pt x="1167" y="12862"/>
                  </a:cubicBezTo>
                  <a:cubicBezTo>
                    <a:pt x="2335" y="13833"/>
                    <a:pt x="7005" y="13348"/>
                    <a:pt x="8951" y="13833"/>
                  </a:cubicBezTo>
                  <a:cubicBezTo>
                    <a:pt x="10897" y="14319"/>
                    <a:pt x="12064" y="15775"/>
                    <a:pt x="13232" y="16988"/>
                  </a:cubicBezTo>
                  <a:cubicBezTo>
                    <a:pt x="14400" y="18202"/>
                    <a:pt x="16540" y="21600"/>
                    <a:pt x="16151" y="21600"/>
                  </a:cubicBezTo>
                  <a:cubicBezTo>
                    <a:pt x="15762" y="21600"/>
                    <a:pt x="12064" y="17474"/>
                    <a:pt x="10508" y="16503"/>
                  </a:cubicBezTo>
                  <a:cubicBezTo>
                    <a:pt x="8951" y="15532"/>
                    <a:pt x="7783" y="15289"/>
                    <a:pt x="6227" y="15047"/>
                  </a:cubicBezTo>
                  <a:cubicBezTo>
                    <a:pt x="4670" y="14804"/>
                    <a:pt x="1167" y="16260"/>
                    <a:pt x="389" y="15047"/>
                  </a:cubicBezTo>
                  <a:cubicBezTo>
                    <a:pt x="-389" y="13833"/>
                    <a:pt x="389" y="9707"/>
                    <a:pt x="778" y="7766"/>
                  </a:cubicBezTo>
                  <a:cubicBezTo>
                    <a:pt x="1167" y="5824"/>
                    <a:pt x="1945" y="4611"/>
                    <a:pt x="3113" y="3397"/>
                  </a:cubicBezTo>
                  <a:cubicBezTo>
                    <a:pt x="4281" y="2184"/>
                    <a:pt x="7005" y="242"/>
                    <a:pt x="8562" y="242"/>
                  </a:cubicBezTo>
                  <a:close/>
                </a:path>
              </a:pathLst>
            </a:custGeom>
            <a:solidFill>
              <a:srgbClr val="DEC7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43" name="図形 5172"/>
            <p:cNvSpPr/>
            <p:nvPr/>
          </p:nvSpPr>
          <p:spPr>
            <a:xfrm>
              <a:off x="2914880" y="1985331"/>
              <a:ext cx="1774044" cy="171650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517" y="0"/>
                  </a:moveTo>
                  <a:lnTo>
                    <a:pt x="16304" y="864"/>
                  </a:lnTo>
                  <a:cubicBezTo>
                    <a:pt x="16722" y="1440"/>
                    <a:pt x="17837" y="1584"/>
                    <a:pt x="17976" y="2304"/>
                  </a:cubicBezTo>
                  <a:lnTo>
                    <a:pt x="21042" y="3312"/>
                  </a:lnTo>
                  <a:cubicBezTo>
                    <a:pt x="21181" y="3600"/>
                    <a:pt x="21321" y="3888"/>
                    <a:pt x="21460" y="4032"/>
                  </a:cubicBezTo>
                  <a:lnTo>
                    <a:pt x="20485" y="4752"/>
                  </a:lnTo>
                  <a:lnTo>
                    <a:pt x="18952" y="3744"/>
                  </a:lnTo>
                  <a:cubicBezTo>
                    <a:pt x="18255" y="3456"/>
                    <a:pt x="17698" y="3456"/>
                    <a:pt x="17001" y="3456"/>
                  </a:cubicBezTo>
                  <a:lnTo>
                    <a:pt x="13656" y="1008"/>
                  </a:lnTo>
                  <a:lnTo>
                    <a:pt x="12263" y="2592"/>
                  </a:lnTo>
                  <a:lnTo>
                    <a:pt x="15886" y="5616"/>
                  </a:lnTo>
                  <a:lnTo>
                    <a:pt x="19230" y="10512"/>
                  </a:lnTo>
                  <a:lnTo>
                    <a:pt x="15886" y="7488"/>
                  </a:lnTo>
                  <a:lnTo>
                    <a:pt x="14214" y="5328"/>
                  </a:lnTo>
                  <a:cubicBezTo>
                    <a:pt x="13935" y="5040"/>
                    <a:pt x="13656" y="4896"/>
                    <a:pt x="13378" y="4608"/>
                  </a:cubicBezTo>
                  <a:lnTo>
                    <a:pt x="10451" y="3168"/>
                  </a:lnTo>
                  <a:lnTo>
                    <a:pt x="7246" y="4032"/>
                  </a:lnTo>
                  <a:lnTo>
                    <a:pt x="11984" y="7632"/>
                  </a:lnTo>
                  <a:lnTo>
                    <a:pt x="14214" y="10080"/>
                  </a:lnTo>
                  <a:lnTo>
                    <a:pt x="15886" y="12672"/>
                  </a:lnTo>
                  <a:lnTo>
                    <a:pt x="18952" y="17136"/>
                  </a:lnTo>
                  <a:lnTo>
                    <a:pt x="14492" y="12240"/>
                  </a:lnTo>
                  <a:cubicBezTo>
                    <a:pt x="14214" y="11808"/>
                    <a:pt x="13656" y="11520"/>
                    <a:pt x="13378" y="10944"/>
                  </a:cubicBezTo>
                  <a:lnTo>
                    <a:pt x="11566" y="8640"/>
                  </a:lnTo>
                  <a:cubicBezTo>
                    <a:pt x="11287" y="8496"/>
                    <a:pt x="11148" y="8208"/>
                    <a:pt x="10869" y="8064"/>
                  </a:cubicBezTo>
                  <a:lnTo>
                    <a:pt x="9476" y="6912"/>
                  </a:lnTo>
                  <a:lnTo>
                    <a:pt x="6410" y="4608"/>
                  </a:lnTo>
                  <a:lnTo>
                    <a:pt x="1950" y="7344"/>
                  </a:lnTo>
                  <a:cubicBezTo>
                    <a:pt x="1254" y="11664"/>
                    <a:pt x="6689" y="10512"/>
                    <a:pt x="7803" y="13824"/>
                  </a:cubicBezTo>
                  <a:cubicBezTo>
                    <a:pt x="8082" y="14112"/>
                    <a:pt x="8361" y="14400"/>
                    <a:pt x="8779" y="14688"/>
                  </a:cubicBezTo>
                  <a:cubicBezTo>
                    <a:pt x="11148" y="14400"/>
                    <a:pt x="12681" y="15840"/>
                    <a:pt x="13656" y="17856"/>
                  </a:cubicBezTo>
                  <a:cubicBezTo>
                    <a:pt x="15050" y="18576"/>
                    <a:pt x="16583" y="18000"/>
                    <a:pt x="17837" y="18720"/>
                  </a:cubicBezTo>
                  <a:cubicBezTo>
                    <a:pt x="17976" y="18864"/>
                    <a:pt x="18255" y="18864"/>
                    <a:pt x="18255" y="19152"/>
                  </a:cubicBezTo>
                  <a:cubicBezTo>
                    <a:pt x="16722" y="19008"/>
                    <a:pt x="15050" y="19584"/>
                    <a:pt x="13656" y="18720"/>
                  </a:cubicBezTo>
                  <a:cubicBezTo>
                    <a:pt x="13238" y="17568"/>
                    <a:pt x="12541" y="16560"/>
                    <a:pt x="11287" y="16272"/>
                  </a:cubicBezTo>
                  <a:cubicBezTo>
                    <a:pt x="8640" y="16416"/>
                    <a:pt x="6828" y="14976"/>
                    <a:pt x="5713" y="12672"/>
                  </a:cubicBezTo>
                  <a:cubicBezTo>
                    <a:pt x="2926" y="13536"/>
                    <a:pt x="3205" y="10080"/>
                    <a:pt x="1393" y="9360"/>
                  </a:cubicBezTo>
                  <a:cubicBezTo>
                    <a:pt x="139" y="12528"/>
                    <a:pt x="-278" y="14832"/>
                    <a:pt x="3901" y="15696"/>
                  </a:cubicBezTo>
                  <a:cubicBezTo>
                    <a:pt x="4180" y="18576"/>
                    <a:pt x="6689" y="19584"/>
                    <a:pt x="9336" y="19152"/>
                  </a:cubicBezTo>
                  <a:cubicBezTo>
                    <a:pt x="10451" y="20880"/>
                    <a:pt x="12681" y="20736"/>
                    <a:pt x="14353" y="21168"/>
                  </a:cubicBezTo>
                  <a:cubicBezTo>
                    <a:pt x="13378" y="21456"/>
                    <a:pt x="10172" y="21744"/>
                    <a:pt x="8918" y="20160"/>
                  </a:cubicBezTo>
                  <a:cubicBezTo>
                    <a:pt x="4598" y="21024"/>
                    <a:pt x="2369" y="16992"/>
                    <a:pt x="278" y="14400"/>
                  </a:cubicBezTo>
                  <a:cubicBezTo>
                    <a:pt x="-836" y="9360"/>
                    <a:pt x="2369" y="4032"/>
                    <a:pt x="7525" y="4176"/>
                  </a:cubicBezTo>
                  <a:cubicBezTo>
                    <a:pt x="8361" y="3024"/>
                    <a:pt x="9615" y="2880"/>
                    <a:pt x="10869" y="2592"/>
                  </a:cubicBezTo>
                  <a:cubicBezTo>
                    <a:pt x="11705" y="1584"/>
                    <a:pt x="13796" y="1584"/>
                    <a:pt x="13796" y="0"/>
                  </a:cubicBezTo>
                  <a:close/>
                </a:path>
              </a:pathLst>
            </a:custGeom>
            <a:solidFill>
              <a:srgbClr val="DEC7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44" name="図形 5173"/>
            <p:cNvSpPr/>
            <p:nvPr/>
          </p:nvSpPr>
          <p:spPr>
            <a:xfrm>
              <a:off x="5026446" y="929548"/>
              <a:ext cx="470633" cy="3356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26" y="5213"/>
                  </a:moveTo>
                  <a:cubicBezTo>
                    <a:pt x="526" y="2234"/>
                    <a:pt x="13170" y="0"/>
                    <a:pt x="16331" y="744"/>
                  </a:cubicBezTo>
                  <a:cubicBezTo>
                    <a:pt x="19492" y="1489"/>
                    <a:pt x="21600" y="7448"/>
                    <a:pt x="21600" y="10427"/>
                  </a:cubicBezTo>
                  <a:cubicBezTo>
                    <a:pt x="21600" y="13406"/>
                    <a:pt x="16858" y="22344"/>
                    <a:pt x="13697" y="21600"/>
                  </a:cubicBezTo>
                  <a:cubicBezTo>
                    <a:pt x="10536" y="20855"/>
                    <a:pt x="526" y="8193"/>
                    <a:pt x="526" y="5213"/>
                  </a:cubicBezTo>
                  <a:close/>
                </a:path>
              </a:pathLst>
            </a:custGeom>
            <a:solidFill>
              <a:srgbClr val="DEC7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45" name="図形 5174"/>
            <p:cNvSpPr/>
            <p:nvPr/>
          </p:nvSpPr>
          <p:spPr>
            <a:xfrm>
              <a:off x="2926355" y="2123042"/>
              <a:ext cx="1106561" cy="116323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700" y="1710"/>
                  </a:moveTo>
                  <a:cubicBezTo>
                    <a:pt x="19125" y="2994"/>
                    <a:pt x="12375" y="6415"/>
                    <a:pt x="9675" y="8768"/>
                  </a:cubicBezTo>
                  <a:cubicBezTo>
                    <a:pt x="6975" y="11120"/>
                    <a:pt x="5625" y="14114"/>
                    <a:pt x="4275" y="16253"/>
                  </a:cubicBezTo>
                  <a:cubicBezTo>
                    <a:pt x="2925" y="18392"/>
                    <a:pt x="900" y="21386"/>
                    <a:pt x="450" y="21600"/>
                  </a:cubicBezTo>
                  <a:cubicBezTo>
                    <a:pt x="0" y="21813"/>
                    <a:pt x="0" y="19889"/>
                    <a:pt x="900" y="17964"/>
                  </a:cubicBezTo>
                  <a:cubicBezTo>
                    <a:pt x="1800" y="16039"/>
                    <a:pt x="3150" y="11976"/>
                    <a:pt x="6075" y="9196"/>
                  </a:cubicBezTo>
                  <a:cubicBezTo>
                    <a:pt x="9000" y="6415"/>
                    <a:pt x="17325" y="1710"/>
                    <a:pt x="19575" y="641"/>
                  </a:cubicBezTo>
                  <a:cubicBezTo>
                    <a:pt x="21825" y="-427"/>
                    <a:pt x="22275" y="427"/>
                    <a:pt x="20700" y="1710"/>
                  </a:cubicBezTo>
                  <a:close/>
                </a:path>
              </a:pathLst>
            </a:custGeom>
            <a:solidFill>
              <a:srgbClr val="DEC7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46" name="図形 5175"/>
            <p:cNvSpPr/>
            <p:nvPr/>
          </p:nvSpPr>
          <p:spPr>
            <a:xfrm>
              <a:off x="3098494" y="1032831"/>
              <a:ext cx="2289460" cy="27573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604" y="540"/>
                  </a:moveTo>
                  <a:cubicBezTo>
                    <a:pt x="15660" y="1530"/>
                    <a:pt x="13824" y="2430"/>
                    <a:pt x="12852" y="3240"/>
                  </a:cubicBezTo>
                  <a:cubicBezTo>
                    <a:pt x="11880" y="4050"/>
                    <a:pt x="12096" y="4770"/>
                    <a:pt x="11772" y="5670"/>
                  </a:cubicBezTo>
                  <a:cubicBezTo>
                    <a:pt x="11448" y="6570"/>
                    <a:pt x="11664" y="8010"/>
                    <a:pt x="10800" y="8910"/>
                  </a:cubicBezTo>
                  <a:cubicBezTo>
                    <a:pt x="9936" y="9810"/>
                    <a:pt x="7452" y="10710"/>
                    <a:pt x="6264" y="11520"/>
                  </a:cubicBezTo>
                  <a:cubicBezTo>
                    <a:pt x="5076" y="12330"/>
                    <a:pt x="4320" y="12780"/>
                    <a:pt x="3348" y="14130"/>
                  </a:cubicBezTo>
                  <a:cubicBezTo>
                    <a:pt x="2376" y="15480"/>
                    <a:pt x="432" y="19170"/>
                    <a:pt x="108" y="20070"/>
                  </a:cubicBezTo>
                  <a:cubicBezTo>
                    <a:pt x="-216" y="20970"/>
                    <a:pt x="756" y="20070"/>
                    <a:pt x="1188" y="19530"/>
                  </a:cubicBezTo>
                  <a:cubicBezTo>
                    <a:pt x="1620" y="18990"/>
                    <a:pt x="2160" y="17550"/>
                    <a:pt x="2700" y="16650"/>
                  </a:cubicBezTo>
                  <a:cubicBezTo>
                    <a:pt x="3240" y="15750"/>
                    <a:pt x="3672" y="14670"/>
                    <a:pt x="4428" y="13950"/>
                  </a:cubicBezTo>
                  <a:cubicBezTo>
                    <a:pt x="5184" y="13230"/>
                    <a:pt x="6264" y="12690"/>
                    <a:pt x="7452" y="11880"/>
                  </a:cubicBezTo>
                  <a:cubicBezTo>
                    <a:pt x="8640" y="11070"/>
                    <a:pt x="11124" y="10080"/>
                    <a:pt x="11988" y="8910"/>
                  </a:cubicBezTo>
                  <a:cubicBezTo>
                    <a:pt x="12852" y="7740"/>
                    <a:pt x="12528" y="5580"/>
                    <a:pt x="13068" y="4500"/>
                  </a:cubicBezTo>
                  <a:cubicBezTo>
                    <a:pt x="13608" y="3420"/>
                    <a:pt x="14688" y="2970"/>
                    <a:pt x="15660" y="2340"/>
                  </a:cubicBezTo>
                  <a:cubicBezTo>
                    <a:pt x="16632" y="1710"/>
                    <a:pt x="18144" y="630"/>
                    <a:pt x="18900" y="450"/>
                  </a:cubicBezTo>
                  <a:cubicBezTo>
                    <a:pt x="19656" y="270"/>
                    <a:pt x="20844" y="360"/>
                    <a:pt x="20412" y="990"/>
                  </a:cubicBezTo>
                  <a:cubicBezTo>
                    <a:pt x="19980" y="1620"/>
                    <a:pt x="16956" y="3420"/>
                    <a:pt x="15984" y="4320"/>
                  </a:cubicBezTo>
                  <a:cubicBezTo>
                    <a:pt x="15012" y="5220"/>
                    <a:pt x="15120" y="5940"/>
                    <a:pt x="14580" y="6660"/>
                  </a:cubicBezTo>
                  <a:cubicBezTo>
                    <a:pt x="14040" y="7380"/>
                    <a:pt x="13176" y="8010"/>
                    <a:pt x="12420" y="9090"/>
                  </a:cubicBezTo>
                  <a:cubicBezTo>
                    <a:pt x="11664" y="10170"/>
                    <a:pt x="10800" y="12060"/>
                    <a:pt x="9720" y="13320"/>
                  </a:cubicBezTo>
                  <a:cubicBezTo>
                    <a:pt x="8640" y="14580"/>
                    <a:pt x="7344" y="15840"/>
                    <a:pt x="5940" y="17100"/>
                  </a:cubicBezTo>
                  <a:cubicBezTo>
                    <a:pt x="4536" y="18360"/>
                    <a:pt x="1188" y="20880"/>
                    <a:pt x="1296" y="20970"/>
                  </a:cubicBezTo>
                  <a:cubicBezTo>
                    <a:pt x="1404" y="21060"/>
                    <a:pt x="5184" y="18990"/>
                    <a:pt x="6804" y="17640"/>
                  </a:cubicBezTo>
                  <a:cubicBezTo>
                    <a:pt x="8424" y="16290"/>
                    <a:pt x="10044" y="14040"/>
                    <a:pt x="11232" y="12510"/>
                  </a:cubicBezTo>
                  <a:cubicBezTo>
                    <a:pt x="12420" y="10980"/>
                    <a:pt x="13608" y="9270"/>
                    <a:pt x="14472" y="8100"/>
                  </a:cubicBezTo>
                  <a:cubicBezTo>
                    <a:pt x="15336" y="6930"/>
                    <a:pt x="16308" y="6120"/>
                    <a:pt x="16740" y="5490"/>
                  </a:cubicBezTo>
                  <a:cubicBezTo>
                    <a:pt x="17172" y="4860"/>
                    <a:pt x="16632" y="4770"/>
                    <a:pt x="17280" y="4140"/>
                  </a:cubicBezTo>
                  <a:cubicBezTo>
                    <a:pt x="17928" y="3510"/>
                    <a:pt x="20844" y="990"/>
                    <a:pt x="21060" y="1260"/>
                  </a:cubicBezTo>
                  <a:cubicBezTo>
                    <a:pt x="21276" y="1530"/>
                    <a:pt x="20196" y="4590"/>
                    <a:pt x="18900" y="6030"/>
                  </a:cubicBezTo>
                  <a:cubicBezTo>
                    <a:pt x="17604" y="7470"/>
                    <a:pt x="14148" y="8550"/>
                    <a:pt x="12744" y="10350"/>
                  </a:cubicBezTo>
                  <a:cubicBezTo>
                    <a:pt x="11340" y="12150"/>
                    <a:pt x="11448" y="15300"/>
                    <a:pt x="10260" y="17100"/>
                  </a:cubicBezTo>
                  <a:cubicBezTo>
                    <a:pt x="9072" y="18900"/>
                    <a:pt x="5400" y="21240"/>
                    <a:pt x="5400" y="21510"/>
                  </a:cubicBezTo>
                  <a:cubicBezTo>
                    <a:pt x="5400" y="21780"/>
                    <a:pt x="8856" y="20160"/>
                    <a:pt x="9936" y="19080"/>
                  </a:cubicBezTo>
                  <a:cubicBezTo>
                    <a:pt x="11016" y="18000"/>
                    <a:pt x="11340" y="16470"/>
                    <a:pt x="12096" y="14940"/>
                  </a:cubicBezTo>
                  <a:cubicBezTo>
                    <a:pt x="12852" y="13410"/>
                    <a:pt x="13716" y="11070"/>
                    <a:pt x="14688" y="9810"/>
                  </a:cubicBezTo>
                  <a:cubicBezTo>
                    <a:pt x="15660" y="8550"/>
                    <a:pt x="17388" y="8550"/>
                    <a:pt x="18468" y="7290"/>
                  </a:cubicBezTo>
                  <a:cubicBezTo>
                    <a:pt x="19548" y="6030"/>
                    <a:pt x="21060" y="3240"/>
                    <a:pt x="21384" y="2250"/>
                  </a:cubicBezTo>
                  <a:cubicBezTo>
                    <a:pt x="21708" y="1260"/>
                    <a:pt x="21168" y="1260"/>
                    <a:pt x="20844" y="900"/>
                  </a:cubicBezTo>
                  <a:cubicBezTo>
                    <a:pt x="20520" y="540"/>
                    <a:pt x="19980" y="270"/>
                    <a:pt x="19332" y="0"/>
                  </a:cubicBezTo>
                </a:path>
              </a:pathLst>
            </a:custGeom>
            <a:solidFill>
              <a:srgbClr val="DEC7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047" name="グループ 2582"/>
          <p:cNvGrpSpPr/>
          <p:nvPr/>
        </p:nvGrpSpPr>
        <p:grpSpPr>
          <a:xfrm>
            <a:off x="3155815" y="2670351"/>
            <a:ext cx="520417" cy="580676"/>
            <a:chOff x="2972259" y="1882048"/>
            <a:chExt cx="2180422" cy="2432892"/>
          </a:xfrm>
        </p:grpSpPr>
        <p:sp>
          <p:nvSpPr>
            <p:cNvPr id="5048" name="図形 5179"/>
            <p:cNvSpPr/>
            <p:nvPr/>
          </p:nvSpPr>
          <p:spPr>
            <a:xfrm>
              <a:off x="2972259" y="1882048"/>
              <a:ext cx="2180422" cy="243289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376" y="1732"/>
                  </a:moveTo>
                  <a:cubicBezTo>
                    <a:pt x="11281" y="1324"/>
                    <a:pt x="11281" y="0"/>
                    <a:pt x="11734" y="0"/>
                  </a:cubicBezTo>
                  <a:cubicBezTo>
                    <a:pt x="12186" y="0"/>
                    <a:pt x="12639" y="1324"/>
                    <a:pt x="13318" y="1833"/>
                  </a:cubicBezTo>
                  <a:cubicBezTo>
                    <a:pt x="13997" y="2343"/>
                    <a:pt x="14660" y="2343"/>
                    <a:pt x="16460" y="3362"/>
                  </a:cubicBezTo>
                  <a:cubicBezTo>
                    <a:pt x="18070" y="4177"/>
                    <a:pt x="20220" y="5909"/>
                    <a:pt x="21013" y="7743"/>
                  </a:cubicBezTo>
                  <a:cubicBezTo>
                    <a:pt x="21805" y="9577"/>
                    <a:pt x="21693" y="12939"/>
                    <a:pt x="21240" y="14569"/>
                  </a:cubicBezTo>
                  <a:cubicBezTo>
                    <a:pt x="20787" y="16200"/>
                    <a:pt x="19542" y="17117"/>
                    <a:pt x="18184" y="17932"/>
                  </a:cubicBezTo>
                  <a:cubicBezTo>
                    <a:pt x="16825" y="18747"/>
                    <a:pt x="14223" y="19052"/>
                    <a:pt x="13092" y="19664"/>
                  </a:cubicBezTo>
                  <a:cubicBezTo>
                    <a:pt x="11960" y="20275"/>
                    <a:pt x="11734" y="21600"/>
                    <a:pt x="11281" y="21600"/>
                  </a:cubicBezTo>
                  <a:cubicBezTo>
                    <a:pt x="10828" y="21600"/>
                    <a:pt x="10941" y="20580"/>
                    <a:pt x="9810" y="19969"/>
                  </a:cubicBezTo>
                  <a:cubicBezTo>
                    <a:pt x="8678" y="19358"/>
                    <a:pt x="5849" y="19052"/>
                    <a:pt x="4265" y="17932"/>
                  </a:cubicBezTo>
                  <a:cubicBezTo>
                    <a:pt x="2680" y="16811"/>
                    <a:pt x="644" y="14977"/>
                    <a:pt x="191" y="13041"/>
                  </a:cubicBezTo>
                  <a:cubicBezTo>
                    <a:pt x="-262" y="11105"/>
                    <a:pt x="77" y="7947"/>
                    <a:pt x="983" y="6215"/>
                  </a:cubicBezTo>
                  <a:cubicBezTo>
                    <a:pt x="1887" y="4483"/>
                    <a:pt x="3987" y="3566"/>
                    <a:pt x="5457" y="2853"/>
                  </a:cubicBezTo>
                  <a:cubicBezTo>
                    <a:pt x="6929" y="2139"/>
                    <a:pt x="9471" y="2139"/>
                    <a:pt x="10376" y="1732"/>
                  </a:cubicBezTo>
                  <a:close/>
                </a:path>
              </a:pathLst>
            </a:custGeom>
            <a:solidFill>
              <a:srgbClr val="C0A58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49" name="図形 5180"/>
            <p:cNvSpPr/>
            <p:nvPr/>
          </p:nvSpPr>
          <p:spPr>
            <a:xfrm>
              <a:off x="3878855" y="1905000"/>
              <a:ext cx="306407" cy="240362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800" y="103"/>
                  </a:moveTo>
                  <a:cubicBezTo>
                    <a:pt x="21600" y="-310"/>
                    <a:pt x="14400" y="2790"/>
                    <a:pt x="12800" y="5477"/>
                  </a:cubicBezTo>
                  <a:cubicBezTo>
                    <a:pt x="11200" y="8164"/>
                    <a:pt x="6400" y="13538"/>
                    <a:pt x="7200" y="16225"/>
                  </a:cubicBezTo>
                  <a:cubicBezTo>
                    <a:pt x="8000" y="18912"/>
                    <a:pt x="18400" y="21600"/>
                    <a:pt x="17600" y="21600"/>
                  </a:cubicBezTo>
                  <a:cubicBezTo>
                    <a:pt x="16800" y="21600"/>
                    <a:pt x="2400" y="18809"/>
                    <a:pt x="800" y="16535"/>
                  </a:cubicBezTo>
                  <a:cubicBezTo>
                    <a:pt x="-800" y="14262"/>
                    <a:pt x="1600" y="10644"/>
                    <a:pt x="4800" y="7957"/>
                  </a:cubicBezTo>
                  <a:cubicBezTo>
                    <a:pt x="8000" y="5270"/>
                    <a:pt x="20000" y="516"/>
                    <a:pt x="20800" y="103"/>
                  </a:cubicBezTo>
                  <a:close/>
                </a:path>
              </a:pathLst>
            </a:custGeom>
            <a:solidFill>
              <a:srgbClr val="A8835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50" name="図形 5181"/>
            <p:cNvSpPr/>
            <p:nvPr/>
          </p:nvSpPr>
          <p:spPr>
            <a:xfrm>
              <a:off x="3362440" y="2283705"/>
              <a:ext cx="468014" cy="166456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073" y="148"/>
                  </a:moveTo>
                  <a:cubicBezTo>
                    <a:pt x="21073" y="148"/>
                    <a:pt x="8956" y="4320"/>
                    <a:pt x="6848" y="5958"/>
                  </a:cubicBezTo>
                  <a:cubicBezTo>
                    <a:pt x="4741" y="7597"/>
                    <a:pt x="7902" y="8491"/>
                    <a:pt x="6848" y="9980"/>
                  </a:cubicBezTo>
                  <a:cubicBezTo>
                    <a:pt x="5795" y="11470"/>
                    <a:pt x="-1580" y="13555"/>
                    <a:pt x="526" y="15492"/>
                  </a:cubicBezTo>
                  <a:cubicBezTo>
                    <a:pt x="2634" y="17428"/>
                    <a:pt x="18965" y="21748"/>
                    <a:pt x="19492" y="21600"/>
                  </a:cubicBezTo>
                  <a:cubicBezTo>
                    <a:pt x="20019" y="21451"/>
                    <a:pt x="6321" y="16088"/>
                    <a:pt x="5268" y="14002"/>
                  </a:cubicBezTo>
                  <a:cubicBezTo>
                    <a:pt x="4214" y="11917"/>
                    <a:pt x="11063" y="10129"/>
                    <a:pt x="11590" y="8937"/>
                  </a:cubicBezTo>
                  <a:cubicBezTo>
                    <a:pt x="12117" y="7746"/>
                    <a:pt x="7375" y="7746"/>
                    <a:pt x="8956" y="6405"/>
                  </a:cubicBezTo>
                  <a:cubicBezTo>
                    <a:pt x="10536" y="5064"/>
                    <a:pt x="21073" y="148"/>
                    <a:pt x="21073" y="148"/>
                  </a:cubicBezTo>
                  <a:close/>
                </a:path>
              </a:pathLst>
            </a:custGeom>
            <a:solidFill>
              <a:srgbClr val="B3937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51" name="図形 5182"/>
            <p:cNvSpPr/>
            <p:nvPr/>
          </p:nvSpPr>
          <p:spPr>
            <a:xfrm>
              <a:off x="4636858" y="2558910"/>
              <a:ext cx="379298" cy="123116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236" y="170"/>
                  </a:moveTo>
                  <a:cubicBezTo>
                    <a:pt x="4581" y="340"/>
                    <a:pt x="16363" y="4932"/>
                    <a:pt x="16363" y="6803"/>
                  </a:cubicBezTo>
                  <a:cubicBezTo>
                    <a:pt x="16363" y="8674"/>
                    <a:pt x="3927" y="10544"/>
                    <a:pt x="3272" y="12245"/>
                  </a:cubicBezTo>
                  <a:cubicBezTo>
                    <a:pt x="2618" y="13946"/>
                    <a:pt x="10472" y="15987"/>
                    <a:pt x="10472" y="17518"/>
                  </a:cubicBezTo>
                  <a:cubicBezTo>
                    <a:pt x="10472" y="19048"/>
                    <a:pt x="0" y="21770"/>
                    <a:pt x="654" y="21600"/>
                  </a:cubicBezTo>
                  <a:cubicBezTo>
                    <a:pt x="1309" y="21429"/>
                    <a:pt x="15054" y="18028"/>
                    <a:pt x="16363" y="16497"/>
                  </a:cubicBezTo>
                  <a:cubicBezTo>
                    <a:pt x="17672" y="14966"/>
                    <a:pt x="11127" y="13436"/>
                    <a:pt x="11781" y="11735"/>
                  </a:cubicBezTo>
                  <a:cubicBezTo>
                    <a:pt x="12436" y="10034"/>
                    <a:pt x="22254" y="7313"/>
                    <a:pt x="21600" y="5442"/>
                  </a:cubicBezTo>
                  <a:cubicBezTo>
                    <a:pt x="20945" y="3571"/>
                    <a:pt x="5890" y="0"/>
                    <a:pt x="5236" y="170"/>
                  </a:cubicBezTo>
                  <a:close/>
                </a:path>
              </a:pathLst>
            </a:custGeom>
            <a:solidFill>
              <a:srgbClr val="B3937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52" name="図形 5183"/>
            <p:cNvSpPr/>
            <p:nvPr/>
          </p:nvSpPr>
          <p:spPr>
            <a:xfrm>
              <a:off x="4223133" y="2329608"/>
              <a:ext cx="380150" cy="162121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745" y="153"/>
                  </a:moveTo>
                  <a:cubicBezTo>
                    <a:pt x="13745" y="306"/>
                    <a:pt x="20945" y="4595"/>
                    <a:pt x="21600" y="6280"/>
                  </a:cubicBezTo>
                  <a:cubicBezTo>
                    <a:pt x="22254" y="7965"/>
                    <a:pt x="18327" y="9191"/>
                    <a:pt x="18327" y="10876"/>
                  </a:cubicBezTo>
                  <a:cubicBezTo>
                    <a:pt x="18327" y="12561"/>
                    <a:pt x="22909" y="14706"/>
                    <a:pt x="20290" y="16391"/>
                  </a:cubicBezTo>
                  <a:cubicBezTo>
                    <a:pt x="17672" y="18076"/>
                    <a:pt x="1309" y="22059"/>
                    <a:pt x="654" y="21600"/>
                  </a:cubicBezTo>
                  <a:cubicBezTo>
                    <a:pt x="0" y="21140"/>
                    <a:pt x="14400" y="15472"/>
                    <a:pt x="16363" y="13634"/>
                  </a:cubicBezTo>
                  <a:cubicBezTo>
                    <a:pt x="18327" y="11795"/>
                    <a:pt x="13745" y="11182"/>
                    <a:pt x="13745" y="9804"/>
                  </a:cubicBezTo>
                  <a:cubicBezTo>
                    <a:pt x="13745" y="8425"/>
                    <a:pt x="18327" y="6434"/>
                    <a:pt x="18327" y="4902"/>
                  </a:cubicBezTo>
                  <a:cubicBezTo>
                    <a:pt x="18327" y="3370"/>
                    <a:pt x="13745" y="0"/>
                    <a:pt x="13745" y="153"/>
                  </a:cubicBezTo>
                  <a:close/>
                </a:path>
              </a:pathLst>
            </a:custGeom>
            <a:solidFill>
              <a:srgbClr val="B3937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53" name="図形 5184"/>
            <p:cNvSpPr/>
            <p:nvPr/>
          </p:nvSpPr>
          <p:spPr>
            <a:xfrm>
              <a:off x="3087018" y="2444368"/>
              <a:ext cx="368363" cy="102463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42"/>
                  </a:moveTo>
                  <a:cubicBezTo>
                    <a:pt x="22275" y="485"/>
                    <a:pt x="11475" y="5096"/>
                    <a:pt x="10125" y="6795"/>
                  </a:cubicBezTo>
                  <a:cubicBezTo>
                    <a:pt x="8775" y="8494"/>
                    <a:pt x="10125" y="8979"/>
                    <a:pt x="10125" y="10678"/>
                  </a:cubicBezTo>
                  <a:cubicBezTo>
                    <a:pt x="10125" y="12377"/>
                    <a:pt x="6750" y="15532"/>
                    <a:pt x="6750" y="17231"/>
                  </a:cubicBezTo>
                  <a:cubicBezTo>
                    <a:pt x="6750" y="18930"/>
                    <a:pt x="10800" y="22085"/>
                    <a:pt x="10125" y="21600"/>
                  </a:cubicBezTo>
                  <a:cubicBezTo>
                    <a:pt x="9450" y="21114"/>
                    <a:pt x="1350" y="15047"/>
                    <a:pt x="675" y="13105"/>
                  </a:cubicBezTo>
                  <a:cubicBezTo>
                    <a:pt x="0" y="11164"/>
                    <a:pt x="4725" y="10435"/>
                    <a:pt x="5400" y="9222"/>
                  </a:cubicBezTo>
                  <a:cubicBezTo>
                    <a:pt x="6075" y="8008"/>
                    <a:pt x="2025" y="6310"/>
                    <a:pt x="4725" y="4853"/>
                  </a:cubicBezTo>
                  <a:cubicBezTo>
                    <a:pt x="7425" y="3397"/>
                    <a:pt x="20925" y="0"/>
                    <a:pt x="21600" y="242"/>
                  </a:cubicBezTo>
                  <a:close/>
                </a:path>
              </a:pathLst>
            </a:custGeom>
            <a:solidFill>
              <a:srgbClr val="B3937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054" name="グループ 2589"/>
          <p:cNvGrpSpPr/>
          <p:nvPr/>
        </p:nvGrpSpPr>
        <p:grpSpPr>
          <a:xfrm rot="720000">
            <a:off x="4709592" y="2892563"/>
            <a:ext cx="466310" cy="466380"/>
            <a:chOff x="4572000" y="3792600"/>
            <a:chExt cx="1975282" cy="1975576"/>
          </a:xfrm>
        </p:grpSpPr>
        <p:sp>
          <p:nvSpPr>
            <p:cNvPr id="5055" name="図形 5192"/>
            <p:cNvSpPr/>
            <p:nvPr/>
          </p:nvSpPr>
          <p:spPr>
            <a:xfrm>
              <a:off x="5588765" y="4303464"/>
              <a:ext cx="735043" cy="54626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0250"/>
                  </a:moveTo>
                  <a:cubicBezTo>
                    <a:pt x="21262" y="22950"/>
                    <a:pt x="13837" y="19800"/>
                    <a:pt x="10462" y="18450"/>
                  </a:cubicBezTo>
                  <a:cubicBezTo>
                    <a:pt x="7087" y="17100"/>
                    <a:pt x="0" y="14400"/>
                    <a:pt x="337" y="11700"/>
                  </a:cubicBezTo>
                  <a:cubicBezTo>
                    <a:pt x="675" y="9000"/>
                    <a:pt x="10125" y="-900"/>
                    <a:pt x="13500" y="450"/>
                  </a:cubicBezTo>
                  <a:cubicBezTo>
                    <a:pt x="16875" y="1800"/>
                    <a:pt x="21937" y="17550"/>
                    <a:pt x="21600" y="20250"/>
                  </a:cubicBezTo>
                  <a:close/>
                </a:path>
              </a:pathLst>
            </a:custGeom>
            <a:solidFill>
              <a:srgbClr val="F5E0A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56" name="図形 5190"/>
            <p:cNvSpPr/>
            <p:nvPr/>
          </p:nvSpPr>
          <p:spPr>
            <a:xfrm>
              <a:off x="4572000" y="3792600"/>
              <a:ext cx="1975282" cy="197557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590" y="879"/>
                  </a:moveTo>
                  <a:cubicBezTo>
                    <a:pt x="17832" y="125"/>
                    <a:pt x="14190" y="-502"/>
                    <a:pt x="11051" y="627"/>
                  </a:cubicBezTo>
                  <a:cubicBezTo>
                    <a:pt x="7911" y="1758"/>
                    <a:pt x="2009" y="4772"/>
                    <a:pt x="627" y="8037"/>
                  </a:cubicBezTo>
                  <a:cubicBezTo>
                    <a:pt x="-753" y="11302"/>
                    <a:pt x="879" y="18083"/>
                    <a:pt x="2511" y="20218"/>
                  </a:cubicBezTo>
                  <a:cubicBezTo>
                    <a:pt x="4144" y="22353"/>
                    <a:pt x="9041" y="21223"/>
                    <a:pt x="10548" y="21097"/>
                  </a:cubicBezTo>
                  <a:cubicBezTo>
                    <a:pt x="12055" y="20972"/>
                    <a:pt x="11679" y="20469"/>
                    <a:pt x="11679" y="18962"/>
                  </a:cubicBezTo>
                  <a:cubicBezTo>
                    <a:pt x="11679" y="17455"/>
                    <a:pt x="10046" y="13813"/>
                    <a:pt x="10423" y="12055"/>
                  </a:cubicBezTo>
                  <a:cubicBezTo>
                    <a:pt x="10800" y="10297"/>
                    <a:pt x="13060" y="7911"/>
                    <a:pt x="14567" y="7911"/>
                  </a:cubicBezTo>
                  <a:cubicBezTo>
                    <a:pt x="16074" y="7911"/>
                    <a:pt x="18586" y="11930"/>
                    <a:pt x="19716" y="11553"/>
                  </a:cubicBezTo>
                  <a:cubicBezTo>
                    <a:pt x="20846" y="11176"/>
                    <a:pt x="21600" y="7283"/>
                    <a:pt x="21600" y="5525"/>
                  </a:cubicBezTo>
                  <a:cubicBezTo>
                    <a:pt x="21600" y="3767"/>
                    <a:pt x="21348" y="1632"/>
                    <a:pt x="19590" y="879"/>
                  </a:cubicBezTo>
                  <a:close/>
                </a:path>
              </a:pathLst>
            </a:custGeom>
            <a:solidFill>
              <a:srgbClr val="F9EED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57" name="図形 5195"/>
            <p:cNvSpPr/>
            <p:nvPr/>
          </p:nvSpPr>
          <p:spPr>
            <a:xfrm>
              <a:off x="4946115" y="4946115"/>
              <a:ext cx="625044" cy="7845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200" y="635"/>
                  </a:moveTo>
                  <a:cubicBezTo>
                    <a:pt x="15200" y="2223"/>
                    <a:pt x="19600" y="12705"/>
                    <a:pt x="17200" y="15882"/>
                  </a:cubicBezTo>
                  <a:cubicBezTo>
                    <a:pt x="14800" y="19058"/>
                    <a:pt x="0" y="19694"/>
                    <a:pt x="400" y="20329"/>
                  </a:cubicBezTo>
                  <a:cubicBezTo>
                    <a:pt x="800" y="20964"/>
                    <a:pt x="18000" y="22870"/>
                    <a:pt x="20800" y="20647"/>
                  </a:cubicBezTo>
                  <a:cubicBezTo>
                    <a:pt x="23600" y="18423"/>
                    <a:pt x="19600" y="9529"/>
                    <a:pt x="18800" y="6352"/>
                  </a:cubicBezTo>
                  <a:cubicBezTo>
                    <a:pt x="18000" y="3176"/>
                    <a:pt x="15200" y="-952"/>
                    <a:pt x="15200" y="635"/>
                  </a:cubicBezTo>
                  <a:close/>
                </a:path>
              </a:pathLst>
            </a:custGeom>
            <a:solidFill>
              <a:srgbClr val="F5E0A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58" name="図形 5196"/>
            <p:cNvSpPr/>
            <p:nvPr/>
          </p:nvSpPr>
          <p:spPr>
            <a:xfrm>
              <a:off x="4693645" y="3890331"/>
              <a:ext cx="974316" cy="107679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075" y="229"/>
                  </a:moveTo>
                  <a:cubicBezTo>
                    <a:pt x="17788" y="919"/>
                    <a:pt x="9656" y="4365"/>
                    <a:pt x="6352" y="6893"/>
                  </a:cubicBezTo>
                  <a:cubicBezTo>
                    <a:pt x="3049" y="9421"/>
                    <a:pt x="508" y="13787"/>
                    <a:pt x="254" y="16085"/>
                  </a:cubicBezTo>
                  <a:cubicBezTo>
                    <a:pt x="0" y="18382"/>
                    <a:pt x="3557" y="21829"/>
                    <a:pt x="4320" y="21370"/>
                  </a:cubicBezTo>
                  <a:cubicBezTo>
                    <a:pt x="5082" y="20910"/>
                    <a:pt x="4574" y="14936"/>
                    <a:pt x="5844" y="12638"/>
                  </a:cubicBezTo>
                  <a:cubicBezTo>
                    <a:pt x="7115" y="10340"/>
                    <a:pt x="10672" y="8042"/>
                    <a:pt x="12960" y="6434"/>
                  </a:cubicBezTo>
                  <a:cubicBezTo>
                    <a:pt x="15247" y="4825"/>
                    <a:pt x="19567" y="3217"/>
                    <a:pt x="20583" y="2297"/>
                  </a:cubicBezTo>
                  <a:cubicBezTo>
                    <a:pt x="21600" y="1378"/>
                    <a:pt x="22362" y="-459"/>
                    <a:pt x="20075" y="229"/>
                  </a:cubicBezTo>
                  <a:close/>
                </a:path>
              </a:pathLst>
            </a:custGeom>
            <a:solidFill>
              <a:srgbClr val="FBF4E2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059" name="グループ 2594"/>
          <p:cNvGrpSpPr/>
          <p:nvPr/>
        </p:nvGrpSpPr>
        <p:grpSpPr>
          <a:xfrm>
            <a:off x="4247001" y="2746372"/>
            <a:ext cx="429061" cy="484091"/>
            <a:chOff x="3239074" y="2090049"/>
            <a:chExt cx="1817496" cy="2050601"/>
          </a:xfrm>
        </p:grpSpPr>
        <p:sp>
          <p:nvSpPr>
            <p:cNvPr id="5060" name="図形 5187"/>
            <p:cNvSpPr/>
            <p:nvPr/>
          </p:nvSpPr>
          <p:spPr>
            <a:xfrm>
              <a:off x="3239074" y="2090049"/>
              <a:ext cx="1817496" cy="205060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695" y="105"/>
                  </a:moveTo>
                  <a:cubicBezTo>
                    <a:pt x="16604" y="589"/>
                    <a:pt x="20287" y="3731"/>
                    <a:pt x="21105" y="6632"/>
                  </a:cubicBezTo>
                  <a:cubicBezTo>
                    <a:pt x="21923" y="9534"/>
                    <a:pt x="21923" y="15094"/>
                    <a:pt x="19605" y="17512"/>
                  </a:cubicBezTo>
                  <a:cubicBezTo>
                    <a:pt x="17286" y="19930"/>
                    <a:pt x="10058" y="22106"/>
                    <a:pt x="6921" y="21501"/>
                  </a:cubicBezTo>
                  <a:cubicBezTo>
                    <a:pt x="3784" y="20896"/>
                    <a:pt x="648" y="15457"/>
                    <a:pt x="101" y="13524"/>
                  </a:cubicBezTo>
                  <a:cubicBezTo>
                    <a:pt x="-443" y="11589"/>
                    <a:pt x="1193" y="10259"/>
                    <a:pt x="2966" y="9776"/>
                  </a:cubicBezTo>
                  <a:cubicBezTo>
                    <a:pt x="4739" y="9292"/>
                    <a:pt x="9786" y="10743"/>
                    <a:pt x="11285" y="10259"/>
                  </a:cubicBezTo>
                  <a:cubicBezTo>
                    <a:pt x="12785" y="9776"/>
                    <a:pt x="12785" y="7720"/>
                    <a:pt x="12513" y="6632"/>
                  </a:cubicBezTo>
                  <a:cubicBezTo>
                    <a:pt x="12240" y="5545"/>
                    <a:pt x="10740" y="5908"/>
                    <a:pt x="9239" y="3490"/>
                  </a:cubicBezTo>
                  <a:cubicBezTo>
                    <a:pt x="7467" y="831"/>
                    <a:pt x="12785" y="-378"/>
                    <a:pt x="14695" y="105"/>
                  </a:cubicBezTo>
                  <a:close/>
                </a:path>
              </a:pathLst>
            </a:custGeom>
            <a:solidFill>
              <a:srgbClr val="F9EED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61" name="図形 5188"/>
            <p:cNvSpPr/>
            <p:nvPr/>
          </p:nvSpPr>
          <p:spPr>
            <a:xfrm>
              <a:off x="4152751" y="2605822"/>
              <a:ext cx="263122" cy="49739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347" y="257"/>
                  </a:moveTo>
                  <a:cubicBezTo>
                    <a:pt x="939" y="514"/>
                    <a:pt x="6104" y="6942"/>
                    <a:pt x="6104" y="10285"/>
                  </a:cubicBezTo>
                  <a:cubicBezTo>
                    <a:pt x="6104" y="13628"/>
                    <a:pt x="-1878" y="20314"/>
                    <a:pt x="469" y="21342"/>
                  </a:cubicBezTo>
                  <a:cubicBezTo>
                    <a:pt x="2817" y="22371"/>
                    <a:pt x="18313" y="19542"/>
                    <a:pt x="20660" y="17228"/>
                  </a:cubicBezTo>
                  <a:cubicBezTo>
                    <a:pt x="23008" y="14914"/>
                    <a:pt x="18782" y="10285"/>
                    <a:pt x="15965" y="7457"/>
                  </a:cubicBezTo>
                  <a:cubicBezTo>
                    <a:pt x="13147" y="4628"/>
                    <a:pt x="3756" y="0"/>
                    <a:pt x="2347" y="257"/>
                  </a:cubicBezTo>
                  <a:close/>
                </a:path>
              </a:pathLst>
            </a:custGeom>
            <a:solidFill>
              <a:srgbClr val="F5E0A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62" name="図形 5189"/>
            <p:cNvSpPr/>
            <p:nvPr/>
          </p:nvSpPr>
          <p:spPr>
            <a:xfrm>
              <a:off x="3385392" y="2972259"/>
              <a:ext cx="1630940" cy="1095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447" y="227"/>
                  </a:moveTo>
                  <a:cubicBezTo>
                    <a:pt x="21143" y="1136"/>
                    <a:pt x="20230" y="10231"/>
                    <a:pt x="18709" y="13187"/>
                  </a:cubicBezTo>
                  <a:cubicBezTo>
                    <a:pt x="17188" y="16143"/>
                    <a:pt x="14754" y="17962"/>
                    <a:pt x="12321" y="18416"/>
                  </a:cubicBezTo>
                  <a:cubicBezTo>
                    <a:pt x="9887" y="18871"/>
                    <a:pt x="5628" y="17280"/>
                    <a:pt x="3650" y="16597"/>
                  </a:cubicBezTo>
                  <a:cubicBezTo>
                    <a:pt x="1673" y="15915"/>
                    <a:pt x="152" y="13414"/>
                    <a:pt x="152" y="13869"/>
                  </a:cubicBezTo>
                  <a:cubicBezTo>
                    <a:pt x="152" y="14324"/>
                    <a:pt x="2738" y="19326"/>
                    <a:pt x="4107" y="20463"/>
                  </a:cubicBezTo>
                  <a:cubicBezTo>
                    <a:pt x="5476" y="21600"/>
                    <a:pt x="7149" y="21600"/>
                    <a:pt x="8822" y="21600"/>
                  </a:cubicBezTo>
                  <a:cubicBezTo>
                    <a:pt x="10495" y="21600"/>
                    <a:pt x="13233" y="20463"/>
                    <a:pt x="14907" y="19326"/>
                  </a:cubicBezTo>
                  <a:cubicBezTo>
                    <a:pt x="16580" y="18189"/>
                    <a:pt x="18557" y="16370"/>
                    <a:pt x="19622" y="14324"/>
                  </a:cubicBezTo>
                  <a:cubicBezTo>
                    <a:pt x="20687" y="12277"/>
                    <a:pt x="20991" y="9094"/>
                    <a:pt x="21295" y="6821"/>
                  </a:cubicBezTo>
                  <a:cubicBezTo>
                    <a:pt x="21600" y="4547"/>
                    <a:pt x="21752" y="-682"/>
                    <a:pt x="21447" y="227"/>
                  </a:cubicBezTo>
                  <a:close/>
                </a:path>
              </a:pathLst>
            </a:custGeom>
            <a:solidFill>
              <a:srgbClr val="F5E0A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63" name="図形 5197"/>
            <p:cNvSpPr/>
            <p:nvPr/>
          </p:nvSpPr>
          <p:spPr>
            <a:xfrm>
              <a:off x="3328012" y="3087018"/>
              <a:ext cx="435270" cy="48229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1368" y="0"/>
                  </a:moveTo>
                  <a:cubicBezTo>
                    <a:pt x="9094" y="0"/>
                    <a:pt x="5115" y="1028"/>
                    <a:pt x="3410" y="2571"/>
                  </a:cubicBezTo>
                  <a:cubicBezTo>
                    <a:pt x="1705" y="4114"/>
                    <a:pt x="-568" y="8228"/>
                    <a:pt x="568" y="11314"/>
                  </a:cubicBezTo>
                  <a:cubicBezTo>
                    <a:pt x="1705" y="14400"/>
                    <a:pt x="9663" y="21600"/>
                    <a:pt x="10800" y="21085"/>
                  </a:cubicBezTo>
                  <a:cubicBezTo>
                    <a:pt x="11936" y="20571"/>
                    <a:pt x="6821" y="10285"/>
                    <a:pt x="8526" y="7714"/>
                  </a:cubicBezTo>
                  <a:cubicBezTo>
                    <a:pt x="10231" y="5142"/>
                    <a:pt x="19894" y="6685"/>
                    <a:pt x="21031" y="5657"/>
                  </a:cubicBezTo>
                  <a:cubicBezTo>
                    <a:pt x="22168" y="4628"/>
                    <a:pt x="19326" y="2057"/>
                    <a:pt x="18189" y="1542"/>
                  </a:cubicBezTo>
                  <a:cubicBezTo>
                    <a:pt x="17052" y="1028"/>
                    <a:pt x="13642" y="0"/>
                    <a:pt x="11368" y="0"/>
                  </a:cubicBezTo>
                  <a:close/>
                </a:path>
              </a:pathLst>
            </a:custGeom>
            <a:solidFill>
              <a:srgbClr val="FBF4E2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064" name="グループ 2599"/>
          <p:cNvGrpSpPr/>
          <p:nvPr/>
        </p:nvGrpSpPr>
        <p:grpSpPr>
          <a:xfrm>
            <a:off x="551533" y="7012353"/>
            <a:ext cx="633261" cy="511324"/>
            <a:chOff x="3047022" y="3021605"/>
            <a:chExt cx="3771812" cy="3045531"/>
          </a:xfrm>
        </p:grpSpPr>
        <p:grpSp>
          <p:nvGrpSpPr>
            <p:cNvPr id="5065" name="グループ 5206"/>
            <p:cNvGrpSpPr/>
            <p:nvPr/>
          </p:nvGrpSpPr>
          <p:grpSpPr>
            <a:xfrm rot="14940000">
              <a:off x="4211685" y="2823100"/>
              <a:ext cx="1440000" cy="1837065"/>
              <a:chOff x="4211657" y="2823072"/>
              <a:chExt cx="1440000" cy="1837065"/>
            </a:xfrm>
          </p:grpSpPr>
          <p:sp>
            <p:nvSpPr>
              <p:cNvPr id="5066" name="楕円 5203"/>
              <p:cNvSpPr/>
              <p:nvPr/>
            </p:nvSpPr>
            <p:spPr>
              <a:xfrm>
                <a:off x="4211657" y="2823072"/>
                <a:ext cx="1440000" cy="1837065"/>
              </a:xfrm>
              <a:prstGeom prst="ellipse">
                <a:avLst/>
              </a:prstGeom>
              <a:solidFill>
                <a:srgbClr val="F9EED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067" name="図形 5204"/>
              <p:cNvSpPr/>
              <p:nvPr/>
            </p:nvSpPr>
            <p:spPr>
              <a:xfrm>
                <a:off x="4429699" y="3190301"/>
                <a:ext cx="309866" cy="87363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600" y="284"/>
                    </a:moveTo>
                    <a:cubicBezTo>
                      <a:pt x="16000" y="1421"/>
                      <a:pt x="21600" y="7673"/>
                      <a:pt x="21600" y="10800"/>
                    </a:cubicBezTo>
                    <a:cubicBezTo>
                      <a:pt x="21600" y="13926"/>
                      <a:pt x="15200" y="18189"/>
                      <a:pt x="12000" y="19610"/>
                    </a:cubicBezTo>
                    <a:cubicBezTo>
                      <a:pt x="8800" y="21031"/>
                      <a:pt x="800" y="22168"/>
                      <a:pt x="800" y="20747"/>
                    </a:cubicBezTo>
                    <a:cubicBezTo>
                      <a:pt x="800" y="19326"/>
                      <a:pt x="10400" y="13642"/>
                      <a:pt x="10400" y="11084"/>
                    </a:cubicBezTo>
                    <a:cubicBezTo>
                      <a:pt x="10400" y="8526"/>
                      <a:pt x="4800" y="5684"/>
                      <a:pt x="4800" y="3978"/>
                    </a:cubicBezTo>
                    <a:cubicBezTo>
                      <a:pt x="4800" y="2273"/>
                      <a:pt x="11200" y="-852"/>
                      <a:pt x="13600" y="284"/>
                    </a:cubicBezTo>
                    <a:close/>
                  </a:path>
                </a:pathLst>
              </a:custGeom>
              <a:solidFill>
                <a:srgbClr val="DEC7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068" name="図形 5205"/>
              <p:cNvSpPr/>
              <p:nvPr/>
            </p:nvSpPr>
            <p:spPr>
              <a:xfrm>
                <a:off x="4957590" y="2983735"/>
                <a:ext cx="451011" cy="44642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415" y="553"/>
                    </a:moveTo>
                    <a:cubicBezTo>
                      <a:pt x="12184" y="1661"/>
                      <a:pt x="17169" y="6646"/>
                      <a:pt x="18830" y="9415"/>
                    </a:cubicBezTo>
                    <a:cubicBezTo>
                      <a:pt x="20492" y="12184"/>
                      <a:pt x="22153" y="17169"/>
                      <a:pt x="21600" y="18830"/>
                    </a:cubicBezTo>
                    <a:cubicBezTo>
                      <a:pt x="21046" y="20492"/>
                      <a:pt x="16615" y="21600"/>
                      <a:pt x="14953" y="21046"/>
                    </a:cubicBezTo>
                    <a:cubicBezTo>
                      <a:pt x="13292" y="20492"/>
                      <a:pt x="11630" y="14953"/>
                      <a:pt x="9415" y="13292"/>
                    </a:cubicBezTo>
                    <a:cubicBezTo>
                      <a:pt x="7200" y="11630"/>
                      <a:pt x="2769" y="11630"/>
                      <a:pt x="1661" y="9969"/>
                    </a:cubicBezTo>
                    <a:cubicBezTo>
                      <a:pt x="553" y="8307"/>
                      <a:pt x="0" y="3323"/>
                      <a:pt x="1107" y="2215"/>
                    </a:cubicBezTo>
                    <a:cubicBezTo>
                      <a:pt x="2215" y="1107"/>
                      <a:pt x="6646" y="-553"/>
                      <a:pt x="9415" y="553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5069" name="グループ 5208"/>
            <p:cNvGrpSpPr/>
            <p:nvPr/>
          </p:nvGrpSpPr>
          <p:grpSpPr>
            <a:xfrm rot="13380000">
              <a:off x="5378834" y="4230071"/>
              <a:ext cx="1440000" cy="1837065"/>
              <a:chOff x="4211657" y="2823072"/>
              <a:chExt cx="1440000" cy="1837065"/>
            </a:xfrm>
          </p:grpSpPr>
          <p:sp>
            <p:nvSpPr>
              <p:cNvPr id="5070" name="楕円 5203"/>
              <p:cNvSpPr/>
              <p:nvPr/>
            </p:nvSpPr>
            <p:spPr>
              <a:xfrm>
                <a:off x="4211657" y="2823072"/>
                <a:ext cx="1440000" cy="1837065"/>
              </a:xfrm>
              <a:prstGeom prst="ellipse">
                <a:avLst/>
              </a:prstGeom>
              <a:solidFill>
                <a:srgbClr val="F9EED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071" name="図形 5204"/>
              <p:cNvSpPr/>
              <p:nvPr/>
            </p:nvSpPr>
            <p:spPr>
              <a:xfrm>
                <a:off x="4429699" y="3190301"/>
                <a:ext cx="309866" cy="87363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600" y="284"/>
                    </a:moveTo>
                    <a:cubicBezTo>
                      <a:pt x="16000" y="1421"/>
                      <a:pt x="21600" y="7673"/>
                      <a:pt x="21600" y="10800"/>
                    </a:cubicBezTo>
                    <a:cubicBezTo>
                      <a:pt x="21600" y="13926"/>
                      <a:pt x="15200" y="18189"/>
                      <a:pt x="12000" y="19610"/>
                    </a:cubicBezTo>
                    <a:cubicBezTo>
                      <a:pt x="8800" y="21031"/>
                      <a:pt x="800" y="22168"/>
                      <a:pt x="800" y="20747"/>
                    </a:cubicBezTo>
                    <a:cubicBezTo>
                      <a:pt x="800" y="19326"/>
                      <a:pt x="10400" y="13642"/>
                      <a:pt x="10400" y="11084"/>
                    </a:cubicBezTo>
                    <a:cubicBezTo>
                      <a:pt x="10400" y="8526"/>
                      <a:pt x="4800" y="5684"/>
                      <a:pt x="4800" y="3978"/>
                    </a:cubicBezTo>
                    <a:cubicBezTo>
                      <a:pt x="4800" y="2273"/>
                      <a:pt x="11200" y="-852"/>
                      <a:pt x="13600" y="284"/>
                    </a:cubicBezTo>
                    <a:close/>
                  </a:path>
                </a:pathLst>
              </a:custGeom>
              <a:solidFill>
                <a:srgbClr val="DEC7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072" name="図形 5205"/>
              <p:cNvSpPr/>
              <p:nvPr/>
            </p:nvSpPr>
            <p:spPr>
              <a:xfrm rot="2040000">
                <a:off x="5112963" y="3339189"/>
                <a:ext cx="451011" cy="44642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415" y="553"/>
                    </a:moveTo>
                    <a:cubicBezTo>
                      <a:pt x="12184" y="1661"/>
                      <a:pt x="17169" y="6646"/>
                      <a:pt x="18830" y="9415"/>
                    </a:cubicBezTo>
                    <a:cubicBezTo>
                      <a:pt x="20492" y="12184"/>
                      <a:pt x="22153" y="17169"/>
                      <a:pt x="21600" y="18830"/>
                    </a:cubicBezTo>
                    <a:cubicBezTo>
                      <a:pt x="21046" y="20492"/>
                      <a:pt x="16615" y="21600"/>
                      <a:pt x="14953" y="21046"/>
                    </a:cubicBezTo>
                    <a:cubicBezTo>
                      <a:pt x="13292" y="20492"/>
                      <a:pt x="11630" y="14953"/>
                      <a:pt x="9415" y="13292"/>
                    </a:cubicBezTo>
                    <a:cubicBezTo>
                      <a:pt x="7200" y="11630"/>
                      <a:pt x="2769" y="11630"/>
                      <a:pt x="1661" y="9969"/>
                    </a:cubicBezTo>
                    <a:cubicBezTo>
                      <a:pt x="553" y="8307"/>
                      <a:pt x="0" y="3323"/>
                      <a:pt x="1107" y="2215"/>
                    </a:cubicBezTo>
                    <a:cubicBezTo>
                      <a:pt x="2215" y="1107"/>
                      <a:pt x="6646" y="-553"/>
                      <a:pt x="9415" y="553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5073" name="グループ 5212"/>
            <p:cNvGrpSpPr/>
            <p:nvPr/>
          </p:nvGrpSpPr>
          <p:grpSpPr>
            <a:xfrm rot="16740000">
              <a:off x="3245582" y="4357101"/>
              <a:ext cx="1440000" cy="1837065"/>
              <a:chOff x="4211657" y="2823072"/>
              <a:chExt cx="1440000" cy="1837065"/>
            </a:xfrm>
          </p:grpSpPr>
          <p:sp>
            <p:nvSpPr>
              <p:cNvPr id="5074" name="楕円 5203"/>
              <p:cNvSpPr/>
              <p:nvPr/>
            </p:nvSpPr>
            <p:spPr>
              <a:xfrm>
                <a:off x="4211657" y="2823072"/>
                <a:ext cx="1440000" cy="1837065"/>
              </a:xfrm>
              <a:prstGeom prst="ellipse">
                <a:avLst/>
              </a:prstGeom>
              <a:solidFill>
                <a:srgbClr val="F9EED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075" name="図形 5204"/>
              <p:cNvSpPr/>
              <p:nvPr/>
            </p:nvSpPr>
            <p:spPr>
              <a:xfrm>
                <a:off x="4429699" y="3190301"/>
                <a:ext cx="309866" cy="87363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600" y="284"/>
                    </a:moveTo>
                    <a:cubicBezTo>
                      <a:pt x="16000" y="1421"/>
                      <a:pt x="21600" y="7673"/>
                      <a:pt x="21600" y="10800"/>
                    </a:cubicBezTo>
                    <a:cubicBezTo>
                      <a:pt x="21600" y="13926"/>
                      <a:pt x="15200" y="18189"/>
                      <a:pt x="12000" y="19610"/>
                    </a:cubicBezTo>
                    <a:cubicBezTo>
                      <a:pt x="8800" y="21031"/>
                      <a:pt x="800" y="22168"/>
                      <a:pt x="800" y="20747"/>
                    </a:cubicBezTo>
                    <a:cubicBezTo>
                      <a:pt x="800" y="19326"/>
                      <a:pt x="10400" y="13642"/>
                      <a:pt x="10400" y="11084"/>
                    </a:cubicBezTo>
                    <a:cubicBezTo>
                      <a:pt x="10400" y="8526"/>
                      <a:pt x="4800" y="5684"/>
                      <a:pt x="4800" y="3978"/>
                    </a:cubicBezTo>
                    <a:cubicBezTo>
                      <a:pt x="4800" y="2273"/>
                      <a:pt x="11200" y="-852"/>
                      <a:pt x="13600" y="284"/>
                    </a:cubicBezTo>
                    <a:close/>
                  </a:path>
                </a:pathLst>
              </a:custGeom>
              <a:solidFill>
                <a:srgbClr val="DEC7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076" name="図形 5205"/>
              <p:cNvSpPr/>
              <p:nvPr/>
            </p:nvSpPr>
            <p:spPr>
              <a:xfrm>
                <a:off x="5006935" y="2992517"/>
                <a:ext cx="451011" cy="44642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415" y="553"/>
                    </a:moveTo>
                    <a:cubicBezTo>
                      <a:pt x="12184" y="1661"/>
                      <a:pt x="17169" y="6646"/>
                      <a:pt x="18830" y="9415"/>
                    </a:cubicBezTo>
                    <a:cubicBezTo>
                      <a:pt x="20492" y="12184"/>
                      <a:pt x="22153" y="17169"/>
                      <a:pt x="21600" y="18830"/>
                    </a:cubicBezTo>
                    <a:cubicBezTo>
                      <a:pt x="21046" y="20492"/>
                      <a:pt x="16615" y="21600"/>
                      <a:pt x="14953" y="21046"/>
                    </a:cubicBezTo>
                    <a:cubicBezTo>
                      <a:pt x="13292" y="20492"/>
                      <a:pt x="11630" y="14953"/>
                      <a:pt x="9415" y="13292"/>
                    </a:cubicBezTo>
                    <a:cubicBezTo>
                      <a:pt x="7200" y="11630"/>
                      <a:pt x="2769" y="11630"/>
                      <a:pt x="1661" y="9969"/>
                    </a:cubicBezTo>
                    <a:cubicBezTo>
                      <a:pt x="553" y="8307"/>
                      <a:pt x="0" y="3323"/>
                      <a:pt x="1107" y="2215"/>
                    </a:cubicBezTo>
                    <a:cubicBezTo>
                      <a:pt x="2215" y="1107"/>
                      <a:pt x="6646" y="-553"/>
                      <a:pt x="9415" y="553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5077" name="グループ 2614"/>
          <p:cNvGrpSpPr/>
          <p:nvPr/>
        </p:nvGrpSpPr>
        <p:grpSpPr>
          <a:xfrm>
            <a:off x="5661000" y="2704053"/>
            <a:ext cx="689172" cy="576657"/>
            <a:chOff x="3913283" y="5588048"/>
            <a:chExt cx="3018163" cy="2525416"/>
          </a:xfrm>
        </p:grpSpPr>
        <p:sp>
          <p:nvSpPr>
            <p:cNvPr id="5078" name="図形 5230"/>
            <p:cNvSpPr/>
            <p:nvPr/>
          </p:nvSpPr>
          <p:spPr>
            <a:xfrm>
              <a:off x="4682166" y="5588048"/>
              <a:ext cx="1342683" cy="64336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7690"/>
                  </a:moveTo>
                  <a:cubicBezTo>
                    <a:pt x="3538" y="7661"/>
                    <a:pt x="1388" y="368"/>
                    <a:pt x="6676" y="24"/>
                  </a:cubicBezTo>
                  <a:cubicBezTo>
                    <a:pt x="9832" y="-365"/>
                    <a:pt x="9222" y="3855"/>
                    <a:pt x="10604" y="3492"/>
                  </a:cubicBezTo>
                  <a:cubicBezTo>
                    <a:pt x="11987" y="3126"/>
                    <a:pt x="10604" y="1121"/>
                    <a:pt x="14598" y="1109"/>
                  </a:cubicBezTo>
                  <a:cubicBezTo>
                    <a:pt x="18458" y="390"/>
                    <a:pt x="21116" y="6203"/>
                    <a:pt x="21512" y="9478"/>
                  </a:cubicBezTo>
                  <a:cubicBezTo>
                    <a:pt x="21907" y="12753"/>
                    <a:pt x="20919" y="19667"/>
                    <a:pt x="17957" y="21123"/>
                  </a:cubicBezTo>
                  <a:cubicBezTo>
                    <a:pt x="14994" y="22578"/>
                    <a:pt x="9266" y="20395"/>
                    <a:pt x="3538" y="18212"/>
                  </a:cubicBezTo>
                </a:path>
              </a:pathLst>
            </a:custGeom>
            <a:solidFill>
              <a:srgbClr val="FFDED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79" name="図形 5221"/>
            <p:cNvSpPr/>
            <p:nvPr/>
          </p:nvSpPr>
          <p:spPr>
            <a:xfrm>
              <a:off x="3913283" y="5703524"/>
              <a:ext cx="3018163" cy="24099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353" y="911"/>
                  </a:moveTo>
                  <a:cubicBezTo>
                    <a:pt x="2136" y="3691"/>
                    <a:pt x="493" y="9647"/>
                    <a:pt x="0" y="15940"/>
                  </a:cubicBezTo>
                  <a:cubicBezTo>
                    <a:pt x="-82" y="19137"/>
                    <a:pt x="4025" y="21197"/>
                    <a:pt x="6299" y="19019"/>
                  </a:cubicBezTo>
                  <a:cubicBezTo>
                    <a:pt x="8459" y="22486"/>
                    <a:pt x="14126" y="22286"/>
                    <a:pt x="15650" y="19456"/>
                  </a:cubicBezTo>
                  <a:cubicBezTo>
                    <a:pt x="18889" y="20056"/>
                    <a:pt x="21682" y="18102"/>
                    <a:pt x="21600" y="15733"/>
                  </a:cubicBezTo>
                  <a:cubicBezTo>
                    <a:pt x="21190" y="11204"/>
                    <a:pt x="19711" y="5762"/>
                    <a:pt x="16097" y="1234"/>
                  </a:cubicBezTo>
                  <a:cubicBezTo>
                    <a:pt x="16097" y="1234"/>
                    <a:pt x="13551" y="-1234"/>
                    <a:pt x="11909" y="1652"/>
                  </a:cubicBezTo>
                  <a:cubicBezTo>
                    <a:pt x="10102" y="-1131"/>
                    <a:pt x="8788" y="1398"/>
                    <a:pt x="8788" y="1404"/>
                  </a:cubicBezTo>
                  <a:cubicBezTo>
                    <a:pt x="6570" y="-1377"/>
                    <a:pt x="4353" y="813"/>
                    <a:pt x="4353" y="911"/>
                  </a:cubicBezTo>
                  <a:close/>
                </a:path>
              </a:pathLst>
            </a:custGeom>
            <a:solidFill>
              <a:srgbClr val="FFC7C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80" name="図形 5224"/>
            <p:cNvSpPr/>
            <p:nvPr/>
          </p:nvSpPr>
          <p:spPr>
            <a:xfrm>
              <a:off x="4785452" y="6116657"/>
              <a:ext cx="291150" cy="163969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400" y="1122"/>
                  </a:moveTo>
                  <a:cubicBezTo>
                    <a:pt x="12000" y="2384"/>
                    <a:pt x="8400" y="5610"/>
                    <a:pt x="6000" y="8836"/>
                  </a:cubicBezTo>
                  <a:cubicBezTo>
                    <a:pt x="3600" y="12062"/>
                    <a:pt x="0" y="18794"/>
                    <a:pt x="0" y="20618"/>
                  </a:cubicBezTo>
                  <a:cubicBezTo>
                    <a:pt x="0" y="22441"/>
                    <a:pt x="5400" y="21600"/>
                    <a:pt x="6600" y="20057"/>
                  </a:cubicBezTo>
                  <a:cubicBezTo>
                    <a:pt x="7800" y="18514"/>
                    <a:pt x="7800" y="14025"/>
                    <a:pt x="10200" y="10940"/>
                  </a:cubicBezTo>
                  <a:cubicBezTo>
                    <a:pt x="12600" y="7854"/>
                    <a:pt x="20400" y="2805"/>
                    <a:pt x="21000" y="1262"/>
                  </a:cubicBezTo>
                  <a:cubicBezTo>
                    <a:pt x="21600" y="-280"/>
                    <a:pt x="16800" y="-140"/>
                    <a:pt x="14400" y="1122"/>
                  </a:cubicBezTo>
                  <a:close/>
                </a:path>
              </a:pathLst>
            </a:custGeom>
            <a:solidFill>
              <a:srgbClr val="FEDFD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81" name="図形 5225"/>
            <p:cNvSpPr/>
            <p:nvPr/>
          </p:nvSpPr>
          <p:spPr>
            <a:xfrm>
              <a:off x="5677703" y="6059277"/>
              <a:ext cx="512829" cy="168982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1" y="147"/>
                  </a:moveTo>
                  <a:cubicBezTo>
                    <a:pt x="-724" y="1820"/>
                    <a:pt x="2782" y="3221"/>
                    <a:pt x="6288" y="6582"/>
                  </a:cubicBezTo>
                  <a:cubicBezTo>
                    <a:pt x="9794" y="9944"/>
                    <a:pt x="15638" y="19049"/>
                    <a:pt x="17976" y="20869"/>
                  </a:cubicBezTo>
                  <a:cubicBezTo>
                    <a:pt x="20313" y="22690"/>
                    <a:pt x="22650" y="20869"/>
                    <a:pt x="21092" y="17928"/>
                  </a:cubicBezTo>
                  <a:cubicBezTo>
                    <a:pt x="19534" y="14986"/>
                    <a:pt x="10573" y="6023"/>
                    <a:pt x="7457" y="3081"/>
                  </a:cubicBezTo>
                  <a:cubicBezTo>
                    <a:pt x="4341" y="140"/>
                    <a:pt x="3172" y="140"/>
                    <a:pt x="1613" y="0"/>
                  </a:cubicBezTo>
                </a:path>
              </a:pathLst>
            </a:custGeom>
            <a:solidFill>
              <a:srgbClr val="FEDFD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82" name="図形 5229"/>
            <p:cNvSpPr/>
            <p:nvPr/>
          </p:nvSpPr>
          <p:spPr>
            <a:xfrm>
              <a:off x="6300271" y="6196988"/>
              <a:ext cx="598680" cy="158982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153" y="466"/>
                  </a:moveTo>
                  <a:cubicBezTo>
                    <a:pt x="4984" y="2020"/>
                    <a:pt x="14953" y="10411"/>
                    <a:pt x="15369" y="13519"/>
                  </a:cubicBezTo>
                  <a:cubicBezTo>
                    <a:pt x="15784" y="16627"/>
                    <a:pt x="9969" y="18336"/>
                    <a:pt x="7476" y="19579"/>
                  </a:cubicBezTo>
                  <a:cubicBezTo>
                    <a:pt x="4984" y="20823"/>
                    <a:pt x="-1661" y="21444"/>
                    <a:pt x="415" y="21444"/>
                  </a:cubicBezTo>
                  <a:cubicBezTo>
                    <a:pt x="2492" y="21444"/>
                    <a:pt x="17030" y="20512"/>
                    <a:pt x="19938" y="18802"/>
                  </a:cubicBezTo>
                  <a:cubicBezTo>
                    <a:pt x="22846" y="17093"/>
                    <a:pt x="20353" y="13053"/>
                    <a:pt x="18692" y="10722"/>
                  </a:cubicBezTo>
                  <a:cubicBezTo>
                    <a:pt x="17030" y="8391"/>
                    <a:pt x="12046" y="5749"/>
                    <a:pt x="9969" y="4040"/>
                  </a:cubicBezTo>
                  <a:cubicBezTo>
                    <a:pt x="7892" y="2330"/>
                    <a:pt x="3323" y="-1087"/>
                    <a:pt x="4153" y="466"/>
                  </a:cubicBezTo>
                  <a:close/>
                </a:path>
              </a:pathLst>
            </a:custGeom>
            <a:solidFill>
              <a:srgbClr val="FEBEB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83" name="図形 5232"/>
            <p:cNvSpPr/>
            <p:nvPr/>
          </p:nvSpPr>
          <p:spPr>
            <a:xfrm>
              <a:off x="4154277" y="5818283"/>
              <a:ext cx="702355" cy="99990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121" y="248"/>
                  </a:moveTo>
                  <a:cubicBezTo>
                    <a:pt x="17704" y="248"/>
                    <a:pt x="14163" y="496"/>
                    <a:pt x="12039" y="1737"/>
                  </a:cubicBezTo>
                  <a:cubicBezTo>
                    <a:pt x="9914" y="2979"/>
                    <a:pt x="7436" y="5710"/>
                    <a:pt x="5665" y="8937"/>
                  </a:cubicBezTo>
                  <a:cubicBezTo>
                    <a:pt x="3895" y="12165"/>
                    <a:pt x="0" y="21103"/>
                    <a:pt x="354" y="21600"/>
                  </a:cubicBezTo>
                  <a:cubicBezTo>
                    <a:pt x="708" y="22096"/>
                    <a:pt x="5665" y="14896"/>
                    <a:pt x="8144" y="12165"/>
                  </a:cubicBezTo>
                  <a:cubicBezTo>
                    <a:pt x="10622" y="9434"/>
                    <a:pt x="13455" y="6206"/>
                    <a:pt x="15580" y="4717"/>
                  </a:cubicBezTo>
                  <a:cubicBezTo>
                    <a:pt x="17704" y="3227"/>
                    <a:pt x="21245" y="2979"/>
                    <a:pt x="21600" y="2234"/>
                  </a:cubicBezTo>
                  <a:cubicBezTo>
                    <a:pt x="21954" y="1489"/>
                    <a:pt x="20537" y="248"/>
                    <a:pt x="19121" y="248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84" name="図形 5233"/>
            <p:cNvSpPr/>
            <p:nvPr/>
          </p:nvSpPr>
          <p:spPr>
            <a:xfrm>
              <a:off x="5037922" y="5921566"/>
              <a:ext cx="355753" cy="115834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885" y="78"/>
                  </a:moveTo>
                  <a:cubicBezTo>
                    <a:pt x="14192" y="501"/>
                    <a:pt x="7457" y="2403"/>
                    <a:pt x="5437" y="4306"/>
                  </a:cubicBezTo>
                  <a:cubicBezTo>
                    <a:pt x="3416" y="6208"/>
                    <a:pt x="1794" y="8119"/>
                    <a:pt x="1794" y="10867"/>
                  </a:cubicBezTo>
                  <a:cubicBezTo>
                    <a:pt x="1794" y="13613"/>
                    <a:pt x="-1005" y="20899"/>
                    <a:pt x="343" y="21533"/>
                  </a:cubicBezTo>
                  <a:cubicBezTo>
                    <a:pt x="1689" y="22166"/>
                    <a:pt x="8384" y="18374"/>
                    <a:pt x="9058" y="15836"/>
                  </a:cubicBezTo>
                  <a:cubicBezTo>
                    <a:pt x="9731" y="13300"/>
                    <a:pt x="12171" y="7898"/>
                    <a:pt x="13518" y="5573"/>
                  </a:cubicBezTo>
                  <a:cubicBezTo>
                    <a:pt x="14865" y="3248"/>
                    <a:pt x="21600" y="2615"/>
                    <a:pt x="21600" y="1770"/>
                  </a:cubicBezTo>
                  <a:cubicBezTo>
                    <a:pt x="21600" y="924"/>
                    <a:pt x="19579" y="-342"/>
                    <a:pt x="16885" y="78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85" name="図形 5235"/>
            <p:cNvSpPr/>
            <p:nvPr/>
          </p:nvSpPr>
          <p:spPr>
            <a:xfrm>
              <a:off x="5049398" y="6403554"/>
              <a:ext cx="835152" cy="148985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468" y="664"/>
                  </a:moveTo>
                  <a:cubicBezTo>
                    <a:pt x="8284" y="1661"/>
                    <a:pt x="7989" y="5649"/>
                    <a:pt x="6805" y="8141"/>
                  </a:cubicBezTo>
                  <a:cubicBezTo>
                    <a:pt x="5621" y="10633"/>
                    <a:pt x="2071" y="13624"/>
                    <a:pt x="1183" y="15618"/>
                  </a:cubicBezTo>
                  <a:cubicBezTo>
                    <a:pt x="295" y="17612"/>
                    <a:pt x="-887" y="19772"/>
                    <a:pt x="1479" y="20603"/>
                  </a:cubicBezTo>
                  <a:cubicBezTo>
                    <a:pt x="3846" y="21433"/>
                    <a:pt x="12131" y="21600"/>
                    <a:pt x="15386" y="21433"/>
                  </a:cubicBezTo>
                  <a:cubicBezTo>
                    <a:pt x="18641" y="21267"/>
                    <a:pt x="21008" y="21101"/>
                    <a:pt x="21304" y="19107"/>
                  </a:cubicBezTo>
                  <a:cubicBezTo>
                    <a:pt x="21600" y="17113"/>
                    <a:pt x="19232" y="12129"/>
                    <a:pt x="18049" y="9304"/>
                  </a:cubicBezTo>
                  <a:cubicBezTo>
                    <a:pt x="16865" y="6480"/>
                    <a:pt x="15386" y="2658"/>
                    <a:pt x="14202" y="1329"/>
                  </a:cubicBezTo>
                  <a:cubicBezTo>
                    <a:pt x="13019" y="0"/>
                    <a:pt x="10652" y="-332"/>
                    <a:pt x="9468" y="664"/>
                  </a:cubicBezTo>
                  <a:close/>
                </a:path>
              </a:pathLst>
            </a:custGeom>
            <a:solidFill>
              <a:srgbClr val="FEBEB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86" name="図形 5236"/>
            <p:cNvSpPr/>
            <p:nvPr/>
          </p:nvSpPr>
          <p:spPr>
            <a:xfrm>
              <a:off x="6013374" y="6196988"/>
              <a:ext cx="614815" cy="142704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00" y="2787"/>
                  </a:moveTo>
                  <a:cubicBezTo>
                    <a:pt x="2000" y="5400"/>
                    <a:pt x="7200" y="13064"/>
                    <a:pt x="8800" y="16200"/>
                  </a:cubicBezTo>
                  <a:cubicBezTo>
                    <a:pt x="10400" y="19335"/>
                    <a:pt x="8800" y="21425"/>
                    <a:pt x="10800" y="21600"/>
                  </a:cubicBezTo>
                  <a:cubicBezTo>
                    <a:pt x="12800" y="21774"/>
                    <a:pt x="20400" y="19683"/>
                    <a:pt x="21200" y="17593"/>
                  </a:cubicBezTo>
                  <a:cubicBezTo>
                    <a:pt x="22000" y="15503"/>
                    <a:pt x="18800" y="11322"/>
                    <a:pt x="16800" y="8709"/>
                  </a:cubicBezTo>
                  <a:cubicBezTo>
                    <a:pt x="14800" y="6096"/>
                    <a:pt x="10000" y="2961"/>
                    <a:pt x="7600" y="1567"/>
                  </a:cubicBezTo>
                  <a:cubicBezTo>
                    <a:pt x="5200" y="174"/>
                    <a:pt x="2400" y="0"/>
                    <a:pt x="1600" y="174"/>
                  </a:cubicBezTo>
                  <a:cubicBezTo>
                    <a:pt x="800" y="348"/>
                    <a:pt x="-400" y="174"/>
                    <a:pt x="800" y="2787"/>
                  </a:cubicBezTo>
                  <a:close/>
                </a:path>
              </a:pathLst>
            </a:custGeom>
            <a:solidFill>
              <a:srgbClr val="FEBEB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87" name="図形 5237"/>
            <p:cNvSpPr/>
            <p:nvPr/>
          </p:nvSpPr>
          <p:spPr>
            <a:xfrm>
              <a:off x="4085422" y="6254368"/>
              <a:ext cx="739618" cy="149908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262" y="1648"/>
                  </a:moveTo>
                  <a:cubicBezTo>
                    <a:pt x="20925" y="2967"/>
                    <a:pt x="17550" y="6265"/>
                    <a:pt x="16875" y="9398"/>
                  </a:cubicBezTo>
                  <a:cubicBezTo>
                    <a:pt x="16200" y="12531"/>
                    <a:pt x="18562" y="18796"/>
                    <a:pt x="16537" y="20610"/>
                  </a:cubicBezTo>
                  <a:cubicBezTo>
                    <a:pt x="14512" y="22424"/>
                    <a:pt x="6075" y="21105"/>
                    <a:pt x="3375" y="20445"/>
                  </a:cubicBezTo>
                  <a:cubicBezTo>
                    <a:pt x="675" y="19786"/>
                    <a:pt x="0" y="17972"/>
                    <a:pt x="0" y="16323"/>
                  </a:cubicBezTo>
                  <a:cubicBezTo>
                    <a:pt x="0" y="14674"/>
                    <a:pt x="1687" y="12366"/>
                    <a:pt x="4725" y="9893"/>
                  </a:cubicBezTo>
                  <a:cubicBezTo>
                    <a:pt x="7762" y="7419"/>
                    <a:pt x="16200" y="2143"/>
                    <a:pt x="18900" y="824"/>
                  </a:cubicBezTo>
                  <a:cubicBezTo>
                    <a:pt x="21600" y="-494"/>
                    <a:pt x="21600" y="329"/>
                    <a:pt x="21262" y="1648"/>
                  </a:cubicBezTo>
                  <a:close/>
                </a:path>
              </a:pathLst>
            </a:custGeom>
            <a:solidFill>
              <a:srgbClr val="FEBEB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088" name="グループ 2694"/>
          <p:cNvGrpSpPr/>
          <p:nvPr/>
        </p:nvGrpSpPr>
        <p:grpSpPr>
          <a:xfrm rot="1920000">
            <a:off x="3370434" y="1201286"/>
            <a:ext cx="380637" cy="928141"/>
            <a:chOff x="4613313" y="390181"/>
            <a:chExt cx="5233794" cy="7574096"/>
          </a:xfrm>
        </p:grpSpPr>
        <p:sp>
          <p:nvSpPr>
            <p:cNvPr id="5089" name="図形 5240"/>
            <p:cNvSpPr/>
            <p:nvPr/>
          </p:nvSpPr>
          <p:spPr>
            <a:xfrm>
              <a:off x="4946115" y="1813193"/>
              <a:ext cx="3454247" cy="615108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241" y="0"/>
                  </a:moveTo>
                  <a:cubicBezTo>
                    <a:pt x="12271" y="6689"/>
                    <a:pt x="4449" y="13863"/>
                    <a:pt x="0" y="21599"/>
                  </a:cubicBezTo>
                  <a:lnTo>
                    <a:pt x="646" y="21560"/>
                  </a:lnTo>
                  <a:cubicBezTo>
                    <a:pt x="5813" y="12533"/>
                    <a:pt x="14137" y="5803"/>
                    <a:pt x="21600" y="121"/>
                  </a:cubicBezTo>
                  <a:lnTo>
                    <a:pt x="21241" y="0"/>
                  </a:lnTo>
                  <a:close/>
                </a:path>
              </a:pathLst>
            </a:custGeom>
            <a:solidFill>
              <a:srgbClr val="DABE8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90" name="図形 5246"/>
            <p:cNvSpPr/>
            <p:nvPr/>
          </p:nvSpPr>
          <p:spPr>
            <a:xfrm>
              <a:off x="7998705" y="1813193"/>
              <a:ext cx="1170542" cy="82985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47" y="11162"/>
                  </a:moveTo>
                  <a:cubicBezTo>
                    <a:pt x="2541" y="8746"/>
                    <a:pt x="4023" y="6633"/>
                    <a:pt x="6141" y="5426"/>
                  </a:cubicBezTo>
                  <a:cubicBezTo>
                    <a:pt x="8258" y="4218"/>
                    <a:pt x="6776" y="1879"/>
                    <a:pt x="10376" y="2483"/>
                  </a:cubicBezTo>
                  <a:cubicBezTo>
                    <a:pt x="13977" y="3086"/>
                    <a:pt x="21812" y="-2233"/>
                    <a:pt x="21600" y="1088"/>
                  </a:cubicBezTo>
                  <a:cubicBezTo>
                    <a:pt x="21388" y="4408"/>
                    <a:pt x="15247" y="20904"/>
                    <a:pt x="10588" y="21507"/>
                  </a:cubicBezTo>
                  <a:cubicBezTo>
                    <a:pt x="5929" y="22111"/>
                    <a:pt x="4023" y="19614"/>
                    <a:pt x="0" y="14482"/>
                  </a:cubicBezTo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91" name="図形 5247"/>
            <p:cNvSpPr/>
            <p:nvPr/>
          </p:nvSpPr>
          <p:spPr>
            <a:xfrm>
              <a:off x="7195392" y="1147590"/>
              <a:ext cx="874320" cy="130825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055" y="20113"/>
                  </a:moveTo>
                  <a:cubicBezTo>
                    <a:pt x="21915" y="19176"/>
                    <a:pt x="21547" y="17621"/>
                    <a:pt x="21341" y="15242"/>
                  </a:cubicBezTo>
                  <a:cubicBezTo>
                    <a:pt x="19279" y="5684"/>
                    <a:pt x="11908" y="-379"/>
                    <a:pt x="5864" y="-2"/>
                  </a:cubicBezTo>
                  <a:cubicBezTo>
                    <a:pt x="2268" y="0"/>
                    <a:pt x="-1623" y="11310"/>
                    <a:pt x="674" y="14493"/>
                  </a:cubicBezTo>
                  <a:cubicBezTo>
                    <a:pt x="2971" y="17677"/>
                    <a:pt x="11870" y="20299"/>
                    <a:pt x="15027" y="21237"/>
                  </a:cubicBezTo>
                  <a:cubicBezTo>
                    <a:pt x="18185" y="22174"/>
                    <a:pt x="20194" y="21049"/>
                    <a:pt x="21055" y="20113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92" name="図形 5248"/>
            <p:cNvSpPr/>
            <p:nvPr/>
          </p:nvSpPr>
          <p:spPr>
            <a:xfrm>
              <a:off x="7628173" y="2340644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93" name="図形 5249"/>
            <p:cNvSpPr/>
            <p:nvPr/>
          </p:nvSpPr>
          <p:spPr>
            <a:xfrm>
              <a:off x="6851325" y="1653371"/>
              <a:ext cx="934417" cy="1231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33" y="19985"/>
                  </a:moveTo>
                  <a:cubicBezTo>
                    <a:pt x="21333" y="18975"/>
                    <a:pt x="22133" y="17360"/>
                    <a:pt x="20800" y="14736"/>
                  </a:cubicBezTo>
                  <a:cubicBezTo>
                    <a:pt x="19466" y="12112"/>
                    <a:pt x="14933" y="6056"/>
                    <a:pt x="11733" y="3835"/>
                  </a:cubicBezTo>
                  <a:cubicBezTo>
                    <a:pt x="8533" y="1614"/>
                    <a:pt x="2933" y="-1009"/>
                    <a:pt x="1333" y="605"/>
                  </a:cubicBezTo>
                  <a:cubicBezTo>
                    <a:pt x="-266" y="2220"/>
                    <a:pt x="-533" y="10497"/>
                    <a:pt x="1600" y="13928"/>
                  </a:cubicBezTo>
                  <a:cubicBezTo>
                    <a:pt x="3733" y="17360"/>
                    <a:pt x="12000" y="20186"/>
                    <a:pt x="14933" y="21196"/>
                  </a:cubicBezTo>
                  <a:cubicBezTo>
                    <a:pt x="17866" y="22205"/>
                    <a:pt x="19733" y="20994"/>
                    <a:pt x="20533" y="19985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94" name="図形 5264"/>
            <p:cNvSpPr/>
            <p:nvPr/>
          </p:nvSpPr>
          <p:spPr>
            <a:xfrm>
              <a:off x="7972743" y="969461"/>
              <a:ext cx="855239" cy="143825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63" y="19872"/>
                  </a:moveTo>
                  <a:cubicBezTo>
                    <a:pt x="1542" y="17798"/>
                    <a:pt x="-1322" y="11404"/>
                    <a:pt x="1322" y="8121"/>
                  </a:cubicBezTo>
                  <a:cubicBezTo>
                    <a:pt x="3967" y="4838"/>
                    <a:pt x="14767" y="-518"/>
                    <a:pt x="17853" y="172"/>
                  </a:cubicBezTo>
                  <a:cubicBezTo>
                    <a:pt x="20938" y="864"/>
                    <a:pt x="22922" y="9504"/>
                    <a:pt x="20497" y="12960"/>
                  </a:cubicBezTo>
                  <a:cubicBezTo>
                    <a:pt x="18073" y="16416"/>
                    <a:pt x="5951" y="19872"/>
                    <a:pt x="2865" y="20908"/>
                  </a:cubicBezTo>
                  <a:cubicBezTo>
                    <a:pt x="-220" y="21945"/>
                    <a:pt x="1983" y="21945"/>
                    <a:pt x="1763" y="19872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95" name="図形 5250"/>
            <p:cNvSpPr/>
            <p:nvPr/>
          </p:nvSpPr>
          <p:spPr>
            <a:xfrm>
              <a:off x="7318533" y="2810826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96" name="図形 5251"/>
            <p:cNvSpPr/>
            <p:nvPr/>
          </p:nvSpPr>
          <p:spPr>
            <a:xfrm>
              <a:off x="6480792" y="2160158"/>
              <a:ext cx="934417" cy="1231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33" y="19985"/>
                  </a:moveTo>
                  <a:cubicBezTo>
                    <a:pt x="21333" y="18975"/>
                    <a:pt x="22133" y="17360"/>
                    <a:pt x="20800" y="14736"/>
                  </a:cubicBezTo>
                  <a:cubicBezTo>
                    <a:pt x="19466" y="12112"/>
                    <a:pt x="14933" y="6056"/>
                    <a:pt x="11733" y="3835"/>
                  </a:cubicBezTo>
                  <a:cubicBezTo>
                    <a:pt x="8533" y="1614"/>
                    <a:pt x="2933" y="-1009"/>
                    <a:pt x="1333" y="605"/>
                  </a:cubicBezTo>
                  <a:cubicBezTo>
                    <a:pt x="-266" y="2220"/>
                    <a:pt x="-533" y="10497"/>
                    <a:pt x="1600" y="13928"/>
                  </a:cubicBezTo>
                  <a:cubicBezTo>
                    <a:pt x="3733" y="17360"/>
                    <a:pt x="12000" y="20186"/>
                    <a:pt x="14933" y="21196"/>
                  </a:cubicBezTo>
                  <a:cubicBezTo>
                    <a:pt x="17866" y="22205"/>
                    <a:pt x="19733" y="20994"/>
                    <a:pt x="20533" y="19985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97" name="図形 5252"/>
            <p:cNvSpPr/>
            <p:nvPr/>
          </p:nvSpPr>
          <p:spPr>
            <a:xfrm>
              <a:off x="7012078" y="3283391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98" name="図形 5253"/>
            <p:cNvSpPr/>
            <p:nvPr/>
          </p:nvSpPr>
          <p:spPr>
            <a:xfrm>
              <a:off x="6174337" y="2632723"/>
              <a:ext cx="934417" cy="1231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33" y="19985"/>
                  </a:moveTo>
                  <a:cubicBezTo>
                    <a:pt x="21333" y="18975"/>
                    <a:pt x="22133" y="17360"/>
                    <a:pt x="20800" y="14736"/>
                  </a:cubicBezTo>
                  <a:cubicBezTo>
                    <a:pt x="19466" y="12112"/>
                    <a:pt x="14933" y="6056"/>
                    <a:pt x="11733" y="3835"/>
                  </a:cubicBezTo>
                  <a:cubicBezTo>
                    <a:pt x="8533" y="1614"/>
                    <a:pt x="2933" y="-1009"/>
                    <a:pt x="1333" y="605"/>
                  </a:cubicBezTo>
                  <a:cubicBezTo>
                    <a:pt x="-266" y="2220"/>
                    <a:pt x="-533" y="10497"/>
                    <a:pt x="1600" y="13928"/>
                  </a:cubicBezTo>
                  <a:cubicBezTo>
                    <a:pt x="3733" y="17360"/>
                    <a:pt x="12000" y="20186"/>
                    <a:pt x="14933" y="21196"/>
                  </a:cubicBezTo>
                  <a:cubicBezTo>
                    <a:pt x="17866" y="22205"/>
                    <a:pt x="19733" y="20994"/>
                    <a:pt x="20533" y="19985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099" name="図形 5254"/>
            <p:cNvSpPr/>
            <p:nvPr/>
          </p:nvSpPr>
          <p:spPr>
            <a:xfrm>
              <a:off x="6673239" y="3801063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00" name="図形 5255"/>
            <p:cNvSpPr/>
            <p:nvPr/>
          </p:nvSpPr>
          <p:spPr>
            <a:xfrm>
              <a:off x="5920091" y="3061627"/>
              <a:ext cx="934417" cy="1231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33" y="19985"/>
                  </a:moveTo>
                  <a:cubicBezTo>
                    <a:pt x="21333" y="18975"/>
                    <a:pt x="22133" y="17360"/>
                    <a:pt x="20800" y="14736"/>
                  </a:cubicBezTo>
                  <a:cubicBezTo>
                    <a:pt x="19466" y="12112"/>
                    <a:pt x="14933" y="6056"/>
                    <a:pt x="11733" y="3835"/>
                  </a:cubicBezTo>
                  <a:cubicBezTo>
                    <a:pt x="8533" y="1614"/>
                    <a:pt x="2933" y="-1009"/>
                    <a:pt x="1333" y="605"/>
                  </a:cubicBezTo>
                  <a:cubicBezTo>
                    <a:pt x="-266" y="2220"/>
                    <a:pt x="-533" y="10497"/>
                    <a:pt x="1600" y="13928"/>
                  </a:cubicBezTo>
                  <a:cubicBezTo>
                    <a:pt x="3733" y="17360"/>
                    <a:pt x="12000" y="20186"/>
                    <a:pt x="14933" y="21196"/>
                  </a:cubicBezTo>
                  <a:cubicBezTo>
                    <a:pt x="17866" y="22205"/>
                    <a:pt x="19733" y="20994"/>
                    <a:pt x="20533" y="19985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01" name="図形 5256"/>
            <p:cNvSpPr/>
            <p:nvPr/>
          </p:nvSpPr>
          <p:spPr>
            <a:xfrm>
              <a:off x="6480792" y="4213901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02" name="図形 5257"/>
            <p:cNvSpPr/>
            <p:nvPr/>
          </p:nvSpPr>
          <p:spPr>
            <a:xfrm>
              <a:off x="5620324" y="3413364"/>
              <a:ext cx="955369" cy="138356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636" y="20169"/>
                  </a:moveTo>
                  <a:cubicBezTo>
                    <a:pt x="21420" y="19258"/>
                    <a:pt x="22204" y="17804"/>
                    <a:pt x="20898" y="15441"/>
                  </a:cubicBezTo>
                  <a:cubicBezTo>
                    <a:pt x="19591" y="13078"/>
                    <a:pt x="17501" y="7414"/>
                    <a:pt x="14366" y="5414"/>
                  </a:cubicBezTo>
                  <a:cubicBezTo>
                    <a:pt x="11231" y="3413"/>
                    <a:pt x="2411" y="-1173"/>
                    <a:pt x="843" y="280"/>
                  </a:cubicBezTo>
                  <a:cubicBezTo>
                    <a:pt x="-723" y="1735"/>
                    <a:pt x="-4" y="11624"/>
                    <a:pt x="2086" y="14714"/>
                  </a:cubicBezTo>
                  <a:cubicBezTo>
                    <a:pt x="4176" y="17804"/>
                    <a:pt x="12276" y="20349"/>
                    <a:pt x="15149" y="21259"/>
                  </a:cubicBezTo>
                  <a:cubicBezTo>
                    <a:pt x="18023" y="22167"/>
                    <a:pt x="19853" y="21077"/>
                    <a:pt x="20636" y="20169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03" name="図形 5258"/>
            <p:cNvSpPr/>
            <p:nvPr/>
          </p:nvSpPr>
          <p:spPr>
            <a:xfrm>
              <a:off x="6174337" y="4721874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04" name="図形 5259"/>
            <p:cNvSpPr/>
            <p:nvPr/>
          </p:nvSpPr>
          <p:spPr>
            <a:xfrm>
              <a:off x="5347771" y="3959187"/>
              <a:ext cx="901576" cy="134268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973" y="20144"/>
                  </a:moveTo>
                  <a:cubicBezTo>
                    <a:pt x="21805" y="19221"/>
                    <a:pt x="21720" y="17908"/>
                    <a:pt x="21250" y="15343"/>
                  </a:cubicBezTo>
                  <a:cubicBezTo>
                    <a:pt x="20621" y="12738"/>
                    <a:pt x="22545" y="12530"/>
                    <a:pt x="17046" y="6590"/>
                  </a:cubicBezTo>
                  <a:cubicBezTo>
                    <a:pt x="11547" y="312"/>
                    <a:pt x="3296" y="-923"/>
                    <a:pt x="1633" y="555"/>
                  </a:cubicBezTo>
                  <a:cubicBezTo>
                    <a:pt x="-28" y="2032"/>
                    <a:pt x="-915" y="11464"/>
                    <a:pt x="1300" y="14603"/>
                  </a:cubicBezTo>
                  <a:cubicBezTo>
                    <a:pt x="3517" y="17744"/>
                    <a:pt x="12108" y="20330"/>
                    <a:pt x="15154" y="21253"/>
                  </a:cubicBezTo>
                  <a:cubicBezTo>
                    <a:pt x="18202" y="22178"/>
                    <a:pt x="20142" y="21068"/>
                    <a:pt x="20973" y="20144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05" name="図形 5260"/>
            <p:cNvSpPr/>
            <p:nvPr/>
          </p:nvSpPr>
          <p:spPr>
            <a:xfrm>
              <a:off x="5899575" y="5258476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06" name="図形 5261"/>
            <p:cNvSpPr/>
            <p:nvPr/>
          </p:nvSpPr>
          <p:spPr>
            <a:xfrm>
              <a:off x="5061834" y="4607808"/>
              <a:ext cx="934417" cy="1231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33" y="19985"/>
                  </a:moveTo>
                  <a:cubicBezTo>
                    <a:pt x="21333" y="18975"/>
                    <a:pt x="22133" y="17360"/>
                    <a:pt x="20800" y="14736"/>
                  </a:cubicBezTo>
                  <a:cubicBezTo>
                    <a:pt x="19466" y="12112"/>
                    <a:pt x="14933" y="6056"/>
                    <a:pt x="11733" y="3835"/>
                  </a:cubicBezTo>
                  <a:cubicBezTo>
                    <a:pt x="8533" y="1614"/>
                    <a:pt x="2933" y="-1009"/>
                    <a:pt x="1333" y="605"/>
                  </a:cubicBezTo>
                  <a:cubicBezTo>
                    <a:pt x="-266" y="2220"/>
                    <a:pt x="-533" y="10497"/>
                    <a:pt x="1600" y="13928"/>
                  </a:cubicBezTo>
                  <a:cubicBezTo>
                    <a:pt x="3733" y="17360"/>
                    <a:pt x="12000" y="20186"/>
                    <a:pt x="14933" y="21196"/>
                  </a:cubicBezTo>
                  <a:cubicBezTo>
                    <a:pt x="17866" y="22205"/>
                    <a:pt x="19733" y="20994"/>
                    <a:pt x="20533" y="19985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07" name="図形 5262"/>
            <p:cNvSpPr/>
            <p:nvPr/>
          </p:nvSpPr>
          <p:spPr>
            <a:xfrm>
              <a:off x="5613636" y="5766450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08" name="図形 5263"/>
            <p:cNvSpPr/>
            <p:nvPr/>
          </p:nvSpPr>
          <p:spPr>
            <a:xfrm>
              <a:off x="4775895" y="5115782"/>
              <a:ext cx="934417" cy="1231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33" y="19985"/>
                  </a:moveTo>
                  <a:cubicBezTo>
                    <a:pt x="21333" y="18975"/>
                    <a:pt x="22133" y="17360"/>
                    <a:pt x="20800" y="14736"/>
                  </a:cubicBezTo>
                  <a:cubicBezTo>
                    <a:pt x="19466" y="12112"/>
                    <a:pt x="14933" y="6056"/>
                    <a:pt x="11733" y="3835"/>
                  </a:cubicBezTo>
                  <a:cubicBezTo>
                    <a:pt x="8533" y="1614"/>
                    <a:pt x="2933" y="-1009"/>
                    <a:pt x="1333" y="605"/>
                  </a:cubicBezTo>
                  <a:cubicBezTo>
                    <a:pt x="-266" y="2220"/>
                    <a:pt x="-533" y="10497"/>
                    <a:pt x="1600" y="13928"/>
                  </a:cubicBezTo>
                  <a:cubicBezTo>
                    <a:pt x="3733" y="17360"/>
                    <a:pt x="12000" y="20186"/>
                    <a:pt x="14933" y="21196"/>
                  </a:cubicBezTo>
                  <a:cubicBezTo>
                    <a:pt x="17866" y="22205"/>
                    <a:pt x="19733" y="20994"/>
                    <a:pt x="20533" y="19985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09" name="図形 5265"/>
            <p:cNvSpPr/>
            <p:nvPr/>
          </p:nvSpPr>
          <p:spPr>
            <a:xfrm>
              <a:off x="8549548" y="390181"/>
              <a:ext cx="478396" cy="88087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9075"/>
                  </a:moveTo>
                  <a:cubicBezTo>
                    <a:pt x="9257" y="10379"/>
                    <a:pt x="18514" y="1683"/>
                    <a:pt x="20571" y="280"/>
                  </a:cubicBezTo>
                  <a:cubicBezTo>
                    <a:pt x="22628" y="-1122"/>
                    <a:pt x="15942" y="6451"/>
                    <a:pt x="13371" y="9537"/>
                  </a:cubicBezTo>
                  <a:cubicBezTo>
                    <a:pt x="10800" y="12623"/>
                    <a:pt x="6685" y="18514"/>
                    <a:pt x="4628" y="20197"/>
                  </a:cubicBezTo>
                  <a:cubicBezTo>
                    <a:pt x="2571" y="21880"/>
                    <a:pt x="1542" y="21319"/>
                    <a:pt x="514" y="21038"/>
                  </a:cubicBezTo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10" name="図形 5266"/>
            <p:cNvSpPr/>
            <p:nvPr/>
          </p:nvSpPr>
          <p:spPr>
            <a:xfrm>
              <a:off x="6752545" y="952500"/>
              <a:ext cx="3094562" cy="17519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348" y="19600"/>
                  </a:moveTo>
                  <a:cubicBezTo>
                    <a:pt x="14844" y="19320"/>
                    <a:pt x="15289" y="19196"/>
                    <a:pt x="17302" y="19057"/>
                  </a:cubicBezTo>
                  <a:cubicBezTo>
                    <a:pt x="19315" y="18917"/>
                    <a:pt x="22214" y="17335"/>
                    <a:pt x="21489" y="17616"/>
                  </a:cubicBezTo>
                  <a:cubicBezTo>
                    <a:pt x="20764" y="17896"/>
                    <a:pt x="18548" y="20020"/>
                    <a:pt x="16535" y="20300"/>
                  </a:cubicBezTo>
                  <a:cubicBezTo>
                    <a:pt x="14521" y="20580"/>
                    <a:pt x="14280" y="20720"/>
                    <a:pt x="12509" y="20861"/>
                  </a:cubicBezTo>
                  <a:cubicBezTo>
                    <a:pt x="10737" y="21000"/>
                    <a:pt x="7355" y="21981"/>
                    <a:pt x="5825" y="21420"/>
                  </a:cubicBezTo>
                  <a:cubicBezTo>
                    <a:pt x="4295" y="20861"/>
                    <a:pt x="4054" y="19040"/>
                    <a:pt x="3249" y="16940"/>
                  </a:cubicBezTo>
                  <a:cubicBezTo>
                    <a:pt x="2445" y="14839"/>
                    <a:pt x="1316" y="11478"/>
                    <a:pt x="833" y="8678"/>
                  </a:cubicBezTo>
                  <a:cubicBezTo>
                    <a:pt x="350" y="5877"/>
                    <a:pt x="-132" y="-283"/>
                    <a:pt x="28" y="-4"/>
                  </a:cubicBezTo>
                  <a:cubicBezTo>
                    <a:pt x="190" y="277"/>
                    <a:pt x="914" y="7277"/>
                    <a:pt x="1799" y="10638"/>
                  </a:cubicBezTo>
                  <a:cubicBezTo>
                    <a:pt x="2686" y="13999"/>
                    <a:pt x="3813" y="19179"/>
                    <a:pt x="5504" y="20580"/>
                  </a:cubicBezTo>
                  <a:cubicBezTo>
                    <a:pt x="7193" y="21981"/>
                    <a:pt x="9852" y="19880"/>
                    <a:pt x="12348" y="19600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11" name="図形 5267"/>
            <p:cNvSpPr/>
            <p:nvPr/>
          </p:nvSpPr>
          <p:spPr>
            <a:xfrm>
              <a:off x="6070753" y="2260753"/>
              <a:ext cx="3052946" cy="143186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1" y="172"/>
                  </a:moveTo>
                  <a:cubicBezTo>
                    <a:pt x="-162" y="-172"/>
                    <a:pt x="1136" y="9504"/>
                    <a:pt x="2030" y="12787"/>
                  </a:cubicBezTo>
                  <a:cubicBezTo>
                    <a:pt x="2923" y="16070"/>
                    <a:pt x="4222" y="18662"/>
                    <a:pt x="5603" y="20044"/>
                  </a:cubicBezTo>
                  <a:cubicBezTo>
                    <a:pt x="6983" y="21427"/>
                    <a:pt x="7795" y="21772"/>
                    <a:pt x="10393" y="21427"/>
                  </a:cubicBezTo>
                  <a:cubicBezTo>
                    <a:pt x="12992" y="21081"/>
                    <a:pt x="20869" y="18316"/>
                    <a:pt x="21518" y="17971"/>
                  </a:cubicBezTo>
                  <a:cubicBezTo>
                    <a:pt x="22168" y="17625"/>
                    <a:pt x="16565" y="18835"/>
                    <a:pt x="14291" y="19180"/>
                  </a:cubicBezTo>
                  <a:cubicBezTo>
                    <a:pt x="12018" y="19526"/>
                    <a:pt x="9500" y="21081"/>
                    <a:pt x="7714" y="20390"/>
                  </a:cubicBezTo>
                  <a:cubicBezTo>
                    <a:pt x="5927" y="19699"/>
                    <a:pt x="4709" y="18316"/>
                    <a:pt x="3491" y="15033"/>
                  </a:cubicBezTo>
                  <a:cubicBezTo>
                    <a:pt x="2273" y="11750"/>
                    <a:pt x="324" y="518"/>
                    <a:pt x="81" y="172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12" name="図形 5268"/>
            <p:cNvSpPr/>
            <p:nvPr/>
          </p:nvSpPr>
          <p:spPr>
            <a:xfrm>
              <a:off x="5613635" y="2811596"/>
              <a:ext cx="3391357" cy="181560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9" y="127"/>
                  </a:moveTo>
                  <a:cubicBezTo>
                    <a:pt x="209" y="762"/>
                    <a:pt x="905" y="8258"/>
                    <a:pt x="1811" y="11435"/>
                  </a:cubicBezTo>
                  <a:cubicBezTo>
                    <a:pt x="2717" y="14611"/>
                    <a:pt x="4110" y="18296"/>
                    <a:pt x="5643" y="19694"/>
                  </a:cubicBezTo>
                  <a:cubicBezTo>
                    <a:pt x="7176" y="21091"/>
                    <a:pt x="8640" y="20583"/>
                    <a:pt x="11009" y="20075"/>
                  </a:cubicBezTo>
                  <a:cubicBezTo>
                    <a:pt x="13378" y="19567"/>
                    <a:pt x="18255" y="17152"/>
                    <a:pt x="19927" y="16644"/>
                  </a:cubicBezTo>
                  <a:cubicBezTo>
                    <a:pt x="21600" y="16136"/>
                    <a:pt x="21809" y="16771"/>
                    <a:pt x="21321" y="17025"/>
                  </a:cubicBezTo>
                  <a:cubicBezTo>
                    <a:pt x="20833" y="17280"/>
                    <a:pt x="18325" y="17915"/>
                    <a:pt x="16931" y="18550"/>
                  </a:cubicBezTo>
                  <a:cubicBezTo>
                    <a:pt x="15538" y="19185"/>
                    <a:pt x="14283" y="20456"/>
                    <a:pt x="12611" y="20837"/>
                  </a:cubicBezTo>
                  <a:cubicBezTo>
                    <a:pt x="10939" y="21218"/>
                    <a:pt x="8152" y="21981"/>
                    <a:pt x="6549" y="21091"/>
                  </a:cubicBezTo>
                  <a:cubicBezTo>
                    <a:pt x="4947" y="20202"/>
                    <a:pt x="3762" y="17152"/>
                    <a:pt x="2787" y="14992"/>
                  </a:cubicBezTo>
                  <a:cubicBezTo>
                    <a:pt x="1811" y="12832"/>
                    <a:pt x="1045" y="10037"/>
                    <a:pt x="627" y="7623"/>
                  </a:cubicBezTo>
                  <a:cubicBezTo>
                    <a:pt x="209" y="5209"/>
                    <a:pt x="-69" y="-508"/>
                    <a:pt x="69" y="127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13" name="図形 5269"/>
            <p:cNvSpPr/>
            <p:nvPr/>
          </p:nvSpPr>
          <p:spPr>
            <a:xfrm>
              <a:off x="5059439" y="4062470"/>
              <a:ext cx="3031073" cy="164105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56" y="0"/>
                  </a:moveTo>
                  <a:cubicBezTo>
                    <a:pt x="419" y="302"/>
                    <a:pt x="256" y="8912"/>
                    <a:pt x="1318" y="12235"/>
                  </a:cubicBezTo>
                  <a:cubicBezTo>
                    <a:pt x="2381" y="15558"/>
                    <a:pt x="4425" y="19032"/>
                    <a:pt x="6634" y="20090"/>
                  </a:cubicBezTo>
                  <a:cubicBezTo>
                    <a:pt x="8842" y="21147"/>
                    <a:pt x="12194" y="19787"/>
                    <a:pt x="14649" y="19183"/>
                  </a:cubicBezTo>
                  <a:cubicBezTo>
                    <a:pt x="17102" y="18579"/>
                    <a:pt x="21436" y="15709"/>
                    <a:pt x="21600" y="15860"/>
                  </a:cubicBezTo>
                  <a:cubicBezTo>
                    <a:pt x="21763" y="16011"/>
                    <a:pt x="18328" y="19334"/>
                    <a:pt x="15957" y="20090"/>
                  </a:cubicBezTo>
                  <a:cubicBezTo>
                    <a:pt x="13585" y="20845"/>
                    <a:pt x="9660" y="22506"/>
                    <a:pt x="7043" y="20996"/>
                  </a:cubicBezTo>
                  <a:cubicBezTo>
                    <a:pt x="4425" y="19485"/>
                    <a:pt x="1727" y="14501"/>
                    <a:pt x="664" y="11027"/>
                  </a:cubicBezTo>
                  <a:cubicBezTo>
                    <a:pt x="-397" y="7552"/>
                    <a:pt x="91" y="-302"/>
                    <a:pt x="256" y="0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14" name="図形 5270"/>
            <p:cNvSpPr/>
            <p:nvPr/>
          </p:nvSpPr>
          <p:spPr>
            <a:xfrm>
              <a:off x="4613313" y="4314940"/>
              <a:ext cx="3177715" cy="20483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811" y="20265"/>
                  </a:moveTo>
                  <a:cubicBezTo>
                    <a:pt x="7563" y="20629"/>
                    <a:pt x="8889" y="21357"/>
                    <a:pt x="7953" y="20265"/>
                  </a:cubicBezTo>
                  <a:cubicBezTo>
                    <a:pt x="7018" y="19173"/>
                    <a:pt x="4366" y="16746"/>
                    <a:pt x="3119" y="13469"/>
                  </a:cubicBezTo>
                  <a:cubicBezTo>
                    <a:pt x="1871" y="10193"/>
                    <a:pt x="389" y="1092"/>
                    <a:pt x="77" y="121"/>
                  </a:cubicBezTo>
                  <a:cubicBezTo>
                    <a:pt x="-233" y="-849"/>
                    <a:pt x="623" y="5096"/>
                    <a:pt x="1013" y="7280"/>
                  </a:cubicBezTo>
                  <a:cubicBezTo>
                    <a:pt x="1403" y="9465"/>
                    <a:pt x="1091" y="11406"/>
                    <a:pt x="2417" y="13712"/>
                  </a:cubicBezTo>
                  <a:cubicBezTo>
                    <a:pt x="3742" y="16017"/>
                    <a:pt x="6862" y="20265"/>
                    <a:pt x="8967" y="21235"/>
                  </a:cubicBezTo>
                  <a:cubicBezTo>
                    <a:pt x="11072" y="22206"/>
                    <a:pt x="13334" y="20750"/>
                    <a:pt x="15361" y="19779"/>
                  </a:cubicBezTo>
                  <a:cubicBezTo>
                    <a:pt x="17389" y="18808"/>
                    <a:pt x="21522" y="15289"/>
                    <a:pt x="21522" y="15047"/>
                  </a:cubicBezTo>
                  <a:cubicBezTo>
                    <a:pt x="21522" y="14804"/>
                    <a:pt x="17701" y="16867"/>
                    <a:pt x="15595" y="17716"/>
                  </a:cubicBezTo>
                  <a:cubicBezTo>
                    <a:pt x="13490" y="18566"/>
                    <a:pt x="10059" y="19901"/>
                    <a:pt x="8811" y="20265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15" name="図形 5271"/>
            <p:cNvSpPr/>
            <p:nvPr/>
          </p:nvSpPr>
          <p:spPr>
            <a:xfrm>
              <a:off x="5382199" y="3396868"/>
              <a:ext cx="3004093" cy="180142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47" y="137"/>
                  </a:moveTo>
                  <a:cubicBezTo>
                    <a:pt x="494" y="963"/>
                    <a:pt x="1071" y="8667"/>
                    <a:pt x="2143" y="11969"/>
                  </a:cubicBezTo>
                  <a:cubicBezTo>
                    <a:pt x="3215" y="15271"/>
                    <a:pt x="4781" y="19123"/>
                    <a:pt x="7007" y="20224"/>
                  </a:cubicBezTo>
                  <a:cubicBezTo>
                    <a:pt x="9233" y="21324"/>
                    <a:pt x="13355" y="19123"/>
                    <a:pt x="15746" y="18573"/>
                  </a:cubicBezTo>
                  <a:cubicBezTo>
                    <a:pt x="18137" y="18022"/>
                    <a:pt x="21517" y="16371"/>
                    <a:pt x="21517" y="16509"/>
                  </a:cubicBezTo>
                  <a:cubicBezTo>
                    <a:pt x="21517" y="16647"/>
                    <a:pt x="18054" y="18985"/>
                    <a:pt x="15829" y="19811"/>
                  </a:cubicBezTo>
                  <a:cubicBezTo>
                    <a:pt x="13603" y="20636"/>
                    <a:pt x="9975" y="21737"/>
                    <a:pt x="7996" y="21462"/>
                  </a:cubicBezTo>
                  <a:cubicBezTo>
                    <a:pt x="6018" y="21187"/>
                    <a:pt x="5111" y="20224"/>
                    <a:pt x="3874" y="17885"/>
                  </a:cubicBezTo>
                  <a:cubicBezTo>
                    <a:pt x="2638" y="15546"/>
                    <a:pt x="989" y="9768"/>
                    <a:pt x="412" y="6878"/>
                  </a:cubicBezTo>
                  <a:cubicBezTo>
                    <a:pt x="-164" y="3989"/>
                    <a:pt x="0" y="-687"/>
                    <a:pt x="247" y="137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16" name="図形 5272"/>
            <p:cNvSpPr/>
            <p:nvPr/>
          </p:nvSpPr>
          <p:spPr>
            <a:xfrm>
              <a:off x="5875663" y="2639458"/>
              <a:ext cx="2965510" cy="14864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3" y="166"/>
                  </a:moveTo>
                  <a:cubicBezTo>
                    <a:pt x="83" y="830"/>
                    <a:pt x="418" y="7809"/>
                    <a:pt x="1339" y="10966"/>
                  </a:cubicBezTo>
                  <a:cubicBezTo>
                    <a:pt x="2260" y="14123"/>
                    <a:pt x="4437" y="18276"/>
                    <a:pt x="5944" y="19938"/>
                  </a:cubicBezTo>
                  <a:cubicBezTo>
                    <a:pt x="7451" y="21600"/>
                    <a:pt x="8706" y="21433"/>
                    <a:pt x="10800" y="21433"/>
                  </a:cubicBezTo>
                  <a:cubicBezTo>
                    <a:pt x="12893" y="21433"/>
                    <a:pt x="16995" y="20270"/>
                    <a:pt x="18753" y="19938"/>
                  </a:cubicBezTo>
                  <a:cubicBezTo>
                    <a:pt x="20511" y="19606"/>
                    <a:pt x="21851" y="19107"/>
                    <a:pt x="21600" y="19107"/>
                  </a:cubicBezTo>
                  <a:cubicBezTo>
                    <a:pt x="21348" y="19107"/>
                    <a:pt x="18669" y="18941"/>
                    <a:pt x="16911" y="19107"/>
                  </a:cubicBezTo>
                  <a:cubicBezTo>
                    <a:pt x="15153" y="19273"/>
                    <a:pt x="12893" y="20436"/>
                    <a:pt x="11051" y="20436"/>
                  </a:cubicBezTo>
                  <a:cubicBezTo>
                    <a:pt x="9209" y="20436"/>
                    <a:pt x="7283" y="21766"/>
                    <a:pt x="5609" y="19440"/>
                  </a:cubicBezTo>
                  <a:cubicBezTo>
                    <a:pt x="3934" y="17113"/>
                    <a:pt x="1841" y="9304"/>
                    <a:pt x="920" y="6147"/>
                  </a:cubicBezTo>
                  <a:cubicBezTo>
                    <a:pt x="0" y="2990"/>
                    <a:pt x="83" y="-498"/>
                    <a:pt x="83" y="166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17" name="図形 5273"/>
            <p:cNvSpPr/>
            <p:nvPr/>
          </p:nvSpPr>
          <p:spPr>
            <a:xfrm>
              <a:off x="6426506" y="1411536"/>
              <a:ext cx="3054251" cy="17944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48" y="14123"/>
                  </a:moveTo>
                  <a:cubicBezTo>
                    <a:pt x="1461" y="12323"/>
                    <a:pt x="162" y="8723"/>
                    <a:pt x="81" y="6507"/>
                  </a:cubicBezTo>
                  <a:cubicBezTo>
                    <a:pt x="0" y="4292"/>
                    <a:pt x="1136" y="138"/>
                    <a:pt x="1218" y="138"/>
                  </a:cubicBezTo>
                  <a:cubicBezTo>
                    <a:pt x="1299" y="138"/>
                    <a:pt x="487" y="4569"/>
                    <a:pt x="568" y="6507"/>
                  </a:cubicBezTo>
                  <a:cubicBezTo>
                    <a:pt x="649" y="8446"/>
                    <a:pt x="1055" y="9969"/>
                    <a:pt x="2030" y="12184"/>
                  </a:cubicBezTo>
                  <a:cubicBezTo>
                    <a:pt x="3004" y="14400"/>
                    <a:pt x="4709" y="19246"/>
                    <a:pt x="6577" y="20353"/>
                  </a:cubicBezTo>
                  <a:cubicBezTo>
                    <a:pt x="8445" y="21461"/>
                    <a:pt x="11855" y="19523"/>
                    <a:pt x="13642" y="19523"/>
                  </a:cubicBezTo>
                  <a:cubicBezTo>
                    <a:pt x="15428" y="19523"/>
                    <a:pt x="16159" y="20492"/>
                    <a:pt x="17458" y="19938"/>
                  </a:cubicBezTo>
                  <a:cubicBezTo>
                    <a:pt x="18757" y="19384"/>
                    <a:pt x="21437" y="15923"/>
                    <a:pt x="21600" y="15923"/>
                  </a:cubicBezTo>
                  <a:cubicBezTo>
                    <a:pt x="21762" y="15923"/>
                    <a:pt x="19894" y="19384"/>
                    <a:pt x="18595" y="20215"/>
                  </a:cubicBezTo>
                  <a:cubicBezTo>
                    <a:pt x="17296" y="21046"/>
                    <a:pt x="15509" y="20907"/>
                    <a:pt x="13804" y="21046"/>
                  </a:cubicBezTo>
                  <a:cubicBezTo>
                    <a:pt x="12099" y="21184"/>
                    <a:pt x="9744" y="22015"/>
                    <a:pt x="8039" y="21461"/>
                  </a:cubicBezTo>
                  <a:cubicBezTo>
                    <a:pt x="6333" y="20907"/>
                    <a:pt x="4222" y="18830"/>
                    <a:pt x="3248" y="17723"/>
                  </a:cubicBezTo>
                  <a:cubicBezTo>
                    <a:pt x="2273" y="16615"/>
                    <a:pt x="2436" y="15923"/>
                    <a:pt x="1948" y="14123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18" name="図形 5274"/>
            <p:cNvSpPr/>
            <p:nvPr/>
          </p:nvSpPr>
          <p:spPr>
            <a:xfrm>
              <a:off x="7344578" y="504940"/>
              <a:ext cx="555843" cy="179266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600" y="9969"/>
                  </a:moveTo>
                  <a:cubicBezTo>
                    <a:pt x="450" y="7200"/>
                    <a:pt x="0" y="5815"/>
                    <a:pt x="450" y="4292"/>
                  </a:cubicBezTo>
                  <a:cubicBezTo>
                    <a:pt x="900" y="2769"/>
                    <a:pt x="7650" y="-138"/>
                    <a:pt x="7650" y="138"/>
                  </a:cubicBezTo>
                  <a:cubicBezTo>
                    <a:pt x="7650" y="415"/>
                    <a:pt x="2700" y="4846"/>
                    <a:pt x="2700" y="6646"/>
                  </a:cubicBezTo>
                  <a:cubicBezTo>
                    <a:pt x="2700" y="8446"/>
                    <a:pt x="5850" y="9000"/>
                    <a:pt x="9000" y="11492"/>
                  </a:cubicBezTo>
                  <a:cubicBezTo>
                    <a:pt x="12150" y="13984"/>
                    <a:pt x="22500" y="21738"/>
                    <a:pt x="21600" y="21600"/>
                  </a:cubicBezTo>
                  <a:cubicBezTo>
                    <a:pt x="20700" y="21461"/>
                    <a:pt x="6750" y="12738"/>
                    <a:pt x="3600" y="9969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19" name="図形 5275"/>
            <p:cNvSpPr/>
            <p:nvPr/>
          </p:nvSpPr>
          <p:spPr>
            <a:xfrm>
              <a:off x="8641356" y="1285301"/>
              <a:ext cx="780685" cy="92187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17" y="21600"/>
                  </a:moveTo>
                  <a:cubicBezTo>
                    <a:pt x="317" y="21060"/>
                    <a:pt x="10800" y="15120"/>
                    <a:pt x="14294" y="11610"/>
                  </a:cubicBezTo>
                  <a:cubicBezTo>
                    <a:pt x="17788" y="8100"/>
                    <a:pt x="21600" y="-270"/>
                    <a:pt x="21600" y="270"/>
                  </a:cubicBezTo>
                  <a:cubicBezTo>
                    <a:pt x="21600" y="810"/>
                    <a:pt x="17788" y="11610"/>
                    <a:pt x="14294" y="15120"/>
                  </a:cubicBezTo>
                  <a:cubicBezTo>
                    <a:pt x="10800" y="18630"/>
                    <a:pt x="317" y="22140"/>
                    <a:pt x="317" y="21600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120" name="グループ 2726"/>
          <p:cNvGrpSpPr/>
          <p:nvPr/>
        </p:nvGrpSpPr>
        <p:grpSpPr>
          <a:xfrm rot="480000">
            <a:off x="3090291" y="1146785"/>
            <a:ext cx="368571" cy="898719"/>
            <a:chOff x="4613313" y="390181"/>
            <a:chExt cx="5233794" cy="7574096"/>
          </a:xfrm>
        </p:grpSpPr>
        <p:sp>
          <p:nvSpPr>
            <p:cNvPr id="5121" name="図形 5240"/>
            <p:cNvSpPr/>
            <p:nvPr/>
          </p:nvSpPr>
          <p:spPr>
            <a:xfrm>
              <a:off x="4946115" y="1813193"/>
              <a:ext cx="3454247" cy="615108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241" y="0"/>
                  </a:moveTo>
                  <a:cubicBezTo>
                    <a:pt x="12271" y="6689"/>
                    <a:pt x="4449" y="13863"/>
                    <a:pt x="0" y="21599"/>
                  </a:cubicBezTo>
                  <a:lnTo>
                    <a:pt x="646" y="21560"/>
                  </a:lnTo>
                  <a:cubicBezTo>
                    <a:pt x="5813" y="12533"/>
                    <a:pt x="14137" y="5803"/>
                    <a:pt x="21600" y="121"/>
                  </a:cubicBezTo>
                  <a:lnTo>
                    <a:pt x="21241" y="0"/>
                  </a:lnTo>
                  <a:close/>
                </a:path>
              </a:pathLst>
            </a:custGeom>
            <a:solidFill>
              <a:srgbClr val="DABE8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22" name="図形 5246"/>
            <p:cNvSpPr/>
            <p:nvPr/>
          </p:nvSpPr>
          <p:spPr>
            <a:xfrm>
              <a:off x="7998705" y="1813193"/>
              <a:ext cx="1170542" cy="82985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47" y="11162"/>
                  </a:moveTo>
                  <a:cubicBezTo>
                    <a:pt x="2541" y="8746"/>
                    <a:pt x="4023" y="6633"/>
                    <a:pt x="6141" y="5426"/>
                  </a:cubicBezTo>
                  <a:cubicBezTo>
                    <a:pt x="8258" y="4218"/>
                    <a:pt x="6776" y="1879"/>
                    <a:pt x="10376" y="2483"/>
                  </a:cubicBezTo>
                  <a:cubicBezTo>
                    <a:pt x="13977" y="3086"/>
                    <a:pt x="21812" y="-2233"/>
                    <a:pt x="21600" y="1088"/>
                  </a:cubicBezTo>
                  <a:cubicBezTo>
                    <a:pt x="21388" y="4408"/>
                    <a:pt x="15247" y="20904"/>
                    <a:pt x="10588" y="21507"/>
                  </a:cubicBezTo>
                  <a:cubicBezTo>
                    <a:pt x="5929" y="22111"/>
                    <a:pt x="4023" y="19614"/>
                    <a:pt x="0" y="14482"/>
                  </a:cubicBezTo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23" name="図形 5247"/>
            <p:cNvSpPr/>
            <p:nvPr/>
          </p:nvSpPr>
          <p:spPr>
            <a:xfrm>
              <a:off x="7195392" y="1147590"/>
              <a:ext cx="874320" cy="130825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055" y="20113"/>
                  </a:moveTo>
                  <a:cubicBezTo>
                    <a:pt x="21915" y="19176"/>
                    <a:pt x="21547" y="17621"/>
                    <a:pt x="21341" y="15242"/>
                  </a:cubicBezTo>
                  <a:cubicBezTo>
                    <a:pt x="19279" y="5684"/>
                    <a:pt x="11908" y="-379"/>
                    <a:pt x="5864" y="-2"/>
                  </a:cubicBezTo>
                  <a:cubicBezTo>
                    <a:pt x="2268" y="0"/>
                    <a:pt x="-1623" y="11310"/>
                    <a:pt x="674" y="14493"/>
                  </a:cubicBezTo>
                  <a:cubicBezTo>
                    <a:pt x="2971" y="17677"/>
                    <a:pt x="11870" y="20299"/>
                    <a:pt x="15027" y="21237"/>
                  </a:cubicBezTo>
                  <a:cubicBezTo>
                    <a:pt x="18185" y="22174"/>
                    <a:pt x="20194" y="21049"/>
                    <a:pt x="21055" y="20113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24" name="図形 5248"/>
            <p:cNvSpPr/>
            <p:nvPr/>
          </p:nvSpPr>
          <p:spPr>
            <a:xfrm>
              <a:off x="7628173" y="2340644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25" name="図形 5249"/>
            <p:cNvSpPr/>
            <p:nvPr/>
          </p:nvSpPr>
          <p:spPr>
            <a:xfrm>
              <a:off x="6851325" y="1653371"/>
              <a:ext cx="934417" cy="1231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33" y="19985"/>
                  </a:moveTo>
                  <a:cubicBezTo>
                    <a:pt x="21333" y="18975"/>
                    <a:pt x="22133" y="17360"/>
                    <a:pt x="20800" y="14736"/>
                  </a:cubicBezTo>
                  <a:cubicBezTo>
                    <a:pt x="19466" y="12112"/>
                    <a:pt x="14933" y="6056"/>
                    <a:pt x="11733" y="3835"/>
                  </a:cubicBezTo>
                  <a:cubicBezTo>
                    <a:pt x="8533" y="1614"/>
                    <a:pt x="2933" y="-1009"/>
                    <a:pt x="1333" y="605"/>
                  </a:cubicBezTo>
                  <a:cubicBezTo>
                    <a:pt x="-266" y="2220"/>
                    <a:pt x="-533" y="10497"/>
                    <a:pt x="1600" y="13928"/>
                  </a:cubicBezTo>
                  <a:cubicBezTo>
                    <a:pt x="3733" y="17360"/>
                    <a:pt x="12000" y="20186"/>
                    <a:pt x="14933" y="21196"/>
                  </a:cubicBezTo>
                  <a:cubicBezTo>
                    <a:pt x="17866" y="22205"/>
                    <a:pt x="19733" y="20994"/>
                    <a:pt x="20533" y="19985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26" name="図形 5264"/>
            <p:cNvSpPr/>
            <p:nvPr/>
          </p:nvSpPr>
          <p:spPr>
            <a:xfrm>
              <a:off x="7972743" y="969461"/>
              <a:ext cx="855239" cy="143825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63" y="19872"/>
                  </a:moveTo>
                  <a:cubicBezTo>
                    <a:pt x="1542" y="17798"/>
                    <a:pt x="-1322" y="11404"/>
                    <a:pt x="1322" y="8121"/>
                  </a:cubicBezTo>
                  <a:cubicBezTo>
                    <a:pt x="3967" y="4838"/>
                    <a:pt x="14767" y="-518"/>
                    <a:pt x="17853" y="172"/>
                  </a:cubicBezTo>
                  <a:cubicBezTo>
                    <a:pt x="20938" y="864"/>
                    <a:pt x="22922" y="9504"/>
                    <a:pt x="20497" y="12960"/>
                  </a:cubicBezTo>
                  <a:cubicBezTo>
                    <a:pt x="18073" y="16416"/>
                    <a:pt x="5951" y="19872"/>
                    <a:pt x="2865" y="20908"/>
                  </a:cubicBezTo>
                  <a:cubicBezTo>
                    <a:pt x="-220" y="21945"/>
                    <a:pt x="1983" y="21945"/>
                    <a:pt x="1763" y="19872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27" name="図形 5250"/>
            <p:cNvSpPr/>
            <p:nvPr/>
          </p:nvSpPr>
          <p:spPr>
            <a:xfrm>
              <a:off x="7318533" y="2810826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28" name="図形 5251"/>
            <p:cNvSpPr/>
            <p:nvPr/>
          </p:nvSpPr>
          <p:spPr>
            <a:xfrm>
              <a:off x="6480792" y="2160158"/>
              <a:ext cx="934417" cy="1231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33" y="19985"/>
                  </a:moveTo>
                  <a:cubicBezTo>
                    <a:pt x="21333" y="18975"/>
                    <a:pt x="22133" y="17360"/>
                    <a:pt x="20800" y="14736"/>
                  </a:cubicBezTo>
                  <a:cubicBezTo>
                    <a:pt x="19466" y="12112"/>
                    <a:pt x="14933" y="6056"/>
                    <a:pt x="11733" y="3835"/>
                  </a:cubicBezTo>
                  <a:cubicBezTo>
                    <a:pt x="8533" y="1614"/>
                    <a:pt x="2933" y="-1009"/>
                    <a:pt x="1333" y="605"/>
                  </a:cubicBezTo>
                  <a:cubicBezTo>
                    <a:pt x="-266" y="2220"/>
                    <a:pt x="-533" y="10497"/>
                    <a:pt x="1600" y="13928"/>
                  </a:cubicBezTo>
                  <a:cubicBezTo>
                    <a:pt x="3733" y="17360"/>
                    <a:pt x="12000" y="20186"/>
                    <a:pt x="14933" y="21196"/>
                  </a:cubicBezTo>
                  <a:cubicBezTo>
                    <a:pt x="17866" y="22205"/>
                    <a:pt x="19733" y="20994"/>
                    <a:pt x="20533" y="19985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29" name="図形 5252"/>
            <p:cNvSpPr/>
            <p:nvPr/>
          </p:nvSpPr>
          <p:spPr>
            <a:xfrm>
              <a:off x="7012078" y="3283391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30" name="図形 5253"/>
            <p:cNvSpPr/>
            <p:nvPr/>
          </p:nvSpPr>
          <p:spPr>
            <a:xfrm>
              <a:off x="6174337" y="2632723"/>
              <a:ext cx="934417" cy="1231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33" y="19985"/>
                  </a:moveTo>
                  <a:cubicBezTo>
                    <a:pt x="21333" y="18975"/>
                    <a:pt x="22133" y="17360"/>
                    <a:pt x="20800" y="14736"/>
                  </a:cubicBezTo>
                  <a:cubicBezTo>
                    <a:pt x="19466" y="12112"/>
                    <a:pt x="14933" y="6056"/>
                    <a:pt x="11733" y="3835"/>
                  </a:cubicBezTo>
                  <a:cubicBezTo>
                    <a:pt x="8533" y="1614"/>
                    <a:pt x="2933" y="-1009"/>
                    <a:pt x="1333" y="605"/>
                  </a:cubicBezTo>
                  <a:cubicBezTo>
                    <a:pt x="-266" y="2220"/>
                    <a:pt x="-533" y="10497"/>
                    <a:pt x="1600" y="13928"/>
                  </a:cubicBezTo>
                  <a:cubicBezTo>
                    <a:pt x="3733" y="17360"/>
                    <a:pt x="12000" y="20186"/>
                    <a:pt x="14933" y="21196"/>
                  </a:cubicBezTo>
                  <a:cubicBezTo>
                    <a:pt x="17866" y="22205"/>
                    <a:pt x="19733" y="20994"/>
                    <a:pt x="20533" y="19985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31" name="図形 5254"/>
            <p:cNvSpPr/>
            <p:nvPr/>
          </p:nvSpPr>
          <p:spPr>
            <a:xfrm>
              <a:off x="6673239" y="3801063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32" name="図形 5255"/>
            <p:cNvSpPr/>
            <p:nvPr/>
          </p:nvSpPr>
          <p:spPr>
            <a:xfrm>
              <a:off x="5920091" y="3061627"/>
              <a:ext cx="934417" cy="1231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33" y="19985"/>
                  </a:moveTo>
                  <a:cubicBezTo>
                    <a:pt x="21333" y="18975"/>
                    <a:pt x="22133" y="17360"/>
                    <a:pt x="20800" y="14736"/>
                  </a:cubicBezTo>
                  <a:cubicBezTo>
                    <a:pt x="19466" y="12112"/>
                    <a:pt x="14933" y="6056"/>
                    <a:pt x="11733" y="3835"/>
                  </a:cubicBezTo>
                  <a:cubicBezTo>
                    <a:pt x="8533" y="1614"/>
                    <a:pt x="2933" y="-1009"/>
                    <a:pt x="1333" y="605"/>
                  </a:cubicBezTo>
                  <a:cubicBezTo>
                    <a:pt x="-266" y="2220"/>
                    <a:pt x="-533" y="10497"/>
                    <a:pt x="1600" y="13928"/>
                  </a:cubicBezTo>
                  <a:cubicBezTo>
                    <a:pt x="3733" y="17360"/>
                    <a:pt x="12000" y="20186"/>
                    <a:pt x="14933" y="21196"/>
                  </a:cubicBezTo>
                  <a:cubicBezTo>
                    <a:pt x="17866" y="22205"/>
                    <a:pt x="19733" y="20994"/>
                    <a:pt x="20533" y="19985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33" name="図形 5256"/>
            <p:cNvSpPr/>
            <p:nvPr/>
          </p:nvSpPr>
          <p:spPr>
            <a:xfrm>
              <a:off x="6480792" y="4213901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34" name="図形 5257"/>
            <p:cNvSpPr/>
            <p:nvPr/>
          </p:nvSpPr>
          <p:spPr>
            <a:xfrm>
              <a:off x="5620324" y="3413364"/>
              <a:ext cx="955369" cy="138356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636" y="20169"/>
                  </a:moveTo>
                  <a:cubicBezTo>
                    <a:pt x="21420" y="19258"/>
                    <a:pt x="22204" y="17804"/>
                    <a:pt x="20898" y="15441"/>
                  </a:cubicBezTo>
                  <a:cubicBezTo>
                    <a:pt x="19591" y="13078"/>
                    <a:pt x="17501" y="7414"/>
                    <a:pt x="14366" y="5414"/>
                  </a:cubicBezTo>
                  <a:cubicBezTo>
                    <a:pt x="11231" y="3413"/>
                    <a:pt x="2411" y="-1173"/>
                    <a:pt x="843" y="280"/>
                  </a:cubicBezTo>
                  <a:cubicBezTo>
                    <a:pt x="-723" y="1735"/>
                    <a:pt x="-4" y="11624"/>
                    <a:pt x="2086" y="14714"/>
                  </a:cubicBezTo>
                  <a:cubicBezTo>
                    <a:pt x="4176" y="17804"/>
                    <a:pt x="12276" y="20349"/>
                    <a:pt x="15149" y="21259"/>
                  </a:cubicBezTo>
                  <a:cubicBezTo>
                    <a:pt x="18023" y="22167"/>
                    <a:pt x="19853" y="21077"/>
                    <a:pt x="20636" y="20169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35" name="図形 5258"/>
            <p:cNvSpPr/>
            <p:nvPr/>
          </p:nvSpPr>
          <p:spPr>
            <a:xfrm>
              <a:off x="6174337" y="4721874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36" name="図形 5259"/>
            <p:cNvSpPr/>
            <p:nvPr/>
          </p:nvSpPr>
          <p:spPr>
            <a:xfrm>
              <a:off x="5347771" y="3959187"/>
              <a:ext cx="901576" cy="134268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973" y="20144"/>
                  </a:moveTo>
                  <a:cubicBezTo>
                    <a:pt x="21805" y="19221"/>
                    <a:pt x="21720" y="17908"/>
                    <a:pt x="21250" y="15343"/>
                  </a:cubicBezTo>
                  <a:cubicBezTo>
                    <a:pt x="20621" y="12738"/>
                    <a:pt x="22545" y="12530"/>
                    <a:pt x="17046" y="6590"/>
                  </a:cubicBezTo>
                  <a:cubicBezTo>
                    <a:pt x="11547" y="312"/>
                    <a:pt x="3296" y="-923"/>
                    <a:pt x="1633" y="555"/>
                  </a:cubicBezTo>
                  <a:cubicBezTo>
                    <a:pt x="-28" y="2032"/>
                    <a:pt x="-915" y="11464"/>
                    <a:pt x="1300" y="14603"/>
                  </a:cubicBezTo>
                  <a:cubicBezTo>
                    <a:pt x="3517" y="17744"/>
                    <a:pt x="12108" y="20330"/>
                    <a:pt x="15154" y="21253"/>
                  </a:cubicBezTo>
                  <a:cubicBezTo>
                    <a:pt x="18202" y="22178"/>
                    <a:pt x="20142" y="21068"/>
                    <a:pt x="20973" y="20144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37" name="図形 5260"/>
            <p:cNvSpPr/>
            <p:nvPr/>
          </p:nvSpPr>
          <p:spPr>
            <a:xfrm>
              <a:off x="5899575" y="5258476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38" name="図形 5261"/>
            <p:cNvSpPr/>
            <p:nvPr/>
          </p:nvSpPr>
          <p:spPr>
            <a:xfrm>
              <a:off x="5061834" y="4607808"/>
              <a:ext cx="934417" cy="1231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33" y="19985"/>
                  </a:moveTo>
                  <a:cubicBezTo>
                    <a:pt x="21333" y="18975"/>
                    <a:pt x="22133" y="17360"/>
                    <a:pt x="20800" y="14736"/>
                  </a:cubicBezTo>
                  <a:cubicBezTo>
                    <a:pt x="19466" y="12112"/>
                    <a:pt x="14933" y="6056"/>
                    <a:pt x="11733" y="3835"/>
                  </a:cubicBezTo>
                  <a:cubicBezTo>
                    <a:pt x="8533" y="1614"/>
                    <a:pt x="2933" y="-1009"/>
                    <a:pt x="1333" y="605"/>
                  </a:cubicBezTo>
                  <a:cubicBezTo>
                    <a:pt x="-266" y="2220"/>
                    <a:pt x="-533" y="10497"/>
                    <a:pt x="1600" y="13928"/>
                  </a:cubicBezTo>
                  <a:cubicBezTo>
                    <a:pt x="3733" y="17360"/>
                    <a:pt x="12000" y="20186"/>
                    <a:pt x="14933" y="21196"/>
                  </a:cubicBezTo>
                  <a:cubicBezTo>
                    <a:pt x="17866" y="22205"/>
                    <a:pt x="19733" y="20994"/>
                    <a:pt x="20533" y="19985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39" name="図形 5262"/>
            <p:cNvSpPr/>
            <p:nvPr/>
          </p:nvSpPr>
          <p:spPr>
            <a:xfrm>
              <a:off x="5613636" y="5766450"/>
              <a:ext cx="1547328" cy="787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0" y="8139"/>
                  </a:moveTo>
                  <a:cubicBezTo>
                    <a:pt x="1920" y="5634"/>
                    <a:pt x="3040" y="3443"/>
                    <a:pt x="4640" y="2191"/>
                  </a:cubicBezTo>
                  <a:cubicBezTo>
                    <a:pt x="6240" y="939"/>
                    <a:pt x="8160" y="-313"/>
                    <a:pt x="10880" y="313"/>
                  </a:cubicBezTo>
                  <a:cubicBezTo>
                    <a:pt x="13600" y="939"/>
                    <a:pt x="21600" y="3443"/>
                    <a:pt x="21440" y="6886"/>
                  </a:cubicBezTo>
                  <a:cubicBezTo>
                    <a:pt x="21280" y="10330"/>
                    <a:pt x="13120" y="20660"/>
                    <a:pt x="9600" y="21286"/>
                  </a:cubicBezTo>
                  <a:cubicBezTo>
                    <a:pt x="6080" y="21913"/>
                    <a:pt x="3040" y="16904"/>
                    <a:pt x="0" y="11582"/>
                  </a:cubicBezTo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40" name="図形 5263"/>
            <p:cNvSpPr/>
            <p:nvPr/>
          </p:nvSpPr>
          <p:spPr>
            <a:xfrm>
              <a:off x="4775895" y="5115782"/>
              <a:ext cx="934417" cy="1231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33" y="19985"/>
                  </a:moveTo>
                  <a:cubicBezTo>
                    <a:pt x="21333" y="18975"/>
                    <a:pt x="22133" y="17360"/>
                    <a:pt x="20800" y="14736"/>
                  </a:cubicBezTo>
                  <a:cubicBezTo>
                    <a:pt x="19466" y="12112"/>
                    <a:pt x="14933" y="6056"/>
                    <a:pt x="11733" y="3835"/>
                  </a:cubicBezTo>
                  <a:cubicBezTo>
                    <a:pt x="8533" y="1614"/>
                    <a:pt x="2933" y="-1009"/>
                    <a:pt x="1333" y="605"/>
                  </a:cubicBezTo>
                  <a:cubicBezTo>
                    <a:pt x="-266" y="2220"/>
                    <a:pt x="-533" y="10497"/>
                    <a:pt x="1600" y="13928"/>
                  </a:cubicBezTo>
                  <a:cubicBezTo>
                    <a:pt x="3733" y="17360"/>
                    <a:pt x="12000" y="20186"/>
                    <a:pt x="14933" y="21196"/>
                  </a:cubicBezTo>
                  <a:cubicBezTo>
                    <a:pt x="17866" y="22205"/>
                    <a:pt x="19733" y="20994"/>
                    <a:pt x="20533" y="19985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41" name="図形 5265"/>
            <p:cNvSpPr/>
            <p:nvPr/>
          </p:nvSpPr>
          <p:spPr>
            <a:xfrm>
              <a:off x="8549548" y="390181"/>
              <a:ext cx="478396" cy="88087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9075"/>
                  </a:moveTo>
                  <a:cubicBezTo>
                    <a:pt x="9257" y="10379"/>
                    <a:pt x="18514" y="1683"/>
                    <a:pt x="20571" y="280"/>
                  </a:cubicBezTo>
                  <a:cubicBezTo>
                    <a:pt x="22628" y="-1122"/>
                    <a:pt x="15942" y="6451"/>
                    <a:pt x="13371" y="9537"/>
                  </a:cubicBezTo>
                  <a:cubicBezTo>
                    <a:pt x="10800" y="12623"/>
                    <a:pt x="6685" y="18514"/>
                    <a:pt x="4628" y="20197"/>
                  </a:cubicBezTo>
                  <a:cubicBezTo>
                    <a:pt x="2571" y="21880"/>
                    <a:pt x="1542" y="21319"/>
                    <a:pt x="514" y="21038"/>
                  </a:cubicBezTo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42" name="図形 5266"/>
            <p:cNvSpPr/>
            <p:nvPr/>
          </p:nvSpPr>
          <p:spPr>
            <a:xfrm>
              <a:off x="6752545" y="952500"/>
              <a:ext cx="3094562" cy="17519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348" y="19600"/>
                  </a:moveTo>
                  <a:cubicBezTo>
                    <a:pt x="14844" y="19320"/>
                    <a:pt x="15289" y="19196"/>
                    <a:pt x="17302" y="19057"/>
                  </a:cubicBezTo>
                  <a:cubicBezTo>
                    <a:pt x="19315" y="18917"/>
                    <a:pt x="22214" y="17335"/>
                    <a:pt x="21489" y="17616"/>
                  </a:cubicBezTo>
                  <a:cubicBezTo>
                    <a:pt x="20764" y="17896"/>
                    <a:pt x="18548" y="20020"/>
                    <a:pt x="16535" y="20300"/>
                  </a:cubicBezTo>
                  <a:cubicBezTo>
                    <a:pt x="14521" y="20580"/>
                    <a:pt x="14280" y="20720"/>
                    <a:pt x="12509" y="20861"/>
                  </a:cubicBezTo>
                  <a:cubicBezTo>
                    <a:pt x="10737" y="21000"/>
                    <a:pt x="7355" y="21981"/>
                    <a:pt x="5825" y="21420"/>
                  </a:cubicBezTo>
                  <a:cubicBezTo>
                    <a:pt x="4295" y="20861"/>
                    <a:pt x="4054" y="19040"/>
                    <a:pt x="3249" y="16940"/>
                  </a:cubicBezTo>
                  <a:cubicBezTo>
                    <a:pt x="2445" y="14839"/>
                    <a:pt x="1316" y="11478"/>
                    <a:pt x="833" y="8678"/>
                  </a:cubicBezTo>
                  <a:cubicBezTo>
                    <a:pt x="350" y="5877"/>
                    <a:pt x="-132" y="-283"/>
                    <a:pt x="28" y="-4"/>
                  </a:cubicBezTo>
                  <a:cubicBezTo>
                    <a:pt x="190" y="277"/>
                    <a:pt x="914" y="7277"/>
                    <a:pt x="1799" y="10638"/>
                  </a:cubicBezTo>
                  <a:cubicBezTo>
                    <a:pt x="2686" y="13999"/>
                    <a:pt x="3813" y="19179"/>
                    <a:pt x="5504" y="20580"/>
                  </a:cubicBezTo>
                  <a:cubicBezTo>
                    <a:pt x="7193" y="21981"/>
                    <a:pt x="9852" y="19880"/>
                    <a:pt x="12348" y="19600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43" name="図形 5267"/>
            <p:cNvSpPr/>
            <p:nvPr/>
          </p:nvSpPr>
          <p:spPr>
            <a:xfrm>
              <a:off x="6070753" y="2260753"/>
              <a:ext cx="3052946" cy="143186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1" y="172"/>
                  </a:moveTo>
                  <a:cubicBezTo>
                    <a:pt x="-162" y="-172"/>
                    <a:pt x="1136" y="9504"/>
                    <a:pt x="2030" y="12787"/>
                  </a:cubicBezTo>
                  <a:cubicBezTo>
                    <a:pt x="2923" y="16070"/>
                    <a:pt x="4222" y="18662"/>
                    <a:pt x="5603" y="20044"/>
                  </a:cubicBezTo>
                  <a:cubicBezTo>
                    <a:pt x="6983" y="21427"/>
                    <a:pt x="7795" y="21772"/>
                    <a:pt x="10393" y="21427"/>
                  </a:cubicBezTo>
                  <a:cubicBezTo>
                    <a:pt x="12992" y="21081"/>
                    <a:pt x="20869" y="18316"/>
                    <a:pt x="21518" y="17971"/>
                  </a:cubicBezTo>
                  <a:cubicBezTo>
                    <a:pt x="22168" y="17625"/>
                    <a:pt x="16565" y="18835"/>
                    <a:pt x="14291" y="19180"/>
                  </a:cubicBezTo>
                  <a:cubicBezTo>
                    <a:pt x="12018" y="19526"/>
                    <a:pt x="9500" y="21081"/>
                    <a:pt x="7714" y="20390"/>
                  </a:cubicBezTo>
                  <a:cubicBezTo>
                    <a:pt x="5927" y="19699"/>
                    <a:pt x="4709" y="18316"/>
                    <a:pt x="3491" y="15033"/>
                  </a:cubicBezTo>
                  <a:cubicBezTo>
                    <a:pt x="2273" y="11750"/>
                    <a:pt x="324" y="518"/>
                    <a:pt x="81" y="172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44" name="図形 5268"/>
            <p:cNvSpPr/>
            <p:nvPr/>
          </p:nvSpPr>
          <p:spPr>
            <a:xfrm>
              <a:off x="5613635" y="2811596"/>
              <a:ext cx="3391357" cy="181560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9" y="127"/>
                  </a:moveTo>
                  <a:cubicBezTo>
                    <a:pt x="209" y="762"/>
                    <a:pt x="905" y="8258"/>
                    <a:pt x="1811" y="11435"/>
                  </a:cubicBezTo>
                  <a:cubicBezTo>
                    <a:pt x="2717" y="14611"/>
                    <a:pt x="4110" y="18296"/>
                    <a:pt x="5643" y="19694"/>
                  </a:cubicBezTo>
                  <a:cubicBezTo>
                    <a:pt x="7176" y="21091"/>
                    <a:pt x="8640" y="20583"/>
                    <a:pt x="11009" y="20075"/>
                  </a:cubicBezTo>
                  <a:cubicBezTo>
                    <a:pt x="13378" y="19567"/>
                    <a:pt x="18255" y="17152"/>
                    <a:pt x="19927" y="16644"/>
                  </a:cubicBezTo>
                  <a:cubicBezTo>
                    <a:pt x="21600" y="16136"/>
                    <a:pt x="21809" y="16771"/>
                    <a:pt x="21321" y="17025"/>
                  </a:cubicBezTo>
                  <a:cubicBezTo>
                    <a:pt x="20833" y="17280"/>
                    <a:pt x="18325" y="17915"/>
                    <a:pt x="16931" y="18550"/>
                  </a:cubicBezTo>
                  <a:cubicBezTo>
                    <a:pt x="15538" y="19185"/>
                    <a:pt x="14283" y="20456"/>
                    <a:pt x="12611" y="20837"/>
                  </a:cubicBezTo>
                  <a:cubicBezTo>
                    <a:pt x="10939" y="21218"/>
                    <a:pt x="8152" y="21981"/>
                    <a:pt x="6549" y="21091"/>
                  </a:cubicBezTo>
                  <a:cubicBezTo>
                    <a:pt x="4947" y="20202"/>
                    <a:pt x="3762" y="17152"/>
                    <a:pt x="2787" y="14992"/>
                  </a:cubicBezTo>
                  <a:cubicBezTo>
                    <a:pt x="1811" y="12832"/>
                    <a:pt x="1045" y="10037"/>
                    <a:pt x="627" y="7623"/>
                  </a:cubicBezTo>
                  <a:cubicBezTo>
                    <a:pt x="209" y="5209"/>
                    <a:pt x="-69" y="-508"/>
                    <a:pt x="69" y="127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45" name="図形 5269"/>
            <p:cNvSpPr/>
            <p:nvPr/>
          </p:nvSpPr>
          <p:spPr>
            <a:xfrm>
              <a:off x="5059439" y="4062470"/>
              <a:ext cx="3031073" cy="164105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56" y="0"/>
                  </a:moveTo>
                  <a:cubicBezTo>
                    <a:pt x="419" y="302"/>
                    <a:pt x="256" y="8912"/>
                    <a:pt x="1318" y="12235"/>
                  </a:cubicBezTo>
                  <a:cubicBezTo>
                    <a:pt x="2381" y="15558"/>
                    <a:pt x="4425" y="19032"/>
                    <a:pt x="6634" y="20090"/>
                  </a:cubicBezTo>
                  <a:cubicBezTo>
                    <a:pt x="8842" y="21147"/>
                    <a:pt x="12194" y="19787"/>
                    <a:pt x="14649" y="19183"/>
                  </a:cubicBezTo>
                  <a:cubicBezTo>
                    <a:pt x="17102" y="18579"/>
                    <a:pt x="21436" y="15709"/>
                    <a:pt x="21600" y="15860"/>
                  </a:cubicBezTo>
                  <a:cubicBezTo>
                    <a:pt x="21763" y="16011"/>
                    <a:pt x="18328" y="19334"/>
                    <a:pt x="15957" y="20090"/>
                  </a:cubicBezTo>
                  <a:cubicBezTo>
                    <a:pt x="13585" y="20845"/>
                    <a:pt x="9660" y="22506"/>
                    <a:pt x="7043" y="20996"/>
                  </a:cubicBezTo>
                  <a:cubicBezTo>
                    <a:pt x="4425" y="19485"/>
                    <a:pt x="1727" y="14501"/>
                    <a:pt x="664" y="11027"/>
                  </a:cubicBezTo>
                  <a:cubicBezTo>
                    <a:pt x="-397" y="7552"/>
                    <a:pt x="91" y="-302"/>
                    <a:pt x="256" y="0"/>
                  </a:cubicBezTo>
                  <a:close/>
                </a:path>
              </a:pathLst>
            </a:custGeom>
            <a:solidFill>
              <a:srgbClr val="E6D79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46" name="図形 5270"/>
            <p:cNvSpPr/>
            <p:nvPr/>
          </p:nvSpPr>
          <p:spPr>
            <a:xfrm>
              <a:off x="4613313" y="4314940"/>
              <a:ext cx="3177715" cy="20483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811" y="20265"/>
                  </a:moveTo>
                  <a:cubicBezTo>
                    <a:pt x="7563" y="20629"/>
                    <a:pt x="8889" y="21357"/>
                    <a:pt x="7953" y="20265"/>
                  </a:cubicBezTo>
                  <a:cubicBezTo>
                    <a:pt x="7018" y="19173"/>
                    <a:pt x="4366" y="16746"/>
                    <a:pt x="3119" y="13469"/>
                  </a:cubicBezTo>
                  <a:cubicBezTo>
                    <a:pt x="1871" y="10193"/>
                    <a:pt x="389" y="1092"/>
                    <a:pt x="77" y="121"/>
                  </a:cubicBezTo>
                  <a:cubicBezTo>
                    <a:pt x="-233" y="-849"/>
                    <a:pt x="623" y="5096"/>
                    <a:pt x="1013" y="7280"/>
                  </a:cubicBezTo>
                  <a:cubicBezTo>
                    <a:pt x="1403" y="9465"/>
                    <a:pt x="1091" y="11406"/>
                    <a:pt x="2417" y="13712"/>
                  </a:cubicBezTo>
                  <a:cubicBezTo>
                    <a:pt x="3742" y="16017"/>
                    <a:pt x="6862" y="20265"/>
                    <a:pt x="8967" y="21235"/>
                  </a:cubicBezTo>
                  <a:cubicBezTo>
                    <a:pt x="11072" y="22206"/>
                    <a:pt x="13334" y="20750"/>
                    <a:pt x="15361" y="19779"/>
                  </a:cubicBezTo>
                  <a:cubicBezTo>
                    <a:pt x="17389" y="18808"/>
                    <a:pt x="21522" y="15289"/>
                    <a:pt x="21522" y="15047"/>
                  </a:cubicBezTo>
                  <a:cubicBezTo>
                    <a:pt x="21522" y="14804"/>
                    <a:pt x="17701" y="16867"/>
                    <a:pt x="15595" y="17716"/>
                  </a:cubicBezTo>
                  <a:cubicBezTo>
                    <a:pt x="13490" y="18566"/>
                    <a:pt x="10059" y="19901"/>
                    <a:pt x="8811" y="20265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47" name="図形 5271"/>
            <p:cNvSpPr/>
            <p:nvPr/>
          </p:nvSpPr>
          <p:spPr>
            <a:xfrm>
              <a:off x="5382199" y="3396868"/>
              <a:ext cx="3004093" cy="180142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47" y="137"/>
                  </a:moveTo>
                  <a:cubicBezTo>
                    <a:pt x="494" y="963"/>
                    <a:pt x="1071" y="8667"/>
                    <a:pt x="2143" y="11969"/>
                  </a:cubicBezTo>
                  <a:cubicBezTo>
                    <a:pt x="3215" y="15271"/>
                    <a:pt x="4781" y="19123"/>
                    <a:pt x="7007" y="20224"/>
                  </a:cubicBezTo>
                  <a:cubicBezTo>
                    <a:pt x="9233" y="21324"/>
                    <a:pt x="13355" y="19123"/>
                    <a:pt x="15746" y="18573"/>
                  </a:cubicBezTo>
                  <a:cubicBezTo>
                    <a:pt x="18137" y="18022"/>
                    <a:pt x="21517" y="16371"/>
                    <a:pt x="21517" y="16509"/>
                  </a:cubicBezTo>
                  <a:cubicBezTo>
                    <a:pt x="21517" y="16647"/>
                    <a:pt x="18054" y="18985"/>
                    <a:pt x="15829" y="19811"/>
                  </a:cubicBezTo>
                  <a:cubicBezTo>
                    <a:pt x="13603" y="20636"/>
                    <a:pt x="9975" y="21737"/>
                    <a:pt x="7996" y="21462"/>
                  </a:cubicBezTo>
                  <a:cubicBezTo>
                    <a:pt x="6018" y="21187"/>
                    <a:pt x="5111" y="20224"/>
                    <a:pt x="3874" y="17885"/>
                  </a:cubicBezTo>
                  <a:cubicBezTo>
                    <a:pt x="2638" y="15546"/>
                    <a:pt x="989" y="9768"/>
                    <a:pt x="412" y="6878"/>
                  </a:cubicBezTo>
                  <a:cubicBezTo>
                    <a:pt x="-164" y="3989"/>
                    <a:pt x="0" y="-687"/>
                    <a:pt x="247" y="137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48" name="図形 5272"/>
            <p:cNvSpPr/>
            <p:nvPr/>
          </p:nvSpPr>
          <p:spPr>
            <a:xfrm>
              <a:off x="5875663" y="2639458"/>
              <a:ext cx="2965510" cy="14864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3" y="166"/>
                  </a:moveTo>
                  <a:cubicBezTo>
                    <a:pt x="83" y="830"/>
                    <a:pt x="418" y="7809"/>
                    <a:pt x="1339" y="10966"/>
                  </a:cubicBezTo>
                  <a:cubicBezTo>
                    <a:pt x="2260" y="14123"/>
                    <a:pt x="4437" y="18276"/>
                    <a:pt x="5944" y="19938"/>
                  </a:cubicBezTo>
                  <a:cubicBezTo>
                    <a:pt x="7451" y="21600"/>
                    <a:pt x="8706" y="21433"/>
                    <a:pt x="10800" y="21433"/>
                  </a:cubicBezTo>
                  <a:cubicBezTo>
                    <a:pt x="12893" y="21433"/>
                    <a:pt x="16995" y="20270"/>
                    <a:pt x="18753" y="19938"/>
                  </a:cubicBezTo>
                  <a:cubicBezTo>
                    <a:pt x="20511" y="19606"/>
                    <a:pt x="21851" y="19107"/>
                    <a:pt x="21600" y="19107"/>
                  </a:cubicBezTo>
                  <a:cubicBezTo>
                    <a:pt x="21348" y="19107"/>
                    <a:pt x="18669" y="18941"/>
                    <a:pt x="16911" y="19107"/>
                  </a:cubicBezTo>
                  <a:cubicBezTo>
                    <a:pt x="15153" y="19273"/>
                    <a:pt x="12893" y="20436"/>
                    <a:pt x="11051" y="20436"/>
                  </a:cubicBezTo>
                  <a:cubicBezTo>
                    <a:pt x="9209" y="20436"/>
                    <a:pt x="7283" y="21766"/>
                    <a:pt x="5609" y="19440"/>
                  </a:cubicBezTo>
                  <a:cubicBezTo>
                    <a:pt x="3934" y="17113"/>
                    <a:pt x="1841" y="9304"/>
                    <a:pt x="920" y="6147"/>
                  </a:cubicBezTo>
                  <a:cubicBezTo>
                    <a:pt x="0" y="2990"/>
                    <a:pt x="83" y="-498"/>
                    <a:pt x="83" y="166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49" name="図形 5273"/>
            <p:cNvSpPr/>
            <p:nvPr/>
          </p:nvSpPr>
          <p:spPr>
            <a:xfrm>
              <a:off x="6426506" y="1411536"/>
              <a:ext cx="3054251" cy="17944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48" y="14123"/>
                  </a:moveTo>
                  <a:cubicBezTo>
                    <a:pt x="1461" y="12323"/>
                    <a:pt x="162" y="8723"/>
                    <a:pt x="81" y="6507"/>
                  </a:cubicBezTo>
                  <a:cubicBezTo>
                    <a:pt x="0" y="4292"/>
                    <a:pt x="1136" y="138"/>
                    <a:pt x="1218" y="138"/>
                  </a:cubicBezTo>
                  <a:cubicBezTo>
                    <a:pt x="1299" y="138"/>
                    <a:pt x="487" y="4569"/>
                    <a:pt x="568" y="6507"/>
                  </a:cubicBezTo>
                  <a:cubicBezTo>
                    <a:pt x="649" y="8446"/>
                    <a:pt x="1055" y="9969"/>
                    <a:pt x="2030" y="12184"/>
                  </a:cubicBezTo>
                  <a:cubicBezTo>
                    <a:pt x="3004" y="14400"/>
                    <a:pt x="4709" y="19246"/>
                    <a:pt x="6577" y="20353"/>
                  </a:cubicBezTo>
                  <a:cubicBezTo>
                    <a:pt x="8445" y="21461"/>
                    <a:pt x="11855" y="19523"/>
                    <a:pt x="13642" y="19523"/>
                  </a:cubicBezTo>
                  <a:cubicBezTo>
                    <a:pt x="15428" y="19523"/>
                    <a:pt x="16159" y="20492"/>
                    <a:pt x="17458" y="19938"/>
                  </a:cubicBezTo>
                  <a:cubicBezTo>
                    <a:pt x="18757" y="19384"/>
                    <a:pt x="21437" y="15923"/>
                    <a:pt x="21600" y="15923"/>
                  </a:cubicBezTo>
                  <a:cubicBezTo>
                    <a:pt x="21762" y="15923"/>
                    <a:pt x="19894" y="19384"/>
                    <a:pt x="18595" y="20215"/>
                  </a:cubicBezTo>
                  <a:cubicBezTo>
                    <a:pt x="17296" y="21046"/>
                    <a:pt x="15509" y="20907"/>
                    <a:pt x="13804" y="21046"/>
                  </a:cubicBezTo>
                  <a:cubicBezTo>
                    <a:pt x="12099" y="21184"/>
                    <a:pt x="9744" y="22015"/>
                    <a:pt x="8039" y="21461"/>
                  </a:cubicBezTo>
                  <a:cubicBezTo>
                    <a:pt x="6333" y="20907"/>
                    <a:pt x="4222" y="18830"/>
                    <a:pt x="3248" y="17723"/>
                  </a:cubicBezTo>
                  <a:cubicBezTo>
                    <a:pt x="2273" y="16615"/>
                    <a:pt x="2436" y="15923"/>
                    <a:pt x="1948" y="14123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50" name="図形 5274"/>
            <p:cNvSpPr/>
            <p:nvPr/>
          </p:nvSpPr>
          <p:spPr>
            <a:xfrm>
              <a:off x="7344578" y="504940"/>
              <a:ext cx="555843" cy="179266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600" y="9969"/>
                  </a:moveTo>
                  <a:cubicBezTo>
                    <a:pt x="450" y="7200"/>
                    <a:pt x="0" y="5815"/>
                    <a:pt x="450" y="4292"/>
                  </a:cubicBezTo>
                  <a:cubicBezTo>
                    <a:pt x="900" y="2769"/>
                    <a:pt x="7650" y="-138"/>
                    <a:pt x="7650" y="138"/>
                  </a:cubicBezTo>
                  <a:cubicBezTo>
                    <a:pt x="7650" y="415"/>
                    <a:pt x="2700" y="4846"/>
                    <a:pt x="2700" y="6646"/>
                  </a:cubicBezTo>
                  <a:cubicBezTo>
                    <a:pt x="2700" y="8446"/>
                    <a:pt x="5850" y="9000"/>
                    <a:pt x="9000" y="11492"/>
                  </a:cubicBezTo>
                  <a:cubicBezTo>
                    <a:pt x="12150" y="13984"/>
                    <a:pt x="22500" y="21738"/>
                    <a:pt x="21600" y="21600"/>
                  </a:cubicBezTo>
                  <a:cubicBezTo>
                    <a:pt x="20700" y="21461"/>
                    <a:pt x="6750" y="12738"/>
                    <a:pt x="3600" y="9969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51" name="図形 5275"/>
            <p:cNvSpPr/>
            <p:nvPr/>
          </p:nvSpPr>
          <p:spPr>
            <a:xfrm>
              <a:off x="8641356" y="1285301"/>
              <a:ext cx="780685" cy="92187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17" y="21600"/>
                  </a:moveTo>
                  <a:cubicBezTo>
                    <a:pt x="317" y="21060"/>
                    <a:pt x="10800" y="15120"/>
                    <a:pt x="14294" y="11610"/>
                  </a:cubicBezTo>
                  <a:cubicBezTo>
                    <a:pt x="17788" y="8100"/>
                    <a:pt x="21600" y="-270"/>
                    <a:pt x="21600" y="270"/>
                  </a:cubicBezTo>
                  <a:cubicBezTo>
                    <a:pt x="21600" y="810"/>
                    <a:pt x="17788" y="11610"/>
                    <a:pt x="14294" y="15120"/>
                  </a:cubicBezTo>
                  <a:cubicBezTo>
                    <a:pt x="10800" y="18630"/>
                    <a:pt x="317" y="22140"/>
                    <a:pt x="317" y="21600"/>
                  </a:cubicBezTo>
                  <a:close/>
                </a:path>
              </a:pathLst>
            </a:custGeom>
            <a:solidFill>
              <a:srgbClr val="E1C9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152" name="グループ 2758"/>
          <p:cNvGrpSpPr/>
          <p:nvPr/>
        </p:nvGrpSpPr>
        <p:grpSpPr>
          <a:xfrm rot="19380000">
            <a:off x="3026031" y="5458567"/>
            <a:ext cx="697142" cy="798156"/>
            <a:chOff x="6976057" y="992747"/>
            <a:chExt cx="6573592" cy="7526092"/>
          </a:xfrm>
        </p:grpSpPr>
        <p:sp>
          <p:nvSpPr>
            <p:cNvPr id="5153" name="図形 5279"/>
            <p:cNvSpPr/>
            <p:nvPr/>
          </p:nvSpPr>
          <p:spPr>
            <a:xfrm>
              <a:off x="7445599" y="5245458"/>
              <a:ext cx="5137176" cy="292693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598" y="99"/>
                  </a:moveTo>
                  <a:cubicBezTo>
                    <a:pt x="5301" y="396"/>
                    <a:pt x="5808" y="2576"/>
                    <a:pt x="4737" y="3269"/>
                  </a:cubicBezTo>
                  <a:cubicBezTo>
                    <a:pt x="3665" y="3963"/>
                    <a:pt x="563" y="3963"/>
                    <a:pt x="112" y="4458"/>
                  </a:cubicBezTo>
                  <a:cubicBezTo>
                    <a:pt x="-338" y="4954"/>
                    <a:pt x="1240" y="6440"/>
                    <a:pt x="1973" y="6539"/>
                  </a:cubicBezTo>
                  <a:cubicBezTo>
                    <a:pt x="2707" y="6638"/>
                    <a:pt x="3891" y="6044"/>
                    <a:pt x="4793" y="5449"/>
                  </a:cubicBezTo>
                  <a:cubicBezTo>
                    <a:pt x="5696" y="4855"/>
                    <a:pt x="7895" y="1486"/>
                    <a:pt x="7557" y="2873"/>
                  </a:cubicBezTo>
                  <a:cubicBezTo>
                    <a:pt x="7218" y="4260"/>
                    <a:pt x="3214" y="12088"/>
                    <a:pt x="2707" y="14168"/>
                  </a:cubicBezTo>
                  <a:cubicBezTo>
                    <a:pt x="2199" y="16249"/>
                    <a:pt x="3778" y="16744"/>
                    <a:pt x="4398" y="15754"/>
                  </a:cubicBezTo>
                  <a:cubicBezTo>
                    <a:pt x="5019" y="14763"/>
                    <a:pt x="5865" y="10106"/>
                    <a:pt x="6598" y="8223"/>
                  </a:cubicBezTo>
                  <a:cubicBezTo>
                    <a:pt x="7331" y="6341"/>
                    <a:pt x="8685" y="2774"/>
                    <a:pt x="9023" y="4458"/>
                  </a:cubicBezTo>
                  <a:cubicBezTo>
                    <a:pt x="9361" y="6143"/>
                    <a:pt x="8572" y="15853"/>
                    <a:pt x="8797" y="18627"/>
                  </a:cubicBezTo>
                  <a:cubicBezTo>
                    <a:pt x="9023" y="21401"/>
                    <a:pt x="10377" y="22095"/>
                    <a:pt x="10546" y="21203"/>
                  </a:cubicBezTo>
                  <a:cubicBezTo>
                    <a:pt x="10715" y="20311"/>
                    <a:pt x="9700" y="15655"/>
                    <a:pt x="9813" y="13078"/>
                  </a:cubicBezTo>
                  <a:cubicBezTo>
                    <a:pt x="9925" y="10502"/>
                    <a:pt x="10659" y="4458"/>
                    <a:pt x="11279" y="5251"/>
                  </a:cubicBezTo>
                  <a:cubicBezTo>
                    <a:pt x="11899" y="6044"/>
                    <a:pt x="12745" y="15555"/>
                    <a:pt x="13591" y="18033"/>
                  </a:cubicBezTo>
                  <a:cubicBezTo>
                    <a:pt x="14437" y="20510"/>
                    <a:pt x="16129" y="20311"/>
                    <a:pt x="16467" y="20113"/>
                  </a:cubicBezTo>
                  <a:cubicBezTo>
                    <a:pt x="16806" y="19915"/>
                    <a:pt x="16185" y="18330"/>
                    <a:pt x="15734" y="16744"/>
                  </a:cubicBezTo>
                  <a:cubicBezTo>
                    <a:pt x="15283" y="15159"/>
                    <a:pt x="14042" y="12385"/>
                    <a:pt x="13478" y="10304"/>
                  </a:cubicBezTo>
                  <a:cubicBezTo>
                    <a:pt x="12914" y="8223"/>
                    <a:pt x="11617" y="3269"/>
                    <a:pt x="12350" y="4062"/>
                  </a:cubicBezTo>
                  <a:cubicBezTo>
                    <a:pt x="13084" y="4855"/>
                    <a:pt x="16637" y="13772"/>
                    <a:pt x="18103" y="15555"/>
                  </a:cubicBezTo>
                  <a:cubicBezTo>
                    <a:pt x="19569" y="17339"/>
                    <a:pt x="20866" y="15159"/>
                    <a:pt x="21318" y="14862"/>
                  </a:cubicBezTo>
                  <a:cubicBezTo>
                    <a:pt x="21769" y="14565"/>
                    <a:pt x="21600" y="13970"/>
                    <a:pt x="20979" y="13475"/>
                  </a:cubicBezTo>
                  <a:cubicBezTo>
                    <a:pt x="20359" y="12979"/>
                    <a:pt x="18723" y="13376"/>
                    <a:pt x="17539" y="11790"/>
                  </a:cubicBezTo>
                  <a:cubicBezTo>
                    <a:pt x="16355" y="10205"/>
                    <a:pt x="14550" y="5449"/>
                    <a:pt x="13760" y="3765"/>
                  </a:cubicBezTo>
                  <a:cubicBezTo>
                    <a:pt x="12971" y="2080"/>
                    <a:pt x="13986" y="2080"/>
                    <a:pt x="12802" y="1486"/>
                  </a:cubicBezTo>
                  <a:cubicBezTo>
                    <a:pt x="11617" y="891"/>
                    <a:pt x="7895" y="-198"/>
                    <a:pt x="6598" y="99"/>
                  </a:cubicBezTo>
                  <a:close/>
                </a:path>
              </a:pathLst>
            </a:custGeom>
            <a:solidFill>
              <a:srgbClr val="BCD8E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54" name="図形 5278"/>
            <p:cNvSpPr/>
            <p:nvPr/>
          </p:nvSpPr>
          <p:spPr>
            <a:xfrm>
              <a:off x="6976057" y="992747"/>
              <a:ext cx="6573592" cy="752609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1299" y="604"/>
                  </a:moveTo>
                  <a:cubicBezTo>
                    <a:pt x="10286" y="1105"/>
                    <a:pt x="7904" y="2570"/>
                    <a:pt x="7551" y="3263"/>
                  </a:cubicBezTo>
                  <a:cubicBezTo>
                    <a:pt x="7198" y="3957"/>
                    <a:pt x="9227" y="3687"/>
                    <a:pt x="8963" y="4805"/>
                  </a:cubicBezTo>
                  <a:cubicBezTo>
                    <a:pt x="8698" y="5922"/>
                    <a:pt x="6758" y="8080"/>
                    <a:pt x="6405" y="9160"/>
                  </a:cubicBezTo>
                  <a:cubicBezTo>
                    <a:pt x="6052" y="10239"/>
                    <a:pt x="7627" y="9894"/>
                    <a:pt x="7318" y="10202"/>
                  </a:cubicBezTo>
                  <a:cubicBezTo>
                    <a:pt x="7318" y="10202"/>
                    <a:pt x="7141" y="11009"/>
                    <a:pt x="6480" y="11512"/>
                  </a:cubicBezTo>
                  <a:cubicBezTo>
                    <a:pt x="5887" y="11807"/>
                    <a:pt x="3759" y="11973"/>
                    <a:pt x="3759" y="11973"/>
                  </a:cubicBezTo>
                  <a:cubicBezTo>
                    <a:pt x="3009" y="11780"/>
                    <a:pt x="2215" y="10893"/>
                    <a:pt x="2083" y="10239"/>
                  </a:cubicBezTo>
                  <a:cubicBezTo>
                    <a:pt x="1951" y="9584"/>
                    <a:pt x="2921" y="8466"/>
                    <a:pt x="2877" y="7926"/>
                  </a:cubicBezTo>
                  <a:cubicBezTo>
                    <a:pt x="2833" y="7386"/>
                    <a:pt x="1907" y="6847"/>
                    <a:pt x="1598" y="6808"/>
                  </a:cubicBezTo>
                  <a:cubicBezTo>
                    <a:pt x="1289" y="6770"/>
                    <a:pt x="848" y="7271"/>
                    <a:pt x="848" y="7541"/>
                  </a:cubicBezTo>
                  <a:cubicBezTo>
                    <a:pt x="848" y="7810"/>
                    <a:pt x="1598" y="8041"/>
                    <a:pt x="1554" y="8581"/>
                  </a:cubicBezTo>
                  <a:cubicBezTo>
                    <a:pt x="1510" y="9121"/>
                    <a:pt x="319" y="10277"/>
                    <a:pt x="407" y="10970"/>
                  </a:cubicBezTo>
                  <a:cubicBezTo>
                    <a:pt x="495" y="11664"/>
                    <a:pt x="1598" y="12589"/>
                    <a:pt x="2259" y="12935"/>
                  </a:cubicBezTo>
                  <a:cubicBezTo>
                    <a:pt x="2921" y="13282"/>
                    <a:pt x="3803" y="13205"/>
                    <a:pt x="4509" y="13167"/>
                  </a:cubicBezTo>
                  <a:cubicBezTo>
                    <a:pt x="5215" y="13129"/>
                    <a:pt x="6493" y="12319"/>
                    <a:pt x="6537" y="12512"/>
                  </a:cubicBezTo>
                  <a:cubicBezTo>
                    <a:pt x="6581" y="12705"/>
                    <a:pt x="5919" y="13822"/>
                    <a:pt x="4862" y="14323"/>
                  </a:cubicBezTo>
                  <a:cubicBezTo>
                    <a:pt x="3803" y="14824"/>
                    <a:pt x="451" y="15364"/>
                    <a:pt x="54" y="15633"/>
                  </a:cubicBezTo>
                  <a:cubicBezTo>
                    <a:pt x="-341" y="15903"/>
                    <a:pt x="1377" y="16173"/>
                    <a:pt x="2304" y="16134"/>
                  </a:cubicBezTo>
                  <a:cubicBezTo>
                    <a:pt x="3230" y="16096"/>
                    <a:pt x="4729" y="15826"/>
                    <a:pt x="5699" y="15402"/>
                  </a:cubicBezTo>
                  <a:cubicBezTo>
                    <a:pt x="6669" y="14978"/>
                    <a:pt x="8213" y="13090"/>
                    <a:pt x="8345" y="13399"/>
                  </a:cubicBezTo>
                  <a:cubicBezTo>
                    <a:pt x="8478" y="13706"/>
                    <a:pt x="6801" y="16096"/>
                    <a:pt x="6493" y="17253"/>
                  </a:cubicBezTo>
                  <a:cubicBezTo>
                    <a:pt x="6184" y="18408"/>
                    <a:pt x="6316" y="20219"/>
                    <a:pt x="6493" y="20528"/>
                  </a:cubicBezTo>
                  <a:cubicBezTo>
                    <a:pt x="6669" y="20836"/>
                    <a:pt x="7463" y="19873"/>
                    <a:pt x="7728" y="19218"/>
                  </a:cubicBezTo>
                  <a:cubicBezTo>
                    <a:pt x="7992" y="18563"/>
                    <a:pt x="7816" y="17368"/>
                    <a:pt x="8169" y="16481"/>
                  </a:cubicBezTo>
                  <a:cubicBezTo>
                    <a:pt x="8522" y="15594"/>
                    <a:pt x="9624" y="13399"/>
                    <a:pt x="9933" y="13822"/>
                  </a:cubicBezTo>
                  <a:cubicBezTo>
                    <a:pt x="10242" y="14246"/>
                    <a:pt x="9889" y="17869"/>
                    <a:pt x="10109" y="19063"/>
                  </a:cubicBezTo>
                  <a:cubicBezTo>
                    <a:pt x="10330" y="20258"/>
                    <a:pt x="10858" y="20759"/>
                    <a:pt x="11255" y="21144"/>
                  </a:cubicBezTo>
                  <a:cubicBezTo>
                    <a:pt x="11652" y="21529"/>
                    <a:pt x="12490" y="21799"/>
                    <a:pt x="12490" y="21414"/>
                  </a:cubicBezTo>
                  <a:cubicBezTo>
                    <a:pt x="12490" y="21029"/>
                    <a:pt x="11476" y="19564"/>
                    <a:pt x="11299" y="18678"/>
                  </a:cubicBezTo>
                  <a:cubicBezTo>
                    <a:pt x="11123" y="17792"/>
                    <a:pt x="11255" y="16905"/>
                    <a:pt x="11255" y="16096"/>
                  </a:cubicBezTo>
                  <a:cubicBezTo>
                    <a:pt x="11255" y="15286"/>
                    <a:pt x="10991" y="13591"/>
                    <a:pt x="11388" y="13629"/>
                  </a:cubicBezTo>
                  <a:cubicBezTo>
                    <a:pt x="11785" y="13668"/>
                    <a:pt x="12799" y="16096"/>
                    <a:pt x="13858" y="16442"/>
                  </a:cubicBezTo>
                  <a:cubicBezTo>
                    <a:pt x="14916" y="16789"/>
                    <a:pt x="16944" y="16327"/>
                    <a:pt x="17782" y="15864"/>
                  </a:cubicBezTo>
                  <a:cubicBezTo>
                    <a:pt x="18620" y="15402"/>
                    <a:pt x="18488" y="13976"/>
                    <a:pt x="19105" y="13475"/>
                  </a:cubicBezTo>
                  <a:cubicBezTo>
                    <a:pt x="19723" y="12975"/>
                    <a:pt x="21266" y="12975"/>
                    <a:pt x="21531" y="12705"/>
                  </a:cubicBezTo>
                  <a:cubicBezTo>
                    <a:pt x="21795" y="12435"/>
                    <a:pt x="21311" y="11819"/>
                    <a:pt x="20693" y="11819"/>
                  </a:cubicBezTo>
                  <a:cubicBezTo>
                    <a:pt x="20076" y="11819"/>
                    <a:pt x="18400" y="12319"/>
                    <a:pt x="17782" y="12820"/>
                  </a:cubicBezTo>
                  <a:cubicBezTo>
                    <a:pt x="17165" y="13321"/>
                    <a:pt x="17517" y="14555"/>
                    <a:pt x="16944" y="14978"/>
                  </a:cubicBezTo>
                  <a:cubicBezTo>
                    <a:pt x="16371" y="15402"/>
                    <a:pt x="15004" y="15864"/>
                    <a:pt x="14254" y="15517"/>
                  </a:cubicBezTo>
                  <a:cubicBezTo>
                    <a:pt x="14254" y="15517"/>
                    <a:pt x="12887" y="15133"/>
                    <a:pt x="12122" y="12706"/>
                  </a:cubicBezTo>
                  <a:cubicBezTo>
                    <a:pt x="11810" y="12045"/>
                    <a:pt x="12387" y="11551"/>
                    <a:pt x="12387" y="11551"/>
                  </a:cubicBezTo>
                  <a:cubicBezTo>
                    <a:pt x="12299" y="11127"/>
                    <a:pt x="13665" y="12784"/>
                    <a:pt x="13974" y="11859"/>
                  </a:cubicBezTo>
                  <a:cubicBezTo>
                    <a:pt x="14283" y="10935"/>
                    <a:pt x="14254" y="8389"/>
                    <a:pt x="14387" y="7271"/>
                  </a:cubicBezTo>
                  <a:cubicBezTo>
                    <a:pt x="14519" y="6153"/>
                    <a:pt x="14254" y="6153"/>
                    <a:pt x="14563" y="5961"/>
                  </a:cubicBezTo>
                  <a:cubicBezTo>
                    <a:pt x="14872" y="5768"/>
                    <a:pt x="16326" y="6500"/>
                    <a:pt x="16415" y="5961"/>
                  </a:cubicBezTo>
                  <a:cubicBezTo>
                    <a:pt x="16503" y="5421"/>
                    <a:pt x="15622" y="3687"/>
                    <a:pt x="15225" y="2723"/>
                  </a:cubicBezTo>
                  <a:cubicBezTo>
                    <a:pt x="14828" y="1760"/>
                    <a:pt x="14431" y="489"/>
                    <a:pt x="13813" y="142"/>
                  </a:cubicBezTo>
                  <a:cubicBezTo>
                    <a:pt x="13196" y="-204"/>
                    <a:pt x="12314" y="104"/>
                    <a:pt x="11299" y="604"/>
                  </a:cubicBezTo>
                  <a:close/>
                </a:path>
              </a:pathLst>
            </a:custGeom>
            <a:solidFill>
              <a:srgbClr val="D8E8F2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55" name="楕円 5280"/>
            <p:cNvSpPr/>
            <p:nvPr/>
          </p:nvSpPr>
          <p:spPr>
            <a:xfrm>
              <a:off x="9174845" y="4647793"/>
              <a:ext cx="216000" cy="216000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56" name="楕円 5281"/>
            <p:cNvSpPr/>
            <p:nvPr/>
          </p:nvSpPr>
          <p:spPr>
            <a:xfrm>
              <a:off x="10472178" y="5029458"/>
              <a:ext cx="216000" cy="216000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57" name="図形 5283"/>
            <p:cNvSpPr/>
            <p:nvPr/>
          </p:nvSpPr>
          <p:spPr>
            <a:xfrm>
              <a:off x="9243275" y="4507606"/>
              <a:ext cx="1543603" cy="4892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75" y="600"/>
                  </a:moveTo>
                  <a:cubicBezTo>
                    <a:pt x="1314" y="600"/>
                    <a:pt x="7137" y="-600"/>
                    <a:pt x="10518" y="2400"/>
                  </a:cubicBezTo>
                  <a:cubicBezTo>
                    <a:pt x="13899" y="5400"/>
                    <a:pt x="21412" y="21000"/>
                    <a:pt x="21600" y="21600"/>
                  </a:cubicBezTo>
                  <a:cubicBezTo>
                    <a:pt x="21787" y="22200"/>
                    <a:pt x="14650" y="9000"/>
                    <a:pt x="11833" y="6000"/>
                  </a:cubicBezTo>
                  <a:cubicBezTo>
                    <a:pt x="9015" y="3000"/>
                    <a:pt x="5822" y="2400"/>
                    <a:pt x="3944" y="1800"/>
                  </a:cubicBezTo>
                  <a:cubicBezTo>
                    <a:pt x="2066" y="1200"/>
                    <a:pt x="-563" y="600"/>
                    <a:pt x="375" y="600"/>
                  </a:cubicBezTo>
                  <a:close/>
                </a:path>
              </a:pathLst>
            </a:custGeom>
            <a:solidFill>
              <a:srgbClr val="BCD8E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58" name="図形 5285"/>
            <p:cNvSpPr/>
            <p:nvPr/>
          </p:nvSpPr>
          <p:spPr>
            <a:xfrm>
              <a:off x="9820141" y="1006162"/>
              <a:ext cx="1543620" cy="20257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33" y="15995"/>
                  </a:moveTo>
                  <a:cubicBezTo>
                    <a:pt x="1543" y="15423"/>
                    <a:pt x="12964" y="1146"/>
                    <a:pt x="16332" y="2003"/>
                  </a:cubicBezTo>
                  <a:cubicBezTo>
                    <a:pt x="19700" y="2860"/>
                    <a:pt x="20254" y="20850"/>
                    <a:pt x="21003" y="21564"/>
                  </a:cubicBezTo>
                  <a:cubicBezTo>
                    <a:pt x="21752" y="22278"/>
                    <a:pt x="21904" y="12297"/>
                    <a:pt x="20781" y="9298"/>
                  </a:cubicBezTo>
                  <a:cubicBezTo>
                    <a:pt x="19659" y="6298"/>
                    <a:pt x="18384" y="143"/>
                    <a:pt x="16326" y="0"/>
                  </a:cubicBezTo>
                  <a:cubicBezTo>
                    <a:pt x="14267" y="-142"/>
                    <a:pt x="7531" y="5712"/>
                    <a:pt x="5473" y="7854"/>
                  </a:cubicBezTo>
                  <a:cubicBezTo>
                    <a:pt x="3415" y="9996"/>
                    <a:pt x="-1075" y="16565"/>
                    <a:pt x="233" y="15995"/>
                  </a:cubicBezTo>
                  <a:close/>
                </a:path>
              </a:pathLst>
            </a:custGeom>
            <a:solidFill>
              <a:srgbClr val="BCD8E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59" name="図形 5286"/>
            <p:cNvSpPr/>
            <p:nvPr/>
          </p:nvSpPr>
          <p:spPr>
            <a:xfrm>
              <a:off x="9404261" y="1529366"/>
              <a:ext cx="683126" cy="83679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176" y="348"/>
                  </a:moveTo>
                  <a:cubicBezTo>
                    <a:pt x="19482" y="1045"/>
                    <a:pt x="2117" y="12193"/>
                    <a:pt x="423" y="15677"/>
                  </a:cubicBezTo>
                  <a:cubicBezTo>
                    <a:pt x="-1270" y="19161"/>
                    <a:pt x="8047" y="22296"/>
                    <a:pt x="9741" y="21600"/>
                  </a:cubicBezTo>
                  <a:cubicBezTo>
                    <a:pt x="11435" y="20903"/>
                    <a:pt x="10164" y="13935"/>
                    <a:pt x="11858" y="10451"/>
                  </a:cubicBezTo>
                  <a:cubicBezTo>
                    <a:pt x="13552" y="6967"/>
                    <a:pt x="22870" y="-348"/>
                    <a:pt x="21176" y="348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60" name="図形 5287"/>
            <p:cNvSpPr/>
            <p:nvPr/>
          </p:nvSpPr>
          <p:spPr>
            <a:xfrm>
              <a:off x="9162782" y="2012324"/>
              <a:ext cx="1335184" cy="244414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20" y="474"/>
                  </a:moveTo>
                  <a:cubicBezTo>
                    <a:pt x="19224" y="1305"/>
                    <a:pt x="15768" y="4272"/>
                    <a:pt x="12744" y="6764"/>
                  </a:cubicBezTo>
                  <a:cubicBezTo>
                    <a:pt x="9720" y="9257"/>
                    <a:pt x="4104" y="13410"/>
                    <a:pt x="2160" y="15665"/>
                  </a:cubicBezTo>
                  <a:cubicBezTo>
                    <a:pt x="216" y="17920"/>
                    <a:pt x="-432" y="19463"/>
                    <a:pt x="648" y="20413"/>
                  </a:cubicBezTo>
                  <a:cubicBezTo>
                    <a:pt x="1728" y="21362"/>
                    <a:pt x="8640" y="21837"/>
                    <a:pt x="9072" y="21481"/>
                  </a:cubicBezTo>
                  <a:cubicBezTo>
                    <a:pt x="9504" y="21125"/>
                    <a:pt x="2808" y="20057"/>
                    <a:pt x="3456" y="18039"/>
                  </a:cubicBezTo>
                  <a:cubicBezTo>
                    <a:pt x="4104" y="16021"/>
                    <a:pt x="10152" y="12105"/>
                    <a:pt x="12960" y="9375"/>
                  </a:cubicBezTo>
                  <a:cubicBezTo>
                    <a:pt x="15768" y="6646"/>
                    <a:pt x="19440" y="3085"/>
                    <a:pt x="20520" y="1661"/>
                  </a:cubicBezTo>
                  <a:cubicBezTo>
                    <a:pt x="21600" y="237"/>
                    <a:pt x="21816" y="-356"/>
                    <a:pt x="20520" y="474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161" name="グループ 2767"/>
          <p:cNvGrpSpPr/>
          <p:nvPr/>
        </p:nvGrpSpPr>
        <p:grpSpPr>
          <a:xfrm rot="60000">
            <a:off x="349923" y="5655406"/>
            <a:ext cx="1028981" cy="391826"/>
            <a:chOff x="6170543" y="3206303"/>
            <a:chExt cx="4247358" cy="1654480"/>
          </a:xfrm>
        </p:grpSpPr>
        <p:sp>
          <p:nvSpPr>
            <p:cNvPr id="5162" name="図形 5296"/>
            <p:cNvSpPr/>
            <p:nvPr/>
          </p:nvSpPr>
          <p:spPr>
            <a:xfrm>
              <a:off x="7888310" y="3206303"/>
              <a:ext cx="1454238" cy="165448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0" y="4390"/>
                  </a:moveTo>
                  <a:cubicBezTo>
                    <a:pt x="600" y="1756"/>
                    <a:pt x="2800" y="175"/>
                    <a:pt x="4200" y="175"/>
                  </a:cubicBezTo>
                  <a:cubicBezTo>
                    <a:pt x="5600" y="175"/>
                    <a:pt x="7400" y="3512"/>
                    <a:pt x="9400" y="3863"/>
                  </a:cubicBezTo>
                  <a:cubicBezTo>
                    <a:pt x="11400" y="4214"/>
                    <a:pt x="15000" y="2282"/>
                    <a:pt x="16400" y="2458"/>
                  </a:cubicBezTo>
                  <a:cubicBezTo>
                    <a:pt x="17800" y="2634"/>
                    <a:pt x="17000" y="3687"/>
                    <a:pt x="17800" y="5795"/>
                  </a:cubicBezTo>
                  <a:cubicBezTo>
                    <a:pt x="18600" y="7902"/>
                    <a:pt x="21800" y="13170"/>
                    <a:pt x="21600" y="15278"/>
                  </a:cubicBezTo>
                  <a:cubicBezTo>
                    <a:pt x="21400" y="17385"/>
                    <a:pt x="18000" y="18614"/>
                    <a:pt x="16400" y="18614"/>
                  </a:cubicBezTo>
                  <a:cubicBezTo>
                    <a:pt x="14800" y="18614"/>
                    <a:pt x="13200" y="16331"/>
                    <a:pt x="11800" y="16156"/>
                  </a:cubicBezTo>
                  <a:cubicBezTo>
                    <a:pt x="10400" y="15980"/>
                    <a:pt x="7400" y="16858"/>
                    <a:pt x="7000" y="17560"/>
                  </a:cubicBezTo>
                  <a:cubicBezTo>
                    <a:pt x="6600" y="18263"/>
                    <a:pt x="9800" y="20019"/>
                    <a:pt x="9400" y="20546"/>
                  </a:cubicBezTo>
                  <a:cubicBezTo>
                    <a:pt x="9000" y="21073"/>
                    <a:pt x="5200" y="22126"/>
                    <a:pt x="4000" y="21424"/>
                  </a:cubicBezTo>
                  <a:cubicBezTo>
                    <a:pt x="2800" y="20721"/>
                    <a:pt x="2200" y="18965"/>
                    <a:pt x="1600" y="16156"/>
                  </a:cubicBezTo>
                  <a:cubicBezTo>
                    <a:pt x="1000" y="13346"/>
                    <a:pt x="-200" y="7024"/>
                    <a:pt x="200" y="4390"/>
                  </a:cubicBezTo>
                  <a:close/>
                </a:path>
              </a:pathLst>
            </a:custGeom>
            <a:solidFill>
              <a:srgbClr val="99A8B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63" name="図形 5294"/>
            <p:cNvSpPr/>
            <p:nvPr/>
          </p:nvSpPr>
          <p:spPr>
            <a:xfrm>
              <a:off x="9659155" y="3496801"/>
              <a:ext cx="758746" cy="5806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57" y="11630"/>
                  </a:moveTo>
                  <a:cubicBezTo>
                    <a:pt x="757" y="8723"/>
                    <a:pt x="757" y="5815"/>
                    <a:pt x="3789" y="4153"/>
                  </a:cubicBezTo>
                  <a:cubicBezTo>
                    <a:pt x="6821" y="2492"/>
                    <a:pt x="18568" y="-830"/>
                    <a:pt x="19705" y="415"/>
                  </a:cubicBezTo>
                  <a:cubicBezTo>
                    <a:pt x="20842" y="1661"/>
                    <a:pt x="11368" y="9969"/>
                    <a:pt x="10610" y="12461"/>
                  </a:cubicBezTo>
                  <a:cubicBezTo>
                    <a:pt x="9852" y="14953"/>
                    <a:pt x="12884" y="15784"/>
                    <a:pt x="14400" y="17030"/>
                  </a:cubicBezTo>
                  <a:cubicBezTo>
                    <a:pt x="15915" y="18276"/>
                    <a:pt x="22357" y="20769"/>
                    <a:pt x="20842" y="21184"/>
                  </a:cubicBezTo>
                  <a:cubicBezTo>
                    <a:pt x="19326" y="21600"/>
                    <a:pt x="7957" y="20769"/>
                    <a:pt x="4547" y="19938"/>
                  </a:cubicBezTo>
                  <a:cubicBezTo>
                    <a:pt x="1136" y="19107"/>
                    <a:pt x="757" y="17446"/>
                    <a:pt x="0" y="15369"/>
                  </a:cubicBezTo>
                </a:path>
              </a:pathLst>
            </a:custGeom>
            <a:solidFill>
              <a:srgbClr val="8899A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64" name="図形 5295"/>
            <p:cNvSpPr/>
            <p:nvPr/>
          </p:nvSpPr>
          <p:spPr>
            <a:xfrm>
              <a:off x="6533345" y="4105141"/>
              <a:ext cx="503432" cy="25156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505" y="1136"/>
                  </a:moveTo>
                  <a:cubicBezTo>
                    <a:pt x="10800" y="2273"/>
                    <a:pt x="10231" y="9094"/>
                    <a:pt x="8526" y="11368"/>
                  </a:cubicBezTo>
                  <a:cubicBezTo>
                    <a:pt x="6821" y="13642"/>
                    <a:pt x="-1136" y="20463"/>
                    <a:pt x="568" y="20463"/>
                  </a:cubicBezTo>
                  <a:cubicBezTo>
                    <a:pt x="2273" y="20463"/>
                    <a:pt x="17052" y="12505"/>
                    <a:pt x="19894" y="10231"/>
                  </a:cubicBezTo>
                  <a:cubicBezTo>
                    <a:pt x="22736" y="7957"/>
                    <a:pt x="19894" y="2273"/>
                    <a:pt x="18757" y="1136"/>
                  </a:cubicBezTo>
                  <a:cubicBezTo>
                    <a:pt x="17621" y="0"/>
                    <a:pt x="14210" y="0"/>
                    <a:pt x="12505" y="1136"/>
                  </a:cubicBezTo>
                  <a:close/>
                </a:path>
              </a:pathLst>
            </a:custGeom>
            <a:solidFill>
              <a:srgbClr val="C4756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65" name="図形 5290"/>
            <p:cNvSpPr/>
            <p:nvPr/>
          </p:nvSpPr>
          <p:spPr>
            <a:xfrm>
              <a:off x="6170543" y="3539521"/>
              <a:ext cx="3727174" cy="105732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396" y="4393"/>
                  </a:moveTo>
                  <a:cubicBezTo>
                    <a:pt x="18848" y="3035"/>
                    <a:pt x="14758" y="782"/>
                    <a:pt x="12360" y="238"/>
                  </a:cubicBezTo>
                  <a:cubicBezTo>
                    <a:pt x="9960" y="-303"/>
                    <a:pt x="5702" y="-45"/>
                    <a:pt x="4078" y="2130"/>
                  </a:cubicBezTo>
                  <a:cubicBezTo>
                    <a:pt x="2454" y="4302"/>
                    <a:pt x="251" y="8545"/>
                    <a:pt x="19" y="10175"/>
                  </a:cubicBezTo>
                  <a:cubicBezTo>
                    <a:pt x="-213" y="11805"/>
                    <a:pt x="1411" y="9904"/>
                    <a:pt x="1876" y="10175"/>
                  </a:cubicBezTo>
                  <a:cubicBezTo>
                    <a:pt x="2341" y="10446"/>
                    <a:pt x="2573" y="12619"/>
                    <a:pt x="2959" y="12891"/>
                  </a:cubicBezTo>
                  <a:cubicBezTo>
                    <a:pt x="3346" y="13162"/>
                    <a:pt x="4429" y="12076"/>
                    <a:pt x="4429" y="12347"/>
                  </a:cubicBezTo>
                  <a:cubicBezTo>
                    <a:pt x="4429" y="12619"/>
                    <a:pt x="3191" y="15607"/>
                    <a:pt x="2727" y="15878"/>
                  </a:cubicBezTo>
                  <a:cubicBezTo>
                    <a:pt x="2263" y="16151"/>
                    <a:pt x="1257" y="14521"/>
                    <a:pt x="1257" y="15064"/>
                  </a:cubicBezTo>
                  <a:cubicBezTo>
                    <a:pt x="1257" y="15607"/>
                    <a:pt x="1876" y="19682"/>
                    <a:pt x="2495" y="19953"/>
                  </a:cubicBezTo>
                  <a:cubicBezTo>
                    <a:pt x="3113" y="20224"/>
                    <a:pt x="4352" y="17238"/>
                    <a:pt x="5047" y="17238"/>
                  </a:cubicBezTo>
                  <a:cubicBezTo>
                    <a:pt x="5745" y="17238"/>
                    <a:pt x="5203" y="19953"/>
                    <a:pt x="6673" y="20496"/>
                  </a:cubicBezTo>
                  <a:cubicBezTo>
                    <a:pt x="8143" y="21039"/>
                    <a:pt x="12090" y="22669"/>
                    <a:pt x="14179" y="20496"/>
                  </a:cubicBezTo>
                  <a:cubicBezTo>
                    <a:pt x="16269" y="18324"/>
                    <a:pt x="20524" y="11534"/>
                    <a:pt x="21143" y="8817"/>
                  </a:cubicBezTo>
                  <a:cubicBezTo>
                    <a:pt x="21762" y="6099"/>
                    <a:pt x="21943" y="5751"/>
                    <a:pt x="20396" y="4393"/>
                  </a:cubicBezTo>
                  <a:close/>
                </a:path>
              </a:pathLst>
            </a:custGeom>
            <a:solidFill>
              <a:srgbClr val="DCE1E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66" name="図形 5300"/>
            <p:cNvSpPr/>
            <p:nvPr/>
          </p:nvSpPr>
          <p:spPr>
            <a:xfrm>
              <a:off x="6636440" y="3551168"/>
              <a:ext cx="3219217" cy="43613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0255"/>
                  </a:moveTo>
                  <a:cubicBezTo>
                    <a:pt x="69" y="10767"/>
                    <a:pt x="2501" y="9229"/>
                    <a:pt x="3264" y="9742"/>
                  </a:cubicBezTo>
                  <a:cubicBezTo>
                    <a:pt x="4029" y="10255"/>
                    <a:pt x="4029" y="13844"/>
                    <a:pt x="4585" y="15382"/>
                  </a:cubicBezTo>
                  <a:cubicBezTo>
                    <a:pt x="5141" y="16920"/>
                    <a:pt x="5557" y="21023"/>
                    <a:pt x="6807" y="21535"/>
                  </a:cubicBezTo>
                  <a:cubicBezTo>
                    <a:pt x="8057" y="22049"/>
                    <a:pt x="9864" y="19997"/>
                    <a:pt x="12226" y="18459"/>
                  </a:cubicBezTo>
                  <a:cubicBezTo>
                    <a:pt x="14588" y="16920"/>
                    <a:pt x="20284" y="11793"/>
                    <a:pt x="21326" y="9742"/>
                  </a:cubicBezTo>
                  <a:cubicBezTo>
                    <a:pt x="22368" y="7690"/>
                    <a:pt x="20215" y="7178"/>
                    <a:pt x="18478" y="5640"/>
                  </a:cubicBezTo>
                  <a:cubicBezTo>
                    <a:pt x="16741" y="4101"/>
                    <a:pt x="13268" y="0"/>
                    <a:pt x="10697" y="0"/>
                  </a:cubicBezTo>
                  <a:cubicBezTo>
                    <a:pt x="8128" y="0"/>
                    <a:pt x="4445" y="1026"/>
                    <a:pt x="2709" y="2564"/>
                  </a:cubicBezTo>
                  <a:cubicBezTo>
                    <a:pt x="972" y="4102"/>
                    <a:pt x="-69" y="9742"/>
                    <a:pt x="0" y="10255"/>
                  </a:cubicBezTo>
                  <a:close/>
                </a:path>
              </a:pathLst>
            </a:custGeom>
            <a:solidFill>
              <a:srgbClr val="AFBAC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67" name="図形 5292"/>
            <p:cNvSpPr/>
            <p:nvPr/>
          </p:nvSpPr>
          <p:spPr>
            <a:xfrm>
              <a:off x="6211956" y="3447636"/>
              <a:ext cx="3672172" cy="5797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7" y="21262"/>
                  </a:moveTo>
                  <a:cubicBezTo>
                    <a:pt x="-52" y="20753"/>
                    <a:pt x="818" y="12111"/>
                    <a:pt x="1926" y="9061"/>
                  </a:cubicBezTo>
                  <a:cubicBezTo>
                    <a:pt x="3032" y="6012"/>
                    <a:pt x="4850" y="1945"/>
                    <a:pt x="6906" y="928"/>
                  </a:cubicBezTo>
                  <a:cubicBezTo>
                    <a:pt x="8961" y="-88"/>
                    <a:pt x="12202" y="-595"/>
                    <a:pt x="14575" y="928"/>
                  </a:cubicBezTo>
                  <a:cubicBezTo>
                    <a:pt x="16945" y="2453"/>
                    <a:pt x="22135" y="7436"/>
                    <a:pt x="21558" y="11571"/>
                  </a:cubicBezTo>
                  <a:cubicBezTo>
                    <a:pt x="20918" y="15150"/>
                    <a:pt x="15638" y="4629"/>
                    <a:pt x="11864" y="5014"/>
                  </a:cubicBezTo>
                  <a:cubicBezTo>
                    <a:pt x="7967" y="4629"/>
                    <a:pt x="5903" y="6165"/>
                    <a:pt x="3949" y="9257"/>
                  </a:cubicBezTo>
                  <a:cubicBezTo>
                    <a:pt x="1887" y="12329"/>
                    <a:pt x="-289" y="23803"/>
                    <a:pt x="27" y="21262"/>
                  </a:cubicBezTo>
                  <a:close/>
                </a:path>
              </a:pathLst>
            </a:custGeom>
            <a:solidFill>
              <a:srgbClr val="8899A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68" name="図形 5293"/>
            <p:cNvSpPr/>
            <p:nvPr/>
          </p:nvSpPr>
          <p:spPr>
            <a:xfrm>
              <a:off x="6657147" y="4141304"/>
              <a:ext cx="2971386" cy="53901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521" y="9265"/>
                  </a:moveTo>
                  <a:cubicBezTo>
                    <a:pt x="4904" y="9265"/>
                    <a:pt x="7601" y="13052"/>
                    <a:pt x="10269" y="11971"/>
                  </a:cubicBezTo>
                  <a:cubicBezTo>
                    <a:pt x="12937" y="10888"/>
                    <a:pt x="17679" y="4396"/>
                    <a:pt x="19456" y="2772"/>
                  </a:cubicBezTo>
                  <a:cubicBezTo>
                    <a:pt x="21235" y="1150"/>
                    <a:pt x="22322" y="-1555"/>
                    <a:pt x="21037" y="1150"/>
                  </a:cubicBezTo>
                  <a:cubicBezTo>
                    <a:pt x="19753" y="3854"/>
                    <a:pt x="14121" y="17921"/>
                    <a:pt x="11356" y="20627"/>
                  </a:cubicBezTo>
                  <a:cubicBezTo>
                    <a:pt x="8589" y="23332"/>
                    <a:pt x="5527" y="19545"/>
                    <a:pt x="3947" y="18463"/>
                  </a:cubicBezTo>
                  <a:cubicBezTo>
                    <a:pt x="2366" y="17381"/>
                    <a:pt x="99" y="15603"/>
                    <a:pt x="0" y="14521"/>
                  </a:cubicBezTo>
                  <a:cubicBezTo>
                    <a:pt x="-98" y="13438"/>
                    <a:pt x="2138" y="9265"/>
                    <a:pt x="3521" y="9265"/>
                  </a:cubicBezTo>
                  <a:close/>
                </a:path>
              </a:pathLst>
            </a:custGeom>
            <a:solidFill>
              <a:srgbClr val="FBD5C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69" name="図形 5297"/>
            <p:cNvSpPr/>
            <p:nvPr/>
          </p:nvSpPr>
          <p:spPr>
            <a:xfrm>
              <a:off x="7474668" y="4105141"/>
              <a:ext cx="288701" cy="2389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23" y="2562"/>
                  </a:moveTo>
                  <a:cubicBezTo>
                    <a:pt x="3347" y="239"/>
                    <a:pt x="20474" y="-1124"/>
                    <a:pt x="21449" y="1199"/>
                  </a:cubicBezTo>
                  <a:cubicBezTo>
                    <a:pt x="22423" y="3523"/>
                    <a:pt x="18525" y="18625"/>
                    <a:pt x="15602" y="20948"/>
                  </a:cubicBezTo>
                  <a:cubicBezTo>
                    <a:pt x="12677" y="23271"/>
                    <a:pt x="-527" y="18790"/>
                    <a:pt x="8" y="16301"/>
                  </a:cubicBezTo>
                  <a:cubicBezTo>
                    <a:pt x="399" y="13645"/>
                    <a:pt x="1135" y="7046"/>
                    <a:pt x="423" y="2562"/>
                  </a:cubicBezTo>
                  <a:close/>
                </a:path>
              </a:pathLst>
            </a:custGeom>
            <a:solidFill>
              <a:srgbClr val="99A8B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70" name="図形 5298"/>
            <p:cNvSpPr/>
            <p:nvPr/>
          </p:nvSpPr>
          <p:spPr>
            <a:xfrm>
              <a:off x="7091552" y="3905125"/>
              <a:ext cx="276375" cy="50800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880" y="-2"/>
                  </a:moveTo>
                  <a:cubicBezTo>
                    <a:pt x="13880" y="-2"/>
                    <a:pt x="21394" y="3022"/>
                    <a:pt x="21600" y="9062"/>
                  </a:cubicBezTo>
                  <a:cubicBezTo>
                    <a:pt x="21806" y="14885"/>
                    <a:pt x="12643" y="18199"/>
                    <a:pt x="9440" y="19360"/>
                  </a:cubicBezTo>
                  <a:cubicBezTo>
                    <a:pt x="6237" y="20519"/>
                    <a:pt x="-2" y="22048"/>
                    <a:pt x="-2" y="21468"/>
                  </a:cubicBezTo>
                  <a:cubicBezTo>
                    <a:pt x="-2" y="20887"/>
                    <a:pt x="11744" y="17406"/>
                    <a:pt x="14948" y="15665"/>
                  </a:cubicBezTo>
                  <a:cubicBezTo>
                    <a:pt x="18151" y="13924"/>
                    <a:pt x="19219" y="11022"/>
                    <a:pt x="19219" y="8702"/>
                  </a:cubicBezTo>
                  <a:cubicBezTo>
                    <a:pt x="19219" y="6382"/>
                    <a:pt x="13880" y="-2"/>
                    <a:pt x="13880" y="-2"/>
                  </a:cubicBezTo>
                  <a:close/>
                </a:path>
              </a:pathLst>
            </a:custGeom>
            <a:solidFill>
              <a:srgbClr val="99A8B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71" name="楕円 5299"/>
            <p:cNvSpPr/>
            <p:nvPr/>
          </p:nvSpPr>
          <p:spPr>
            <a:xfrm>
              <a:off x="6772366" y="3905125"/>
              <a:ext cx="83603" cy="83603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172" name="グループ 2778"/>
          <p:cNvGrpSpPr/>
          <p:nvPr/>
        </p:nvGrpSpPr>
        <p:grpSpPr>
          <a:xfrm rot="360000">
            <a:off x="1678566" y="5675630"/>
            <a:ext cx="1017968" cy="373375"/>
            <a:chOff x="6373302" y="5021331"/>
            <a:chExt cx="4622619" cy="1695503"/>
          </a:xfrm>
        </p:grpSpPr>
        <p:sp>
          <p:nvSpPr>
            <p:cNvPr id="5173" name="図形 5318"/>
            <p:cNvSpPr/>
            <p:nvPr/>
          </p:nvSpPr>
          <p:spPr>
            <a:xfrm>
              <a:off x="7806359" y="5021331"/>
              <a:ext cx="2472799" cy="169550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4346"/>
                  </a:moveTo>
                  <a:lnTo>
                    <a:pt x="3615" y="131"/>
                  </a:lnTo>
                  <a:lnTo>
                    <a:pt x="6235" y="3424"/>
                  </a:lnTo>
                  <a:lnTo>
                    <a:pt x="9128" y="921"/>
                  </a:lnTo>
                  <a:lnTo>
                    <a:pt x="13556" y="3292"/>
                  </a:lnTo>
                  <a:lnTo>
                    <a:pt x="12833" y="5926"/>
                  </a:lnTo>
                  <a:lnTo>
                    <a:pt x="16448" y="3029"/>
                  </a:lnTo>
                  <a:lnTo>
                    <a:pt x="16810" y="5400"/>
                  </a:lnTo>
                  <a:lnTo>
                    <a:pt x="18165" y="4214"/>
                  </a:lnTo>
                  <a:lnTo>
                    <a:pt x="18346" y="6321"/>
                  </a:lnTo>
                  <a:lnTo>
                    <a:pt x="20153" y="5004"/>
                  </a:lnTo>
                  <a:cubicBezTo>
                    <a:pt x="20153" y="5268"/>
                    <a:pt x="20153" y="5663"/>
                    <a:pt x="20153" y="5926"/>
                  </a:cubicBezTo>
                  <a:lnTo>
                    <a:pt x="20063" y="7639"/>
                  </a:lnTo>
                  <a:lnTo>
                    <a:pt x="21509" y="13434"/>
                  </a:lnTo>
                  <a:lnTo>
                    <a:pt x="19702" y="13039"/>
                  </a:lnTo>
                  <a:lnTo>
                    <a:pt x="19702" y="15146"/>
                  </a:lnTo>
                  <a:cubicBezTo>
                    <a:pt x="19521" y="15014"/>
                    <a:pt x="19430" y="15014"/>
                    <a:pt x="19250" y="14882"/>
                  </a:cubicBezTo>
                  <a:lnTo>
                    <a:pt x="18436" y="14356"/>
                  </a:lnTo>
                  <a:lnTo>
                    <a:pt x="18617" y="16200"/>
                  </a:lnTo>
                  <a:lnTo>
                    <a:pt x="16087" y="14882"/>
                  </a:lnTo>
                  <a:lnTo>
                    <a:pt x="17081" y="17912"/>
                  </a:lnTo>
                  <a:cubicBezTo>
                    <a:pt x="16810" y="18043"/>
                    <a:pt x="16538" y="18175"/>
                    <a:pt x="16267" y="18307"/>
                  </a:cubicBezTo>
                  <a:lnTo>
                    <a:pt x="13827" y="20546"/>
                  </a:lnTo>
                  <a:lnTo>
                    <a:pt x="10574" y="18043"/>
                  </a:lnTo>
                  <a:lnTo>
                    <a:pt x="5332" y="19229"/>
                  </a:lnTo>
                  <a:cubicBezTo>
                    <a:pt x="8495" y="23443"/>
                    <a:pt x="3434" y="21073"/>
                    <a:pt x="2982" y="18965"/>
                  </a:cubicBezTo>
                  <a:lnTo>
                    <a:pt x="180" y="5268"/>
                  </a:lnTo>
                </a:path>
              </a:pathLst>
            </a:custGeom>
            <a:solidFill>
              <a:srgbClr val="DCD7A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74" name="図形 5317"/>
            <p:cNvSpPr/>
            <p:nvPr/>
          </p:nvSpPr>
          <p:spPr>
            <a:xfrm>
              <a:off x="10208315" y="5269810"/>
              <a:ext cx="787606" cy="8246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7020"/>
                  </a:moveTo>
                  <a:cubicBezTo>
                    <a:pt x="2273" y="4590"/>
                    <a:pt x="4547" y="2160"/>
                    <a:pt x="6821" y="1080"/>
                  </a:cubicBezTo>
                  <a:cubicBezTo>
                    <a:pt x="9094" y="0"/>
                    <a:pt x="12505" y="0"/>
                    <a:pt x="14494" y="540"/>
                  </a:cubicBezTo>
                  <a:cubicBezTo>
                    <a:pt x="16484" y="1080"/>
                    <a:pt x="19326" y="4050"/>
                    <a:pt x="18757" y="5400"/>
                  </a:cubicBezTo>
                  <a:cubicBezTo>
                    <a:pt x="18189" y="6750"/>
                    <a:pt x="10515" y="8100"/>
                    <a:pt x="10800" y="9720"/>
                  </a:cubicBezTo>
                  <a:cubicBezTo>
                    <a:pt x="11084" y="11340"/>
                    <a:pt x="20747" y="14040"/>
                    <a:pt x="21315" y="15930"/>
                  </a:cubicBezTo>
                  <a:cubicBezTo>
                    <a:pt x="21884" y="17820"/>
                    <a:pt x="18189" y="22140"/>
                    <a:pt x="14778" y="21330"/>
                  </a:cubicBezTo>
                  <a:cubicBezTo>
                    <a:pt x="11368" y="20520"/>
                    <a:pt x="6252" y="15390"/>
                    <a:pt x="852" y="10260"/>
                  </a:cubicBezTo>
                </a:path>
              </a:pathLst>
            </a:custGeom>
            <a:solidFill>
              <a:srgbClr val="DCD7A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75" name="図形 5305"/>
            <p:cNvSpPr/>
            <p:nvPr/>
          </p:nvSpPr>
          <p:spPr>
            <a:xfrm>
              <a:off x="6373302" y="5304600"/>
              <a:ext cx="4145742" cy="131227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384" y="5442"/>
                  </a:moveTo>
                  <a:cubicBezTo>
                    <a:pt x="21816" y="3571"/>
                    <a:pt x="21708" y="4932"/>
                    <a:pt x="20682" y="4251"/>
                  </a:cubicBezTo>
                  <a:cubicBezTo>
                    <a:pt x="19656" y="3571"/>
                    <a:pt x="17064" y="1360"/>
                    <a:pt x="15174" y="680"/>
                  </a:cubicBezTo>
                  <a:cubicBezTo>
                    <a:pt x="13284" y="0"/>
                    <a:pt x="11070" y="-170"/>
                    <a:pt x="9180" y="170"/>
                  </a:cubicBezTo>
                  <a:cubicBezTo>
                    <a:pt x="7290" y="510"/>
                    <a:pt x="5238" y="1020"/>
                    <a:pt x="3726" y="3061"/>
                  </a:cubicBezTo>
                  <a:cubicBezTo>
                    <a:pt x="2214" y="5102"/>
                    <a:pt x="54" y="10204"/>
                    <a:pt x="54" y="12925"/>
                  </a:cubicBezTo>
                  <a:cubicBezTo>
                    <a:pt x="54" y="15647"/>
                    <a:pt x="2052" y="18028"/>
                    <a:pt x="3942" y="19388"/>
                  </a:cubicBezTo>
                  <a:cubicBezTo>
                    <a:pt x="5832" y="20749"/>
                    <a:pt x="9234" y="21770"/>
                    <a:pt x="11556" y="21259"/>
                  </a:cubicBezTo>
                  <a:cubicBezTo>
                    <a:pt x="13878" y="20749"/>
                    <a:pt x="16254" y="18028"/>
                    <a:pt x="17874" y="15477"/>
                  </a:cubicBezTo>
                  <a:cubicBezTo>
                    <a:pt x="19494" y="12925"/>
                    <a:pt x="20952" y="7313"/>
                    <a:pt x="21384" y="5442"/>
                  </a:cubicBezTo>
                  <a:close/>
                </a:path>
              </a:pathLst>
            </a:custGeom>
            <a:solidFill>
              <a:srgbClr val="D2DAD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76" name="図形 5306"/>
            <p:cNvSpPr/>
            <p:nvPr/>
          </p:nvSpPr>
          <p:spPr>
            <a:xfrm>
              <a:off x="7361168" y="5280163"/>
              <a:ext cx="2952016" cy="74802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5" y="4500"/>
                  </a:moveTo>
                  <a:cubicBezTo>
                    <a:pt x="0" y="6000"/>
                    <a:pt x="757" y="9000"/>
                    <a:pt x="985" y="11400"/>
                  </a:cubicBezTo>
                  <a:cubicBezTo>
                    <a:pt x="1212" y="13800"/>
                    <a:pt x="757" y="18000"/>
                    <a:pt x="1591" y="19500"/>
                  </a:cubicBezTo>
                  <a:cubicBezTo>
                    <a:pt x="2425" y="21000"/>
                    <a:pt x="3865" y="21600"/>
                    <a:pt x="6214" y="21300"/>
                  </a:cubicBezTo>
                  <a:cubicBezTo>
                    <a:pt x="8564" y="21000"/>
                    <a:pt x="13187" y="19500"/>
                    <a:pt x="15688" y="17400"/>
                  </a:cubicBezTo>
                  <a:cubicBezTo>
                    <a:pt x="18189" y="15300"/>
                    <a:pt x="21751" y="10800"/>
                    <a:pt x="21600" y="8400"/>
                  </a:cubicBezTo>
                  <a:cubicBezTo>
                    <a:pt x="21448" y="6000"/>
                    <a:pt x="16522" y="2700"/>
                    <a:pt x="14400" y="1500"/>
                  </a:cubicBezTo>
                  <a:cubicBezTo>
                    <a:pt x="12277" y="300"/>
                    <a:pt x="10686" y="0"/>
                    <a:pt x="8640" y="0"/>
                  </a:cubicBezTo>
                  <a:cubicBezTo>
                    <a:pt x="6593" y="0"/>
                    <a:pt x="3183" y="900"/>
                    <a:pt x="1818" y="1500"/>
                  </a:cubicBezTo>
                  <a:cubicBezTo>
                    <a:pt x="454" y="2100"/>
                    <a:pt x="151" y="3000"/>
                    <a:pt x="75" y="4500"/>
                  </a:cubicBezTo>
                  <a:close/>
                </a:path>
              </a:pathLst>
            </a:custGeom>
            <a:solidFill>
              <a:srgbClr val="BCD8E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77" name="図形 5307"/>
            <p:cNvSpPr/>
            <p:nvPr/>
          </p:nvSpPr>
          <p:spPr>
            <a:xfrm>
              <a:off x="7620000" y="5331929"/>
              <a:ext cx="334041" cy="48970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75" y="919"/>
                  </a:moveTo>
                  <a:cubicBezTo>
                    <a:pt x="675" y="1838"/>
                    <a:pt x="7425" y="5055"/>
                    <a:pt x="8100" y="8272"/>
                  </a:cubicBezTo>
                  <a:cubicBezTo>
                    <a:pt x="8775" y="11489"/>
                    <a:pt x="6075" y="18842"/>
                    <a:pt x="8100" y="20680"/>
                  </a:cubicBezTo>
                  <a:cubicBezTo>
                    <a:pt x="10125" y="22519"/>
                    <a:pt x="20250" y="20680"/>
                    <a:pt x="21600" y="19302"/>
                  </a:cubicBezTo>
                  <a:cubicBezTo>
                    <a:pt x="22950" y="17923"/>
                    <a:pt x="16200" y="13787"/>
                    <a:pt x="16200" y="11489"/>
                  </a:cubicBezTo>
                  <a:cubicBezTo>
                    <a:pt x="16200" y="9191"/>
                    <a:pt x="22275" y="6434"/>
                    <a:pt x="20925" y="4595"/>
                  </a:cubicBezTo>
                  <a:cubicBezTo>
                    <a:pt x="19575" y="2757"/>
                    <a:pt x="11475" y="919"/>
                    <a:pt x="8100" y="459"/>
                  </a:cubicBezTo>
                  <a:cubicBezTo>
                    <a:pt x="4725" y="0"/>
                    <a:pt x="675" y="0"/>
                    <a:pt x="675" y="919"/>
                  </a:cubicBezTo>
                  <a:close/>
                </a:path>
              </a:pathLst>
            </a:custGeom>
            <a:solidFill>
              <a:srgbClr val="5CA0C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78" name="図形 5308"/>
            <p:cNvSpPr/>
            <p:nvPr/>
          </p:nvSpPr>
          <p:spPr>
            <a:xfrm>
              <a:off x="8179076" y="5290516"/>
              <a:ext cx="352193" cy="51783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5" y="0"/>
                  </a:moveTo>
                  <a:lnTo>
                    <a:pt x="11435" y="6480"/>
                  </a:lnTo>
                  <a:cubicBezTo>
                    <a:pt x="11435" y="7344"/>
                    <a:pt x="10800" y="8208"/>
                    <a:pt x="10800" y="9072"/>
                  </a:cubicBezTo>
                  <a:lnTo>
                    <a:pt x="4447" y="15552"/>
                  </a:lnTo>
                  <a:lnTo>
                    <a:pt x="14611" y="21168"/>
                  </a:lnTo>
                  <a:lnTo>
                    <a:pt x="19058" y="16416"/>
                  </a:lnTo>
                  <a:cubicBezTo>
                    <a:pt x="18423" y="15120"/>
                    <a:pt x="15247" y="14256"/>
                    <a:pt x="15247" y="12960"/>
                  </a:cubicBezTo>
                  <a:cubicBezTo>
                    <a:pt x="29223" y="10368"/>
                    <a:pt x="16517" y="3456"/>
                    <a:pt x="11435" y="0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5CA0C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79" name="図形 5311"/>
            <p:cNvSpPr/>
            <p:nvPr/>
          </p:nvSpPr>
          <p:spPr>
            <a:xfrm>
              <a:off x="9224755" y="5311223"/>
              <a:ext cx="315931" cy="39423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96" y="568"/>
                  </a:moveTo>
                  <a:cubicBezTo>
                    <a:pt x="9058" y="2842"/>
                    <a:pt x="19509" y="568"/>
                    <a:pt x="11148" y="9663"/>
                  </a:cubicBezTo>
                  <a:cubicBezTo>
                    <a:pt x="27174" y="13642"/>
                    <a:pt x="22296" y="18189"/>
                    <a:pt x="9058" y="21600"/>
                  </a:cubicBezTo>
                  <a:cubicBezTo>
                    <a:pt x="16025" y="14210"/>
                    <a:pt x="-4877" y="12505"/>
                    <a:pt x="6967" y="5115"/>
                  </a:cubicBezTo>
                  <a:cubicBezTo>
                    <a:pt x="4180" y="4547"/>
                    <a:pt x="3483" y="2842"/>
                    <a:pt x="1393" y="1705"/>
                  </a:cubicBezTo>
                  <a:close/>
                </a:path>
              </a:pathLst>
            </a:custGeom>
            <a:solidFill>
              <a:srgbClr val="5CA0C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80" name="図形 5312"/>
            <p:cNvSpPr/>
            <p:nvPr/>
          </p:nvSpPr>
          <p:spPr>
            <a:xfrm>
              <a:off x="8665679" y="5290516"/>
              <a:ext cx="430877" cy="41257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714" y="540"/>
                  </a:moveTo>
                  <a:cubicBezTo>
                    <a:pt x="12857" y="-540"/>
                    <a:pt x="16971" y="4320"/>
                    <a:pt x="15428" y="9720"/>
                  </a:cubicBezTo>
                  <a:cubicBezTo>
                    <a:pt x="34457" y="21060"/>
                    <a:pt x="1028" y="27540"/>
                    <a:pt x="9771" y="12960"/>
                  </a:cubicBezTo>
                  <a:cubicBezTo>
                    <a:pt x="9771" y="10800"/>
                    <a:pt x="9771" y="9180"/>
                    <a:pt x="9771" y="7020"/>
                  </a:cubicBezTo>
                  <a:cubicBezTo>
                    <a:pt x="6685" y="4860"/>
                    <a:pt x="3085" y="3240"/>
                    <a:pt x="514" y="540"/>
                  </a:cubicBezTo>
                  <a:lnTo>
                    <a:pt x="7714" y="540"/>
                  </a:lnTo>
                  <a:close/>
                </a:path>
              </a:pathLst>
            </a:custGeom>
            <a:solidFill>
              <a:srgbClr val="5CA0C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81" name="図形 5313"/>
            <p:cNvSpPr/>
            <p:nvPr/>
          </p:nvSpPr>
          <p:spPr>
            <a:xfrm>
              <a:off x="7313088" y="5749406"/>
              <a:ext cx="149917" cy="63430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880" y="-2"/>
                  </a:moveTo>
                  <a:cubicBezTo>
                    <a:pt x="13880" y="-2"/>
                    <a:pt x="21394" y="3022"/>
                    <a:pt x="21600" y="9062"/>
                  </a:cubicBezTo>
                  <a:cubicBezTo>
                    <a:pt x="21806" y="14885"/>
                    <a:pt x="12643" y="18199"/>
                    <a:pt x="9440" y="19360"/>
                  </a:cubicBezTo>
                  <a:cubicBezTo>
                    <a:pt x="6237" y="20519"/>
                    <a:pt x="-2" y="22048"/>
                    <a:pt x="-2" y="21468"/>
                  </a:cubicBezTo>
                  <a:cubicBezTo>
                    <a:pt x="-2" y="20887"/>
                    <a:pt x="11744" y="17406"/>
                    <a:pt x="14948" y="15665"/>
                  </a:cubicBezTo>
                  <a:cubicBezTo>
                    <a:pt x="18151" y="13924"/>
                    <a:pt x="19219" y="11022"/>
                    <a:pt x="19219" y="8702"/>
                  </a:cubicBezTo>
                  <a:cubicBezTo>
                    <a:pt x="19219" y="6382"/>
                    <a:pt x="13880" y="-2"/>
                    <a:pt x="13880" y="-2"/>
                  </a:cubicBezTo>
                  <a:close/>
                </a:path>
              </a:pathLst>
            </a:custGeom>
            <a:solidFill>
              <a:srgbClr val="99A8B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82" name="楕円 5314"/>
            <p:cNvSpPr/>
            <p:nvPr/>
          </p:nvSpPr>
          <p:spPr>
            <a:xfrm>
              <a:off x="6967448" y="5869083"/>
              <a:ext cx="140414" cy="14041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83" name="図形 5319"/>
            <p:cNvSpPr/>
            <p:nvPr/>
          </p:nvSpPr>
          <p:spPr>
            <a:xfrm>
              <a:off x="7578587" y="6046304"/>
              <a:ext cx="466445" cy="27991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80" y="800"/>
                  </a:moveTo>
                  <a:lnTo>
                    <a:pt x="1920" y="12800"/>
                  </a:lnTo>
                  <a:lnTo>
                    <a:pt x="10560" y="21600"/>
                  </a:lnTo>
                  <a:cubicBezTo>
                    <a:pt x="15360" y="17600"/>
                    <a:pt x="16800" y="7200"/>
                    <a:pt x="21600" y="4000"/>
                  </a:cubicBezTo>
                  <a:lnTo>
                    <a:pt x="480" y="800"/>
                  </a:lnTo>
                  <a:close/>
                </a:path>
              </a:pathLst>
            </a:custGeom>
            <a:solidFill>
              <a:srgbClr val="DCD7A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184" name="グループ 2790"/>
          <p:cNvGrpSpPr/>
          <p:nvPr/>
        </p:nvGrpSpPr>
        <p:grpSpPr>
          <a:xfrm>
            <a:off x="5730947" y="5611700"/>
            <a:ext cx="546420" cy="525985"/>
            <a:chOff x="5518876" y="3428729"/>
            <a:chExt cx="3643546" cy="3507287"/>
          </a:xfrm>
        </p:grpSpPr>
        <p:sp>
          <p:nvSpPr>
            <p:cNvPr id="5185" name="図形 20177"/>
            <p:cNvSpPr/>
            <p:nvPr/>
          </p:nvSpPr>
          <p:spPr>
            <a:xfrm>
              <a:off x="7066630" y="4089477"/>
              <a:ext cx="1752392" cy="162489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824" y="1294"/>
                  </a:moveTo>
                  <a:cubicBezTo>
                    <a:pt x="16556" y="2233"/>
                    <a:pt x="18721" y="3171"/>
                    <a:pt x="20019" y="5049"/>
                  </a:cubicBezTo>
                  <a:cubicBezTo>
                    <a:pt x="26513" y="21002"/>
                    <a:pt x="11794" y="22878"/>
                    <a:pt x="105" y="21002"/>
                  </a:cubicBezTo>
                  <a:cubicBezTo>
                    <a:pt x="-759" y="13963"/>
                    <a:pt x="3136" y="7863"/>
                    <a:pt x="7465" y="3641"/>
                  </a:cubicBezTo>
                  <a:cubicBezTo>
                    <a:pt x="9630" y="3171"/>
                    <a:pt x="9654" y="2346"/>
                    <a:pt x="10521" y="0"/>
                  </a:cubicBezTo>
                  <a:lnTo>
                    <a:pt x="14824" y="1294"/>
                  </a:lnTo>
                  <a:close/>
                </a:path>
              </a:pathLst>
            </a:custGeom>
            <a:solidFill>
              <a:srgbClr val="90C37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86" name="図形 5325"/>
            <p:cNvSpPr/>
            <p:nvPr/>
          </p:nvSpPr>
          <p:spPr>
            <a:xfrm>
              <a:off x="7381875" y="4700380"/>
              <a:ext cx="890638" cy="76062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288" y="0"/>
                  </a:moveTo>
                  <a:cubicBezTo>
                    <a:pt x="11553" y="591"/>
                    <a:pt x="15572" y="1775"/>
                    <a:pt x="13562" y="6509"/>
                  </a:cubicBezTo>
                  <a:cubicBezTo>
                    <a:pt x="19088" y="8284"/>
                    <a:pt x="17079" y="8876"/>
                    <a:pt x="15572" y="13315"/>
                  </a:cubicBezTo>
                  <a:cubicBezTo>
                    <a:pt x="15320" y="14202"/>
                    <a:pt x="15823" y="15090"/>
                    <a:pt x="16576" y="15386"/>
                  </a:cubicBezTo>
                  <a:cubicBezTo>
                    <a:pt x="18334" y="15386"/>
                    <a:pt x="20093" y="16273"/>
                    <a:pt x="21600" y="17161"/>
                  </a:cubicBezTo>
                  <a:cubicBezTo>
                    <a:pt x="18083" y="24854"/>
                    <a:pt x="7283" y="19528"/>
                    <a:pt x="1004" y="21008"/>
                  </a:cubicBezTo>
                  <a:cubicBezTo>
                    <a:pt x="-251" y="20416"/>
                    <a:pt x="502" y="18345"/>
                    <a:pt x="251" y="17161"/>
                  </a:cubicBezTo>
                  <a:cubicBezTo>
                    <a:pt x="753" y="15682"/>
                    <a:pt x="502" y="13906"/>
                    <a:pt x="1758" y="13019"/>
                  </a:cubicBezTo>
                  <a:cubicBezTo>
                    <a:pt x="1506" y="8284"/>
                    <a:pt x="4772" y="5030"/>
                    <a:pt x="6530" y="1479"/>
                  </a:cubicBezTo>
                </a:path>
              </a:pathLst>
            </a:custGeom>
            <a:solidFill>
              <a:srgbClr val="CAA88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87" name="図形 20176"/>
            <p:cNvSpPr/>
            <p:nvPr/>
          </p:nvSpPr>
          <p:spPr>
            <a:xfrm>
              <a:off x="5518876" y="3428729"/>
              <a:ext cx="3643546" cy="350728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736" y="1170"/>
                  </a:moveTo>
                  <a:cubicBezTo>
                    <a:pt x="9701" y="-2323"/>
                    <a:pt x="2574" y="2666"/>
                    <a:pt x="703" y="6946"/>
                  </a:cubicBezTo>
                  <a:cubicBezTo>
                    <a:pt x="-974" y="12404"/>
                    <a:pt x="51" y="19509"/>
                    <a:pt x="6554" y="20818"/>
                  </a:cubicBezTo>
                  <a:cubicBezTo>
                    <a:pt x="12217" y="23656"/>
                    <a:pt x="24384" y="18417"/>
                    <a:pt x="21027" y="10776"/>
                  </a:cubicBezTo>
                  <a:cubicBezTo>
                    <a:pt x="19560" y="10557"/>
                    <a:pt x="18300" y="10994"/>
                    <a:pt x="16833" y="11431"/>
                  </a:cubicBezTo>
                  <a:cubicBezTo>
                    <a:pt x="15155" y="11431"/>
                    <a:pt x="13477" y="11431"/>
                    <a:pt x="11798" y="11431"/>
                  </a:cubicBezTo>
                  <a:cubicBezTo>
                    <a:pt x="12008" y="7501"/>
                    <a:pt x="17252" y="5973"/>
                    <a:pt x="15365" y="1825"/>
                  </a:cubicBezTo>
                  <a:lnTo>
                    <a:pt x="14736" y="1170"/>
                  </a:lnTo>
                  <a:close/>
                </a:path>
              </a:pathLst>
            </a:custGeom>
            <a:solidFill>
              <a:srgbClr val="F4E8B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188" name="グループ 2798"/>
          <p:cNvGrpSpPr/>
          <p:nvPr/>
        </p:nvGrpSpPr>
        <p:grpSpPr>
          <a:xfrm>
            <a:off x="4382358" y="8495903"/>
            <a:ext cx="577926" cy="460994"/>
            <a:chOff x="6243016" y="5304600"/>
            <a:chExt cx="3253152" cy="2594938"/>
          </a:xfrm>
        </p:grpSpPr>
        <p:sp>
          <p:nvSpPr>
            <p:cNvPr id="5189" name="楕円 5334"/>
            <p:cNvSpPr/>
            <p:nvPr/>
          </p:nvSpPr>
          <p:spPr>
            <a:xfrm>
              <a:off x="6243016" y="5683940"/>
              <a:ext cx="3248336" cy="221559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483"/>
                  </a:moveTo>
                  <a:cubicBezTo>
                    <a:pt x="4055" y="-3047"/>
                    <a:pt x="6250" y="4213"/>
                    <a:pt x="12307" y="4213"/>
                  </a:cubicBezTo>
                  <a:cubicBezTo>
                    <a:pt x="18363" y="4213"/>
                    <a:pt x="21548" y="606"/>
                    <a:pt x="21589" y="1719"/>
                  </a:cubicBezTo>
                  <a:cubicBezTo>
                    <a:pt x="21824" y="18572"/>
                    <a:pt x="16954" y="21600"/>
                    <a:pt x="10897" y="21600"/>
                  </a:cubicBezTo>
                  <a:cubicBezTo>
                    <a:pt x="4840" y="21600"/>
                    <a:pt x="275" y="17254"/>
                    <a:pt x="0" y="1483"/>
                  </a:cubicBezTo>
                  <a:close/>
                </a:path>
              </a:pathLst>
            </a:custGeom>
            <a:solidFill>
              <a:srgbClr val="B17F5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190" name="楕円 5335"/>
            <p:cNvSpPr/>
            <p:nvPr/>
          </p:nvSpPr>
          <p:spPr>
            <a:xfrm>
              <a:off x="6256168" y="5304600"/>
              <a:ext cx="3240000" cy="1008000"/>
            </a:xfrm>
            <a:prstGeom prst="ellipse">
              <a:avLst/>
            </a:prstGeom>
            <a:solidFill>
              <a:srgbClr val="AAD19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5191" name="グループ 5352"/>
            <p:cNvGrpSpPr/>
            <p:nvPr/>
          </p:nvGrpSpPr>
          <p:grpSpPr>
            <a:xfrm>
              <a:off x="6929520" y="5489314"/>
              <a:ext cx="1950883" cy="522275"/>
              <a:chOff x="6389054" y="5379443"/>
              <a:chExt cx="3044190" cy="964244"/>
            </a:xfrm>
          </p:grpSpPr>
          <p:sp>
            <p:nvSpPr>
              <p:cNvPr id="5192" name="楕円 5336"/>
              <p:cNvSpPr/>
              <p:nvPr/>
            </p:nvSpPr>
            <p:spPr>
              <a:xfrm>
                <a:off x="6389054" y="5379443"/>
                <a:ext cx="3044190" cy="964244"/>
              </a:xfrm>
              <a:prstGeom prst="ellipse">
                <a:avLst/>
              </a:prstGeom>
              <a:solidFill>
                <a:srgbClr val="90C372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193" name="楕円 5337"/>
              <p:cNvSpPr/>
              <p:nvPr/>
            </p:nvSpPr>
            <p:spPr>
              <a:xfrm>
                <a:off x="7144151" y="5584757"/>
                <a:ext cx="1390410" cy="342569"/>
              </a:xfrm>
              <a:prstGeom prst="ellipse">
                <a:avLst/>
              </a:prstGeom>
              <a:solidFill>
                <a:srgbClr val="CBE3BD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194" name="楕円 5338"/>
              <p:cNvSpPr/>
              <p:nvPr/>
            </p:nvSpPr>
            <p:spPr>
              <a:xfrm>
                <a:off x="7820213" y="6012945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195" name="楕円 5339"/>
              <p:cNvSpPr/>
              <p:nvPr/>
            </p:nvSpPr>
            <p:spPr>
              <a:xfrm rot="20220000">
                <a:off x="8151348" y="5999672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196" name="楕円 5340"/>
              <p:cNvSpPr/>
              <p:nvPr/>
            </p:nvSpPr>
            <p:spPr>
              <a:xfrm rot="19500000">
                <a:off x="8487811" y="5899407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197" name="楕円 5341"/>
              <p:cNvSpPr/>
              <p:nvPr/>
            </p:nvSpPr>
            <p:spPr>
              <a:xfrm rot="17940000">
                <a:off x="8679701" y="5767056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198" name="楕円 5342"/>
              <p:cNvSpPr/>
              <p:nvPr/>
            </p:nvSpPr>
            <p:spPr>
              <a:xfrm rot="960000">
                <a:off x="7502298" y="5995874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199" name="楕円 5343"/>
              <p:cNvSpPr/>
              <p:nvPr/>
            </p:nvSpPr>
            <p:spPr>
              <a:xfrm rot="2160000">
                <a:off x="7174635" y="5916478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200" name="楕円 5344"/>
              <p:cNvSpPr/>
              <p:nvPr/>
            </p:nvSpPr>
            <p:spPr>
              <a:xfrm rot="3240000">
                <a:off x="6930231" y="5770703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201" name="楕円 5345"/>
              <p:cNvSpPr/>
              <p:nvPr/>
            </p:nvSpPr>
            <p:spPr>
              <a:xfrm rot="5880000">
                <a:off x="6927522" y="5577160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202" name="楕円 5346"/>
              <p:cNvSpPr/>
              <p:nvPr/>
            </p:nvSpPr>
            <p:spPr>
              <a:xfrm rot="8580000">
                <a:off x="7119564" y="5423299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203" name="楕円 5347"/>
              <p:cNvSpPr/>
              <p:nvPr/>
            </p:nvSpPr>
            <p:spPr>
              <a:xfrm rot="9900000">
                <a:off x="7407564" y="5403137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204" name="楕円 5348"/>
              <p:cNvSpPr/>
              <p:nvPr/>
            </p:nvSpPr>
            <p:spPr>
              <a:xfrm rot="10800000">
                <a:off x="7705343" y="5390943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205" name="楕円 5349"/>
              <p:cNvSpPr/>
              <p:nvPr/>
            </p:nvSpPr>
            <p:spPr>
              <a:xfrm rot="12480000">
                <a:off x="8032334" y="5405674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206" name="楕円 5350"/>
              <p:cNvSpPr/>
              <p:nvPr/>
            </p:nvSpPr>
            <p:spPr>
              <a:xfrm rot="13620000">
                <a:off x="8397493" y="5477188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207" name="楕円 5351"/>
              <p:cNvSpPr/>
              <p:nvPr/>
            </p:nvSpPr>
            <p:spPr>
              <a:xfrm rot="14340000">
                <a:off x="8655427" y="5573164"/>
                <a:ext cx="102779" cy="171237"/>
              </a:xfrm>
              <a:prstGeom prst="ellipse">
                <a:avLst/>
              </a:prstGeom>
              <a:solidFill>
                <a:srgbClr val="55555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5208" name="楕円 5357"/>
            <p:cNvSpPr/>
            <p:nvPr/>
          </p:nvSpPr>
          <p:spPr>
            <a:xfrm rot="20220000">
              <a:off x="8192570" y="5862984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09" name="楕円 5358"/>
            <p:cNvSpPr/>
            <p:nvPr/>
          </p:nvSpPr>
          <p:spPr>
            <a:xfrm rot="21540000">
              <a:off x="7972403" y="5903484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10" name="楕円 5359"/>
            <p:cNvSpPr/>
            <p:nvPr/>
          </p:nvSpPr>
          <p:spPr>
            <a:xfrm rot="660000">
              <a:off x="7731130" y="5916480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11" name="楕円 5360"/>
            <p:cNvSpPr/>
            <p:nvPr/>
          </p:nvSpPr>
          <p:spPr>
            <a:xfrm rot="1440000">
              <a:off x="7504387" y="5861416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12" name="楕円 5361"/>
            <p:cNvSpPr/>
            <p:nvPr/>
          </p:nvSpPr>
          <p:spPr>
            <a:xfrm rot="2880000">
              <a:off x="7297380" y="5794768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13" name="楕円 5362"/>
            <p:cNvSpPr/>
            <p:nvPr/>
          </p:nvSpPr>
          <p:spPr>
            <a:xfrm rot="7140000">
              <a:off x="7273299" y="5523433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14" name="楕円 5381"/>
            <p:cNvSpPr/>
            <p:nvPr/>
          </p:nvSpPr>
          <p:spPr>
            <a:xfrm rot="19080000">
              <a:off x="8415476" y="5811590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15" name="楕円 5382"/>
            <p:cNvSpPr/>
            <p:nvPr/>
          </p:nvSpPr>
          <p:spPr>
            <a:xfrm rot="16140000">
              <a:off x="8533169" y="5643754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16" name="楕円 5383"/>
            <p:cNvSpPr/>
            <p:nvPr/>
          </p:nvSpPr>
          <p:spPr>
            <a:xfrm rot="13920000">
              <a:off x="8345663" y="5531790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17" name="楕円 5384"/>
            <p:cNvSpPr/>
            <p:nvPr/>
          </p:nvSpPr>
          <p:spPr>
            <a:xfrm rot="12420000">
              <a:off x="8140138" y="5463250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18" name="楕円 5385"/>
            <p:cNvSpPr/>
            <p:nvPr/>
          </p:nvSpPr>
          <p:spPr>
            <a:xfrm rot="10980000">
              <a:off x="7889150" y="5447741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19" name="楕円 5386"/>
            <p:cNvSpPr/>
            <p:nvPr/>
          </p:nvSpPr>
          <p:spPr>
            <a:xfrm rot="10200000">
              <a:off x="7696684" y="5447740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20" name="楕円 5387"/>
            <p:cNvSpPr/>
            <p:nvPr/>
          </p:nvSpPr>
          <p:spPr>
            <a:xfrm rot="10200000">
              <a:off x="7491367" y="5442789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21" name="楕円 5388"/>
            <p:cNvSpPr/>
            <p:nvPr/>
          </p:nvSpPr>
          <p:spPr>
            <a:xfrm rot="4620000">
              <a:off x="7171246" y="5643753"/>
              <a:ext cx="46800" cy="95984"/>
            </a:xfrm>
            <a:prstGeom prst="ellipse">
              <a:avLst/>
            </a:pr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222" name="グループ 2753"/>
          <p:cNvGrpSpPr/>
          <p:nvPr/>
        </p:nvGrpSpPr>
        <p:grpSpPr>
          <a:xfrm>
            <a:off x="3053174" y="7019289"/>
            <a:ext cx="750465" cy="477118"/>
            <a:chOff x="2599075" y="4329031"/>
            <a:chExt cx="2231256" cy="1418549"/>
          </a:xfrm>
        </p:grpSpPr>
        <p:sp>
          <p:nvSpPr>
            <p:cNvPr id="5223" name="楕円 2445"/>
            <p:cNvSpPr/>
            <p:nvPr/>
          </p:nvSpPr>
          <p:spPr>
            <a:xfrm>
              <a:off x="4412237" y="5088600"/>
              <a:ext cx="373002" cy="58067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1738"/>
                  </a:moveTo>
                  <a:cubicBezTo>
                    <a:pt x="0" y="6290"/>
                    <a:pt x="5021" y="150"/>
                    <a:pt x="10858" y="0"/>
                  </a:cubicBezTo>
                  <a:cubicBezTo>
                    <a:pt x="15412" y="-150"/>
                    <a:pt x="21600" y="6290"/>
                    <a:pt x="21600" y="11738"/>
                  </a:cubicBezTo>
                  <a:cubicBezTo>
                    <a:pt x="21600" y="11738"/>
                    <a:pt x="21600" y="11738"/>
                    <a:pt x="21600" y="11738"/>
                  </a:cubicBezTo>
                  <a:cubicBezTo>
                    <a:pt x="21600" y="17185"/>
                    <a:pt x="16765" y="21600"/>
                    <a:pt x="10800" y="21600"/>
                  </a:cubicBezTo>
                  <a:cubicBezTo>
                    <a:pt x="4835" y="21600"/>
                    <a:pt x="0" y="17185"/>
                    <a:pt x="0" y="11738"/>
                  </a:cubicBezTo>
                  <a:close/>
                </a:path>
              </a:pathLst>
            </a:cu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24" name="楕円 2446"/>
            <p:cNvSpPr/>
            <p:nvPr/>
          </p:nvSpPr>
          <p:spPr>
            <a:xfrm rot="19740000">
              <a:off x="2844141" y="5143186"/>
              <a:ext cx="373002" cy="58067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1738"/>
                  </a:moveTo>
                  <a:cubicBezTo>
                    <a:pt x="0" y="6290"/>
                    <a:pt x="5021" y="150"/>
                    <a:pt x="10858" y="0"/>
                  </a:cubicBezTo>
                  <a:cubicBezTo>
                    <a:pt x="15412" y="-150"/>
                    <a:pt x="21600" y="6290"/>
                    <a:pt x="21600" y="11738"/>
                  </a:cubicBezTo>
                  <a:cubicBezTo>
                    <a:pt x="21600" y="11738"/>
                    <a:pt x="21600" y="11738"/>
                    <a:pt x="21600" y="11738"/>
                  </a:cubicBezTo>
                  <a:cubicBezTo>
                    <a:pt x="21600" y="17185"/>
                    <a:pt x="16765" y="21600"/>
                    <a:pt x="10800" y="21600"/>
                  </a:cubicBezTo>
                  <a:cubicBezTo>
                    <a:pt x="4835" y="21600"/>
                    <a:pt x="0" y="17185"/>
                    <a:pt x="0" y="11738"/>
                  </a:cubicBezTo>
                  <a:close/>
                </a:path>
              </a:pathLst>
            </a:cu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25" name="楕円 2447"/>
            <p:cNvSpPr/>
            <p:nvPr/>
          </p:nvSpPr>
          <p:spPr>
            <a:xfrm rot="20880000">
              <a:off x="3537957" y="4329031"/>
              <a:ext cx="373002" cy="58067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1738"/>
                  </a:moveTo>
                  <a:cubicBezTo>
                    <a:pt x="0" y="6290"/>
                    <a:pt x="5021" y="150"/>
                    <a:pt x="10858" y="0"/>
                  </a:cubicBezTo>
                  <a:cubicBezTo>
                    <a:pt x="15412" y="-150"/>
                    <a:pt x="21600" y="6290"/>
                    <a:pt x="21600" y="11738"/>
                  </a:cubicBezTo>
                  <a:cubicBezTo>
                    <a:pt x="21600" y="11738"/>
                    <a:pt x="21600" y="11738"/>
                    <a:pt x="21600" y="11738"/>
                  </a:cubicBezTo>
                  <a:cubicBezTo>
                    <a:pt x="21600" y="17185"/>
                    <a:pt x="16765" y="21600"/>
                    <a:pt x="10800" y="21600"/>
                  </a:cubicBezTo>
                  <a:cubicBezTo>
                    <a:pt x="4835" y="21600"/>
                    <a:pt x="0" y="17185"/>
                    <a:pt x="0" y="11738"/>
                  </a:cubicBezTo>
                  <a:close/>
                </a:path>
              </a:pathLst>
            </a:custGeom>
            <a:solidFill>
              <a:srgbClr val="55555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26" name="楕円 2448"/>
            <p:cNvSpPr/>
            <p:nvPr/>
          </p:nvSpPr>
          <p:spPr>
            <a:xfrm rot="2580000">
              <a:off x="3619294" y="5166906"/>
              <a:ext cx="373002" cy="58067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1738"/>
                  </a:moveTo>
                  <a:cubicBezTo>
                    <a:pt x="0" y="6290"/>
                    <a:pt x="5021" y="150"/>
                    <a:pt x="10858" y="0"/>
                  </a:cubicBezTo>
                  <a:cubicBezTo>
                    <a:pt x="15412" y="-150"/>
                    <a:pt x="21600" y="6290"/>
                    <a:pt x="21600" y="11738"/>
                  </a:cubicBezTo>
                  <a:cubicBezTo>
                    <a:pt x="21600" y="11738"/>
                    <a:pt x="21600" y="11738"/>
                    <a:pt x="21600" y="11738"/>
                  </a:cubicBezTo>
                  <a:cubicBezTo>
                    <a:pt x="21600" y="17185"/>
                    <a:pt x="16765" y="21600"/>
                    <a:pt x="10800" y="21600"/>
                  </a:cubicBezTo>
                  <a:cubicBezTo>
                    <a:pt x="4835" y="21600"/>
                    <a:pt x="0" y="17185"/>
                    <a:pt x="0" y="11738"/>
                  </a:cubicBezTo>
                  <a:close/>
                </a:path>
              </a:pathLst>
            </a:custGeom>
            <a:solidFill>
              <a:srgbClr val="E7D4B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27" name="楕円 2449"/>
            <p:cNvSpPr/>
            <p:nvPr/>
          </p:nvSpPr>
          <p:spPr>
            <a:xfrm rot="19620000">
              <a:off x="4457329" y="4346511"/>
              <a:ext cx="373002" cy="58067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1738"/>
                  </a:moveTo>
                  <a:cubicBezTo>
                    <a:pt x="0" y="6290"/>
                    <a:pt x="5021" y="150"/>
                    <a:pt x="10858" y="0"/>
                  </a:cubicBezTo>
                  <a:cubicBezTo>
                    <a:pt x="15412" y="-150"/>
                    <a:pt x="21600" y="6290"/>
                    <a:pt x="21600" y="11738"/>
                  </a:cubicBezTo>
                  <a:cubicBezTo>
                    <a:pt x="21600" y="11738"/>
                    <a:pt x="21600" y="11738"/>
                    <a:pt x="21600" y="11738"/>
                  </a:cubicBezTo>
                  <a:cubicBezTo>
                    <a:pt x="21600" y="17185"/>
                    <a:pt x="16765" y="21600"/>
                    <a:pt x="10800" y="21600"/>
                  </a:cubicBezTo>
                  <a:cubicBezTo>
                    <a:pt x="4835" y="21600"/>
                    <a:pt x="0" y="17185"/>
                    <a:pt x="0" y="11738"/>
                  </a:cubicBezTo>
                  <a:close/>
                </a:path>
              </a:pathLst>
            </a:custGeom>
            <a:solidFill>
              <a:srgbClr val="E7D4B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28" name="楕円 2450"/>
            <p:cNvSpPr/>
            <p:nvPr/>
          </p:nvSpPr>
          <p:spPr>
            <a:xfrm rot="2040000">
              <a:off x="2599075" y="4453190"/>
              <a:ext cx="373002" cy="58067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1738"/>
                  </a:moveTo>
                  <a:cubicBezTo>
                    <a:pt x="0" y="6290"/>
                    <a:pt x="5021" y="150"/>
                    <a:pt x="10858" y="0"/>
                  </a:cubicBezTo>
                  <a:cubicBezTo>
                    <a:pt x="15412" y="-150"/>
                    <a:pt x="21600" y="6290"/>
                    <a:pt x="21600" y="11738"/>
                  </a:cubicBezTo>
                  <a:cubicBezTo>
                    <a:pt x="21600" y="11738"/>
                    <a:pt x="21600" y="11738"/>
                    <a:pt x="21600" y="11738"/>
                  </a:cubicBezTo>
                  <a:cubicBezTo>
                    <a:pt x="21600" y="17185"/>
                    <a:pt x="16765" y="21600"/>
                    <a:pt x="10800" y="21600"/>
                  </a:cubicBezTo>
                  <a:cubicBezTo>
                    <a:pt x="4835" y="21600"/>
                    <a:pt x="0" y="17185"/>
                    <a:pt x="0" y="11738"/>
                  </a:cubicBezTo>
                  <a:close/>
                </a:path>
              </a:pathLst>
            </a:custGeom>
            <a:solidFill>
              <a:srgbClr val="E7D4B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229" name="グループ 2760"/>
          <p:cNvGrpSpPr/>
          <p:nvPr/>
        </p:nvGrpSpPr>
        <p:grpSpPr>
          <a:xfrm>
            <a:off x="4345995" y="5547005"/>
            <a:ext cx="719722" cy="582329"/>
            <a:chOff x="2163189" y="3862627"/>
            <a:chExt cx="5163717" cy="4177973"/>
          </a:xfrm>
        </p:grpSpPr>
        <p:sp>
          <p:nvSpPr>
            <p:cNvPr id="5230" name="図形 2453"/>
            <p:cNvSpPr/>
            <p:nvPr/>
          </p:nvSpPr>
          <p:spPr>
            <a:xfrm>
              <a:off x="2410648" y="4119415"/>
              <a:ext cx="4668426" cy="384160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7613"/>
                  </a:moveTo>
                  <a:lnTo>
                    <a:pt x="7725" y="21600"/>
                  </a:lnTo>
                  <a:cubicBezTo>
                    <a:pt x="13980" y="16393"/>
                    <a:pt x="23264" y="3831"/>
                    <a:pt x="21342" y="1214"/>
                  </a:cubicBezTo>
                  <a:cubicBezTo>
                    <a:pt x="21342" y="1214"/>
                    <a:pt x="19207" y="-2394"/>
                    <a:pt x="10882" y="2822"/>
                  </a:cubicBezTo>
                  <a:cubicBezTo>
                    <a:pt x="7291" y="4813"/>
                    <a:pt x="-1" y="7613"/>
                    <a:pt x="-1" y="7613"/>
                  </a:cubicBezTo>
                  <a:close/>
                </a:path>
              </a:pathLst>
            </a:custGeom>
            <a:solidFill>
              <a:srgbClr val="D8B77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31" name="図形 2454"/>
            <p:cNvSpPr/>
            <p:nvPr/>
          </p:nvSpPr>
          <p:spPr>
            <a:xfrm>
              <a:off x="2163189" y="5412340"/>
              <a:ext cx="2191946" cy="26282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81" y="547"/>
                  </a:moveTo>
                  <a:cubicBezTo>
                    <a:pt x="6104" y="-1487"/>
                    <a:pt x="13604" y="2484"/>
                    <a:pt x="18244" y="7069"/>
                  </a:cubicBezTo>
                  <a:cubicBezTo>
                    <a:pt x="22519" y="11758"/>
                    <a:pt x="22477" y="18587"/>
                    <a:pt x="19465" y="20625"/>
                  </a:cubicBezTo>
                  <a:cubicBezTo>
                    <a:pt x="12226" y="24090"/>
                    <a:pt x="5530" y="17439"/>
                    <a:pt x="3221" y="14305"/>
                  </a:cubicBezTo>
                  <a:cubicBezTo>
                    <a:pt x="296" y="10514"/>
                    <a:pt x="-1664" y="2277"/>
                    <a:pt x="1981" y="547"/>
                  </a:cubicBezTo>
                  <a:close/>
                </a:path>
              </a:pathLst>
            </a:custGeom>
            <a:solidFill>
              <a:srgbClr val="F2E7D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32" name="図形 2455"/>
            <p:cNvSpPr/>
            <p:nvPr/>
          </p:nvSpPr>
          <p:spPr>
            <a:xfrm>
              <a:off x="4680185" y="4550833"/>
              <a:ext cx="2281296" cy="275166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374"/>
                  </a:moveTo>
                  <a:cubicBezTo>
                    <a:pt x="21600" y="1110"/>
                    <a:pt x="20020" y="3684"/>
                    <a:pt x="18327" y="5892"/>
                  </a:cubicBezTo>
                  <a:cubicBezTo>
                    <a:pt x="16635" y="8100"/>
                    <a:pt x="13925" y="11229"/>
                    <a:pt x="10991" y="13897"/>
                  </a:cubicBezTo>
                  <a:cubicBezTo>
                    <a:pt x="8058" y="16564"/>
                    <a:pt x="976" y="22117"/>
                    <a:pt x="84" y="21565"/>
                  </a:cubicBezTo>
                  <a:cubicBezTo>
                    <a:pt x="-811" y="21014"/>
                    <a:pt x="5205" y="16237"/>
                    <a:pt x="7687" y="13846"/>
                  </a:cubicBezTo>
                  <a:cubicBezTo>
                    <a:pt x="10169" y="11453"/>
                    <a:pt x="14230" y="8577"/>
                    <a:pt x="15810" y="6462"/>
                  </a:cubicBezTo>
                  <a:cubicBezTo>
                    <a:pt x="17390" y="4346"/>
                    <a:pt x="17311" y="2396"/>
                    <a:pt x="18214" y="1201"/>
                  </a:cubicBezTo>
                  <a:cubicBezTo>
                    <a:pt x="19117" y="5"/>
                    <a:pt x="21600" y="-361"/>
                    <a:pt x="21600" y="374"/>
                  </a:cubicBezTo>
                  <a:close/>
                </a:path>
              </a:pathLst>
            </a:custGeom>
            <a:solidFill>
              <a:srgbClr val="D1AA6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33" name="図形 2456"/>
            <p:cNvSpPr/>
            <p:nvPr/>
          </p:nvSpPr>
          <p:spPr>
            <a:xfrm>
              <a:off x="5233763" y="4836778"/>
              <a:ext cx="616298" cy="33615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60" y="19440"/>
                  </a:moveTo>
                  <a:cubicBezTo>
                    <a:pt x="1561" y="16416"/>
                    <a:pt x="10149" y="3888"/>
                    <a:pt x="13532" y="1296"/>
                  </a:cubicBezTo>
                  <a:cubicBezTo>
                    <a:pt x="16915" y="-1296"/>
                    <a:pt x="21339" y="1728"/>
                    <a:pt x="21339" y="2160"/>
                  </a:cubicBezTo>
                  <a:cubicBezTo>
                    <a:pt x="21339" y="2592"/>
                    <a:pt x="15093" y="3024"/>
                    <a:pt x="12491" y="5616"/>
                  </a:cubicBezTo>
                  <a:cubicBezTo>
                    <a:pt x="9889" y="8208"/>
                    <a:pt x="6766" y="17712"/>
                    <a:pt x="4944" y="19872"/>
                  </a:cubicBezTo>
                  <a:cubicBezTo>
                    <a:pt x="3122" y="22032"/>
                    <a:pt x="-1040" y="22464"/>
                    <a:pt x="260" y="19440"/>
                  </a:cubicBezTo>
                  <a:close/>
                </a:path>
              </a:pathLst>
            </a:custGeom>
            <a:solidFill>
              <a:srgbClr val="F2E7D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34" name="図形 2457"/>
            <p:cNvSpPr/>
            <p:nvPr/>
          </p:nvSpPr>
          <p:spPr>
            <a:xfrm>
              <a:off x="6322873" y="5412340"/>
              <a:ext cx="555380" cy="25329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51" y="17772"/>
                  </a:moveTo>
                  <a:cubicBezTo>
                    <a:pt x="1381" y="16405"/>
                    <a:pt x="9795" y="15037"/>
                    <a:pt x="13311" y="12303"/>
                  </a:cubicBezTo>
                  <a:cubicBezTo>
                    <a:pt x="16827" y="9569"/>
                    <a:pt x="20595" y="273"/>
                    <a:pt x="21348" y="273"/>
                  </a:cubicBezTo>
                  <a:cubicBezTo>
                    <a:pt x="22102" y="273"/>
                    <a:pt x="20720" y="9296"/>
                    <a:pt x="18209" y="12577"/>
                  </a:cubicBezTo>
                  <a:cubicBezTo>
                    <a:pt x="15697" y="15858"/>
                    <a:pt x="9041" y="20506"/>
                    <a:pt x="6153" y="21326"/>
                  </a:cubicBezTo>
                  <a:cubicBezTo>
                    <a:pt x="3265" y="22146"/>
                    <a:pt x="-879" y="19139"/>
                    <a:pt x="251" y="17772"/>
                  </a:cubicBezTo>
                  <a:close/>
                </a:path>
              </a:pathLst>
            </a:custGeom>
            <a:solidFill>
              <a:srgbClr val="F2E7D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35" name="図形 2458"/>
            <p:cNvSpPr/>
            <p:nvPr/>
          </p:nvSpPr>
          <p:spPr>
            <a:xfrm>
              <a:off x="3610361" y="4509214"/>
              <a:ext cx="398677" cy="6304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60" y="20610"/>
                  </a:moveTo>
                  <a:cubicBezTo>
                    <a:pt x="520" y="18632"/>
                    <a:pt x="5465" y="10717"/>
                    <a:pt x="8848" y="7419"/>
                  </a:cubicBezTo>
                  <a:cubicBezTo>
                    <a:pt x="12231" y="4122"/>
                    <a:pt x="21339" y="164"/>
                    <a:pt x="21600" y="164"/>
                  </a:cubicBezTo>
                  <a:cubicBezTo>
                    <a:pt x="21860" y="164"/>
                    <a:pt x="14053" y="4946"/>
                    <a:pt x="11710" y="8079"/>
                  </a:cubicBezTo>
                  <a:cubicBezTo>
                    <a:pt x="9368" y="11212"/>
                    <a:pt x="8587" y="17477"/>
                    <a:pt x="6766" y="19456"/>
                  </a:cubicBezTo>
                  <a:cubicBezTo>
                    <a:pt x="4944" y="21435"/>
                    <a:pt x="0" y="22589"/>
                    <a:pt x="260" y="20610"/>
                  </a:cubicBezTo>
                  <a:close/>
                </a:path>
              </a:pathLst>
            </a:custGeom>
            <a:solidFill>
              <a:srgbClr val="F2E7D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36" name="図形 2459"/>
            <p:cNvSpPr/>
            <p:nvPr/>
          </p:nvSpPr>
          <p:spPr>
            <a:xfrm>
              <a:off x="4815300" y="7050129"/>
              <a:ext cx="751845" cy="25237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1" y="15000"/>
                  </a:moveTo>
                  <a:cubicBezTo>
                    <a:pt x="1009" y="14400"/>
                    <a:pt x="5652" y="17400"/>
                    <a:pt x="9084" y="15000"/>
                  </a:cubicBezTo>
                  <a:cubicBezTo>
                    <a:pt x="12515" y="12600"/>
                    <a:pt x="19985" y="600"/>
                    <a:pt x="21196" y="600"/>
                  </a:cubicBezTo>
                  <a:cubicBezTo>
                    <a:pt x="22407" y="600"/>
                    <a:pt x="19379" y="10200"/>
                    <a:pt x="16553" y="13200"/>
                  </a:cubicBezTo>
                  <a:cubicBezTo>
                    <a:pt x="13727" y="16200"/>
                    <a:pt x="6459" y="21600"/>
                    <a:pt x="3835" y="21600"/>
                  </a:cubicBezTo>
                  <a:cubicBezTo>
                    <a:pt x="1211" y="21600"/>
                    <a:pt x="-605" y="15600"/>
                    <a:pt x="201" y="15000"/>
                  </a:cubicBezTo>
                  <a:close/>
                </a:path>
              </a:pathLst>
            </a:custGeom>
            <a:solidFill>
              <a:srgbClr val="F2E7D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37" name="図形 2460"/>
            <p:cNvSpPr/>
            <p:nvPr/>
          </p:nvSpPr>
          <p:spPr>
            <a:xfrm>
              <a:off x="5650480" y="3862627"/>
              <a:ext cx="351060" cy="43816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15" y="19938"/>
                  </a:moveTo>
                  <a:cubicBezTo>
                    <a:pt x="415" y="18276"/>
                    <a:pt x="830" y="11630"/>
                    <a:pt x="3323" y="9304"/>
                  </a:cubicBezTo>
                  <a:cubicBezTo>
                    <a:pt x="5815" y="6978"/>
                    <a:pt x="14538" y="7310"/>
                    <a:pt x="16615" y="5981"/>
                  </a:cubicBezTo>
                  <a:cubicBezTo>
                    <a:pt x="18692" y="4652"/>
                    <a:pt x="17030" y="664"/>
                    <a:pt x="17861" y="332"/>
                  </a:cubicBezTo>
                  <a:cubicBezTo>
                    <a:pt x="18692" y="0"/>
                    <a:pt x="21600" y="996"/>
                    <a:pt x="21600" y="2658"/>
                  </a:cubicBezTo>
                  <a:cubicBezTo>
                    <a:pt x="21600" y="4320"/>
                    <a:pt x="18276" y="8640"/>
                    <a:pt x="15784" y="10301"/>
                  </a:cubicBezTo>
                  <a:cubicBezTo>
                    <a:pt x="13292" y="11963"/>
                    <a:pt x="6230" y="11298"/>
                    <a:pt x="4569" y="12960"/>
                  </a:cubicBezTo>
                  <a:cubicBezTo>
                    <a:pt x="2907" y="14621"/>
                    <a:pt x="5400" y="19938"/>
                    <a:pt x="4984" y="20935"/>
                  </a:cubicBezTo>
                  <a:cubicBezTo>
                    <a:pt x="4569" y="21932"/>
                    <a:pt x="415" y="21600"/>
                    <a:pt x="415" y="19938"/>
                  </a:cubicBezTo>
                  <a:close/>
                </a:path>
              </a:pathLst>
            </a:custGeom>
            <a:solidFill>
              <a:srgbClr val="F2E7D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38" name="図形 2461"/>
            <p:cNvSpPr/>
            <p:nvPr/>
          </p:nvSpPr>
          <p:spPr>
            <a:xfrm>
              <a:off x="3904320" y="5137660"/>
              <a:ext cx="513482" cy="4787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600"/>
                  </a:moveTo>
                  <a:lnTo>
                    <a:pt x="7920" y="9636"/>
                  </a:lnTo>
                  <a:lnTo>
                    <a:pt x="21240" y="332"/>
                  </a:lnTo>
                  <a:cubicBezTo>
                    <a:pt x="22320" y="6978"/>
                    <a:pt x="13680" y="9304"/>
                    <a:pt x="8640" y="11630"/>
                  </a:cubicBezTo>
                  <a:cubicBezTo>
                    <a:pt x="7200" y="15286"/>
                    <a:pt x="5040" y="18276"/>
                    <a:pt x="2520" y="21267"/>
                  </a:cubicBezTo>
                </a:path>
              </a:pathLst>
            </a:custGeom>
            <a:solidFill>
              <a:srgbClr val="F2E7D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39" name="図形 2462"/>
            <p:cNvSpPr/>
            <p:nvPr/>
          </p:nvSpPr>
          <p:spPr>
            <a:xfrm>
              <a:off x="4530829" y="5928140"/>
              <a:ext cx="714547" cy="24993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4065"/>
                  </a:moveTo>
                  <a:cubicBezTo>
                    <a:pt x="8700" y="12055"/>
                    <a:pt x="13800" y="11553"/>
                    <a:pt x="15900" y="9544"/>
                  </a:cubicBezTo>
                  <a:cubicBezTo>
                    <a:pt x="18000" y="7534"/>
                    <a:pt x="18300" y="1004"/>
                    <a:pt x="19200" y="502"/>
                  </a:cubicBezTo>
                  <a:cubicBezTo>
                    <a:pt x="20100" y="0"/>
                    <a:pt x="21900" y="3516"/>
                    <a:pt x="21600" y="5525"/>
                  </a:cubicBezTo>
                  <a:cubicBezTo>
                    <a:pt x="21300" y="7534"/>
                    <a:pt x="18600" y="13060"/>
                    <a:pt x="16500" y="15069"/>
                  </a:cubicBezTo>
                  <a:cubicBezTo>
                    <a:pt x="14400" y="17079"/>
                    <a:pt x="10500" y="18586"/>
                    <a:pt x="7800" y="19590"/>
                  </a:cubicBezTo>
                  <a:cubicBezTo>
                    <a:pt x="5100" y="20595"/>
                    <a:pt x="300" y="22102"/>
                    <a:pt x="300" y="21600"/>
                  </a:cubicBezTo>
                  <a:cubicBezTo>
                    <a:pt x="300" y="21097"/>
                    <a:pt x="3900" y="16074"/>
                    <a:pt x="6300" y="14065"/>
                  </a:cubicBezTo>
                  <a:close/>
                </a:path>
              </a:pathLst>
            </a:custGeom>
            <a:solidFill>
              <a:srgbClr val="F2E7D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40" name="図形 2463"/>
            <p:cNvSpPr/>
            <p:nvPr/>
          </p:nvSpPr>
          <p:spPr>
            <a:xfrm>
              <a:off x="4724091" y="4081711"/>
              <a:ext cx="347772" cy="70339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02" y="20372"/>
                  </a:moveTo>
                  <a:cubicBezTo>
                    <a:pt x="502" y="19390"/>
                    <a:pt x="5023" y="16690"/>
                    <a:pt x="7534" y="14727"/>
                  </a:cubicBezTo>
                  <a:cubicBezTo>
                    <a:pt x="10046" y="12763"/>
                    <a:pt x="15069" y="9818"/>
                    <a:pt x="17079" y="7609"/>
                  </a:cubicBezTo>
                  <a:cubicBezTo>
                    <a:pt x="19088" y="5400"/>
                    <a:pt x="19088" y="245"/>
                    <a:pt x="19590" y="245"/>
                  </a:cubicBezTo>
                  <a:cubicBezTo>
                    <a:pt x="20093" y="245"/>
                    <a:pt x="22604" y="5645"/>
                    <a:pt x="21600" y="7854"/>
                  </a:cubicBezTo>
                  <a:cubicBezTo>
                    <a:pt x="20595" y="10063"/>
                    <a:pt x="16074" y="12027"/>
                    <a:pt x="13562" y="14236"/>
                  </a:cubicBezTo>
                  <a:cubicBezTo>
                    <a:pt x="11051" y="16445"/>
                    <a:pt x="7534" y="20127"/>
                    <a:pt x="5525" y="21109"/>
                  </a:cubicBezTo>
                  <a:cubicBezTo>
                    <a:pt x="3516" y="22090"/>
                    <a:pt x="502" y="21354"/>
                    <a:pt x="502" y="20372"/>
                  </a:cubicBezTo>
                  <a:close/>
                </a:path>
              </a:pathLst>
            </a:custGeom>
            <a:solidFill>
              <a:srgbClr val="F2E7D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41" name="図形 2464"/>
            <p:cNvSpPr/>
            <p:nvPr/>
          </p:nvSpPr>
          <p:spPr>
            <a:xfrm>
              <a:off x="6600563" y="4732348"/>
              <a:ext cx="726343" cy="23715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304" y="13824"/>
                  </a:moveTo>
                  <a:cubicBezTo>
                    <a:pt x="4608" y="12960"/>
                    <a:pt x="11808" y="12960"/>
                    <a:pt x="14976" y="11232"/>
                  </a:cubicBezTo>
                  <a:cubicBezTo>
                    <a:pt x="18144" y="9504"/>
                    <a:pt x="21600" y="0"/>
                    <a:pt x="21600" y="864"/>
                  </a:cubicBezTo>
                  <a:cubicBezTo>
                    <a:pt x="21600" y="1728"/>
                    <a:pt x="17856" y="16416"/>
                    <a:pt x="14976" y="19008"/>
                  </a:cubicBezTo>
                  <a:cubicBezTo>
                    <a:pt x="12096" y="21600"/>
                    <a:pt x="5184" y="20736"/>
                    <a:pt x="2880" y="20736"/>
                  </a:cubicBezTo>
                  <a:cubicBezTo>
                    <a:pt x="576" y="20736"/>
                    <a:pt x="288" y="21600"/>
                    <a:pt x="288" y="20736"/>
                  </a:cubicBezTo>
                  <a:cubicBezTo>
                    <a:pt x="288" y="19872"/>
                    <a:pt x="0" y="14688"/>
                    <a:pt x="2304" y="13824"/>
                  </a:cubicBezTo>
                  <a:close/>
                </a:path>
              </a:pathLst>
            </a:custGeom>
            <a:solidFill>
              <a:srgbClr val="F2E7D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42" name="図形 2466"/>
            <p:cNvSpPr/>
            <p:nvPr/>
          </p:nvSpPr>
          <p:spPr>
            <a:xfrm>
              <a:off x="6398073" y="3887336"/>
              <a:ext cx="579015" cy="41345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27" y="21140"/>
                  </a:moveTo>
                  <a:cubicBezTo>
                    <a:pt x="327" y="20221"/>
                    <a:pt x="3600" y="14706"/>
                    <a:pt x="5236" y="11948"/>
                  </a:cubicBezTo>
                  <a:cubicBezTo>
                    <a:pt x="6872" y="9191"/>
                    <a:pt x="7854" y="5055"/>
                    <a:pt x="10472" y="3217"/>
                  </a:cubicBezTo>
                  <a:cubicBezTo>
                    <a:pt x="13090" y="1378"/>
                    <a:pt x="21272" y="0"/>
                    <a:pt x="21600" y="459"/>
                  </a:cubicBezTo>
                  <a:cubicBezTo>
                    <a:pt x="21927" y="919"/>
                    <a:pt x="14727" y="4595"/>
                    <a:pt x="12436" y="7353"/>
                  </a:cubicBezTo>
                  <a:cubicBezTo>
                    <a:pt x="10145" y="10110"/>
                    <a:pt x="8836" y="17004"/>
                    <a:pt x="6872" y="19302"/>
                  </a:cubicBezTo>
                  <a:cubicBezTo>
                    <a:pt x="4909" y="21600"/>
                    <a:pt x="327" y="22059"/>
                    <a:pt x="327" y="21140"/>
                  </a:cubicBezTo>
                  <a:close/>
                </a:path>
              </a:pathLst>
            </a:custGeom>
            <a:solidFill>
              <a:srgbClr val="F2E7D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43" name="図形 2467"/>
            <p:cNvSpPr/>
            <p:nvPr/>
          </p:nvSpPr>
          <p:spPr>
            <a:xfrm>
              <a:off x="5587903" y="6339410"/>
              <a:ext cx="810170" cy="16383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46" y="6750"/>
                  </a:moveTo>
                  <a:cubicBezTo>
                    <a:pt x="1913" y="9450"/>
                    <a:pt x="10116" y="20250"/>
                    <a:pt x="13397" y="20250"/>
                  </a:cubicBezTo>
                  <a:cubicBezTo>
                    <a:pt x="16678" y="20250"/>
                    <a:pt x="21326" y="6750"/>
                    <a:pt x="21600" y="4050"/>
                  </a:cubicBezTo>
                  <a:cubicBezTo>
                    <a:pt x="21873" y="1350"/>
                    <a:pt x="18045" y="2700"/>
                    <a:pt x="16405" y="2700"/>
                  </a:cubicBezTo>
                  <a:cubicBezTo>
                    <a:pt x="14764" y="2700"/>
                    <a:pt x="12303" y="10800"/>
                    <a:pt x="10389" y="10800"/>
                  </a:cubicBezTo>
                  <a:cubicBezTo>
                    <a:pt x="8475" y="10800"/>
                    <a:pt x="6015" y="0"/>
                    <a:pt x="4374" y="0"/>
                  </a:cubicBezTo>
                  <a:cubicBezTo>
                    <a:pt x="2734" y="0"/>
                    <a:pt x="-820" y="4050"/>
                    <a:pt x="546" y="6750"/>
                  </a:cubicBezTo>
                  <a:close/>
                </a:path>
              </a:pathLst>
            </a:custGeom>
            <a:solidFill>
              <a:srgbClr val="F2E7D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44" name="図形 2468"/>
            <p:cNvSpPr/>
            <p:nvPr/>
          </p:nvSpPr>
          <p:spPr>
            <a:xfrm rot="1200000">
              <a:off x="3581824" y="5096025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45" name="図形 2469"/>
            <p:cNvSpPr/>
            <p:nvPr/>
          </p:nvSpPr>
          <p:spPr>
            <a:xfrm rot="1200000">
              <a:off x="4766848" y="4747525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46" name="図形 2470"/>
            <p:cNvSpPr/>
            <p:nvPr/>
          </p:nvSpPr>
          <p:spPr>
            <a:xfrm rot="1200000">
              <a:off x="5684884" y="4259736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47" name="図形 2471"/>
            <p:cNvSpPr/>
            <p:nvPr/>
          </p:nvSpPr>
          <p:spPr>
            <a:xfrm rot="1200000">
              <a:off x="6461724" y="4259643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48" name="図形 2472"/>
            <p:cNvSpPr/>
            <p:nvPr/>
          </p:nvSpPr>
          <p:spPr>
            <a:xfrm rot="1200000">
              <a:off x="6014975" y="4543637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49" name="図形 2473"/>
            <p:cNvSpPr/>
            <p:nvPr/>
          </p:nvSpPr>
          <p:spPr>
            <a:xfrm rot="1200000">
              <a:off x="6014975" y="4927946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50" name="図形 2474"/>
            <p:cNvSpPr/>
            <p:nvPr/>
          </p:nvSpPr>
          <p:spPr>
            <a:xfrm rot="1200000">
              <a:off x="5288722" y="5119770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51" name="図形 2475"/>
            <p:cNvSpPr/>
            <p:nvPr/>
          </p:nvSpPr>
          <p:spPr>
            <a:xfrm rot="1200000">
              <a:off x="4608590" y="5215578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52" name="図形 2476"/>
            <p:cNvSpPr/>
            <p:nvPr/>
          </p:nvSpPr>
          <p:spPr>
            <a:xfrm rot="1200000">
              <a:off x="3889701" y="5636227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53" name="図形 2477"/>
            <p:cNvSpPr/>
            <p:nvPr/>
          </p:nvSpPr>
          <p:spPr>
            <a:xfrm rot="1200000">
              <a:off x="4514880" y="5828964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54" name="図形 2478"/>
            <p:cNvSpPr/>
            <p:nvPr/>
          </p:nvSpPr>
          <p:spPr>
            <a:xfrm rot="1200000">
              <a:off x="5630337" y="5539467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55" name="図形 2479"/>
            <p:cNvSpPr/>
            <p:nvPr/>
          </p:nvSpPr>
          <p:spPr>
            <a:xfrm rot="1200000">
              <a:off x="4610320" y="6552800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56" name="図形 2480"/>
            <p:cNvSpPr/>
            <p:nvPr/>
          </p:nvSpPr>
          <p:spPr>
            <a:xfrm rot="1200000">
              <a:off x="5444627" y="6197920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57" name="図形 2481"/>
            <p:cNvSpPr/>
            <p:nvPr/>
          </p:nvSpPr>
          <p:spPr>
            <a:xfrm rot="900000">
              <a:off x="6108400" y="5538687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58" name="図形 2482"/>
            <p:cNvSpPr/>
            <p:nvPr/>
          </p:nvSpPr>
          <p:spPr>
            <a:xfrm rot="360000">
              <a:off x="6743281" y="4634536"/>
              <a:ext cx="143190" cy="153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00" y="11630"/>
                  </a:moveTo>
                  <a:cubicBezTo>
                    <a:pt x="8100" y="9138"/>
                    <a:pt x="12600" y="4984"/>
                    <a:pt x="14400" y="3323"/>
                  </a:cubicBezTo>
                  <a:cubicBezTo>
                    <a:pt x="16200" y="1661"/>
                    <a:pt x="21600" y="-830"/>
                    <a:pt x="21600" y="830"/>
                  </a:cubicBezTo>
                  <a:cubicBezTo>
                    <a:pt x="21600" y="2492"/>
                    <a:pt x="18000" y="13292"/>
                    <a:pt x="15300" y="16615"/>
                  </a:cubicBezTo>
                  <a:cubicBezTo>
                    <a:pt x="12600" y="19938"/>
                    <a:pt x="1800" y="21600"/>
                    <a:pt x="900" y="20769"/>
                  </a:cubicBezTo>
                  <a:cubicBezTo>
                    <a:pt x="0" y="19938"/>
                    <a:pt x="4500" y="14123"/>
                    <a:pt x="6300" y="11630"/>
                  </a:cubicBezTo>
                  <a:close/>
                </a:path>
              </a:pathLst>
            </a:custGeom>
            <a:solidFill>
              <a:srgbClr val="C2923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259" name="グループ 2790"/>
          <p:cNvGrpSpPr/>
          <p:nvPr/>
        </p:nvGrpSpPr>
        <p:grpSpPr>
          <a:xfrm rot="21240000">
            <a:off x="464526" y="8461990"/>
            <a:ext cx="777998" cy="477899"/>
            <a:chOff x="1763889" y="4361950"/>
            <a:chExt cx="5820834" cy="3575550"/>
          </a:xfrm>
        </p:grpSpPr>
        <p:sp>
          <p:nvSpPr>
            <p:cNvPr id="5260" name="図形 2485"/>
            <p:cNvSpPr/>
            <p:nvPr/>
          </p:nvSpPr>
          <p:spPr>
            <a:xfrm>
              <a:off x="1836829" y="5016600"/>
              <a:ext cx="5723084" cy="288836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193" y="126"/>
                  </a:moveTo>
                  <a:cubicBezTo>
                    <a:pt x="18006" y="-1190"/>
                    <a:pt x="17206" y="8090"/>
                    <a:pt x="12413" y="9767"/>
                  </a:cubicBezTo>
                  <a:cubicBezTo>
                    <a:pt x="9040" y="11432"/>
                    <a:pt x="976" y="6008"/>
                    <a:pt x="323" y="7499"/>
                  </a:cubicBezTo>
                  <a:cubicBezTo>
                    <a:pt x="-1449" y="10922"/>
                    <a:pt x="4158" y="23040"/>
                    <a:pt x="13664" y="21457"/>
                  </a:cubicBezTo>
                  <a:cubicBezTo>
                    <a:pt x="18404" y="20931"/>
                    <a:pt x="24364" y="5922"/>
                    <a:pt x="20193" y="126"/>
                  </a:cubicBezTo>
                  <a:close/>
                </a:path>
              </a:pathLst>
            </a:custGeom>
            <a:solidFill>
              <a:srgbClr val="EFE47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61" name="図形 2489"/>
            <p:cNvSpPr/>
            <p:nvPr/>
          </p:nvSpPr>
          <p:spPr>
            <a:xfrm>
              <a:off x="1846204" y="5226991"/>
              <a:ext cx="5738519" cy="27105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8244"/>
                  </a:moveTo>
                  <a:cubicBezTo>
                    <a:pt x="0" y="7872"/>
                    <a:pt x="398" y="7684"/>
                    <a:pt x="530" y="7964"/>
                  </a:cubicBezTo>
                  <a:cubicBezTo>
                    <a:pt x="8006" y="18335"/>
                    <a:pt x="10700" y="16722"/>
                    <a:pt x="12117" y="16722"/>
                  </a:cubicBezTo>
                  <a:cubicBezTo>
                    <a:pt x="20759" y="11386"/>
                    <a:pt x="20475" y="-633"/>
                    <a:pt x="20765" y="23"/>
                  </a:cubicBezTo>
                  <a:cubicBezTo>
                    <a:pt x="23880" y="7810"/>
                    <a:pt x="17432" y="19961"/>
                    <a:pt x="14920" y="20963"/>
                  </a:cubicBezTo>
                  <a:cubicBezTo>
                    <a:pt x="8672" y="23144"/>
                    <a:pt x="5171" y="19281"/>
                    <a:pt x="2875" y="15720"/>
                  </a:cubicBezTo>
                  <a:cubicBezTo>
                    <a:pt x="574" y="11989"/>
                    <a:pt x="885" y="11889"/>
                    <a:pt x="442" y="10674"/>
                  </a:cubicBezTo>
                  <a:cubicBezTo>
                    <a:pt x="0" y="9459"/>
                    <a:pt x="0" y="8619"/>
                    <a:pt x="0" y="8244"/>
                  </a:cubicBezTo>
                  <a:close/>
                </a:path>
              </a:pathLst>
            </a:custGeom>
            <a:solidFill>
              <a:srgbClr val="E7D832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62" name="図形 2486"/>
            <p:cNvSpPr/>
            <p:nvPr/>
          </p:nvSpPr>
          <p:spPr>
            <a:xfrm>
              <a:off x="6907830" y="4361950"/>
              <a:ext cx="660723" cy="11413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13514"/>
                  </a:moveTo>
                  <a:cubicBezTo>
                    <a:pt x="551" y="14612"/>
                    <a:pt x="7175" y="13240"/>
                    <a:pt x="10486" y="13514"/>
                  </a:cubicBezTo>
                  <a:cubicBezTo>
                    <a:pt x="13799" y="13789"/>
                    <a:pt x="19319" y="22149"/>
                    <a:pt x="20975" y="21600"/>
                  </a:cubicBezTo>
                  <a:cubicBezTo>
                    <a:pt x="22631" y="21051"/>
                    <a:pt x="20423" y="11319"/>
                    <a:pt x="20423" y="8849"/>
                  </a:cubicBezTo>
                  <a:cubicBezTo>
                    <a:pt x="20423" y="6378"/>
                    <a:pt x="21526" y="2536"/>
                    <a:pt x="18767" y="1164"/>
                  </a:cubicBezTo>
                  <a:cubicBezTo>
                    <a:pt x="16007" y="-209"/>
                    <a:pt x="6071" y="-209"/>
                    <a:pt x="3863" y="340"/>
                  </a:cubicBezTo>
                  <a:cubicBezTo>
                    <a:pt x="1655" y="889"/>
                    <a:pt x="6071" y="3634"/>
                    <a:pt x="5519" y="5830"/>
                  </a:cubicBezTo>
                  <a:cubicBezTo>
                    <a:pt x="4967" y="8025"/>
                    <a:pt x="-553" y="12417"/>
                    <a:pt x="-1" y="13514"/>
                  </a:cubicBezTo>
                  <a:close/>
                </a:path>
              </a:pathLst>
            </a:custGeom>
            <a:solidFill>
              <a:srgbClr val="947F6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63" name="図形 2487"/>
            <p:cNvSpPr/>
            <p:nvPr/>
          </p:nvSpPr>
          <p:spPr>
            <a:xfrm>
              <a:off x="1763889" y="5938426"/>
              <a:ext cx="325703" cy="51004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057" y="2511"/>
                  </a:moveTo>
                  <a:cubicBezTo>
                    <a:pt x="18514" y="502"/>
                    <a:pt x="10800" y="0"/>
                    <a:pt x="7714" y="502"/>
                  </a:cubicBezTo>
                  <a:cubicBezTo>
                    <a:pt x="4628" y="1004"/>
                    <a:pt x="1542" y="3516"/>
                    <a:pt x="771" y="6027"/>
                  </a:cubicBezTo>
                  <a:cubicBezTo>
                    <a:pt x="0" y="8539"/>
                    <a:pt x="2314" y="14065"/>
                    <a:pt x="3085" y="16576"/>
                  </a:cubicBezTo>
                  <a:cubicBezTo>
                    <a:pt x="3857" y="19088"/>
                    <a:pt x="6942" y="21600"/>
                    <a:pt x="7714" y="21600"/>
                  </a:cubicBezTo>
                  <a:cubicBezTo>
                    <a:pt x="8485" y="21600"/>
                    <a:pt x="9257" y="15572"/>
                    <a:pt x="10800" y="14567"/>
                  </a:cubicBezTo>
                  <a:cubicBezTo>
                    <a:pt x="12342" y="13562"/>
                    <a:pt x="18514" y="16576"/>
                    <a:pt x="20057" y="14567"/>
                  </a:cubicBezTo>
                  <a:cubicBezTo>
                    <a:pt x="21600" y="12558"/>
                    <a:pt x="21600" y="4520"/>
                    <a:pt x="20057" y="2511"/>
                  </a:cubicBezTo>
                  <a:close/>
                </a:path>
              </a:pathLst>
            </a:custGeom>
            <a:solidFill>
              <a:srgbClr val="947F6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264" name="グループ 2795"/>
          <p:cNvGrpSpPr/>
          <p:nvPr/>
        </p:nvGrpSpPr>
        <p:grpSpPr>
          <a:xfrm>
            <a:off x="4349031" y="6980704"/>
            <a:ext cx="642645" cy="583980"/>
            <a:chOff x="2104907" y="5620926"/>
            <a:chExt cx="2833982" cy="2575278"/>
          </a:xfrm>
        </p:grpSpPr>
        <p:sp>
          <p:nvSpPr>
            <p:cNvPr id="5265" name="図形 2501"/>
            <p:cNvSpPr/>
            <p:nvPr/>
          </p:nvSpPr>
          <p:spPr>
            <a:xfrm>
              <a:off x="2104907" y="6491111"/>
              <a:ext cx="2821487" cy="170509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4964"/>
                  </a:moveTo>
                  <a:cubicBezTo>
                    <a:pt x="0" y="6744"/>
                    <a:pt x="810" y="11198"/>
                    <a:pt x="1530" y="13722"/>
                  </a:cubicBezTo>
                  <a:cubicBezTo>
                    <a:pt x="2249" y="16246"/>
                    <a:pt x="5122" y="19168"/>
                    <a:pt x="7192" y="20356"/>
                  </a:cubicBezTo>
                  <a:cubicBezTo>
                    <a:pt x="9261" y="21543"/>
                    <a:pt x="10516" y="21851"/>
                    <a:pt x="13125" y="21405"/>
                  </a:cubicBezTo>
                  <a:cubicBezTo>
                    <a:pt x="15736" y="20960"/>
                    <a:pt x="18879" y="18317"/>
                    <a:pt x="19959" y="15942"/>
                  </a:cubicBezTo>
                  <a:cubicBezTo>
                    <a:pt x="21040" y="13567"/>
                    <a:pt x="21875" y="8638"/>
                    <a:pt x="21516" y="7746"/>
                  </a:cubicBezTo>
                  <a:cubicBezTo>
                    <a:pt x="21155" y="6857"/>
                    <a:pt x="19438" y="11198"/>
                    <a:pt x="18899" y="10605"/>
                  </a:cubicBezTo>
                  <a:cubicBezTo>
                    <a:pt x="18359" y="10011"/>
                    <a:pt x="18629" y="4221"/>
                    <a:pt x="17369" y="2737"/>
                  </a:cubicBezTo>
                  <a:cubicBezTo>
                    <a:pt x="16109" y="1253"/>
                    <a:pt x="13140" y="1402"/>
                    <a:pt x="10889" y="956"/>
                  </a:cubicBezTo>
                  <a:cubicBezTo>
                    <a:pt x="8639" y="510"/>
                    <a:pt x="5399" y="-232"/>
                    <a:pt x="3869" y="65"/>
                  </a:cubicBezTo>
                  <a:cubicBezTo>
                    <a:pt x="2338" y="362"/>
                    <a:pt x="2159" y="2292"/>
                    <a:pt x="1620" y="2885"/>
                  </a:cubicBezTo>
                  <a:cubicBezTo>
                    <a:pt x="1080" y="3479"/>
                    <a:pt x="0" y="3182"/>
                    <a:pt x="0" y="4964"/>
                  </a:cubicBezTo>
                  <a:close/>
                </a:path>
              </a:pathLst>
            </a:custGeom>
            <a:solidFill>
              <a:srgbClr val="97805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5266" name="グループ 2498"/>
            <p:cNvGrpSpPr/>
            <p:nvPr/>
          </p:nvGrpSpPr>
          <p:grpSpPr>
            <a:xfrm>
              <a:off x="2540000" y="5620926"/>
              <a:ext cx="2177944" cy="2110787"/>
              <a:chOff x="2540000" y="5620926"/>
              <a:chExt cx="2177944" cy="2110787"/>
            </a:xfrm>
          </p:grpSpPr>
          <p:sp>
            <p:nvSpPr>
              <p:cNvPr id="5267" name="図形 2495"/>
              <p:cNvSpPr/>
              <p:nvPr/>
            </p:nvSpPr>
            <p:spPr>
              <a:xfrm>
                <a:off x="2540000" y="5620926"/>
                <a:ext cx="2063750" cy="211078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972" y="1003"/>
                    </a:moveTo>
                    <a:cubicBezTo>
                      <a:pt x="9236" y="1482"/>
                      <a:pt x="8623" y="2201"/>
                      <a:pt x="7151" y="3039"/>
                    </a:cubicBezTo>
                    <a:cubicBezTo>
                      <a:pt x="5679" y="3878"/>
                      <a:pt x="2000" y="4237"/>
                      <a:pt x="1019" y="6154"/>
                    </a:cubicBezTo>
                    <a:cubicBezTo>
                      <a:pt x="38" y="8070"/>
                      <a:pt x="-574" y="12622"/>
                      <a:pt x="774" y="15138"/>
                    </a:cubicBezTo>
                    <a:cubicBezTo>
                      <a:pt x="2123" y="17654"/>
                      <a:pt x="6048" y="20528"/>
                      <a:pt x="9236" y="21247"/>
                    </a:cubicBezTo>
                    <a:cubicBezTo>
                      <a:pt x="12425" y="21967"/>
                      <a:pt x="15762" y="21652"/>
                      <a:pt x="18092" y="19855"/>
                    </a:cubicBezTo>
                    <a:cubicBezTo>
                      <a:pt x="20422" y="18058"/>
                      <a:pt x="22237" y="12503"/>
                      <a:pt x="21379" y="9748"/>
                    </a:cubicBezTo>
                    <a:cubicBezTo>
                      <a:pt x="20519" y="6992"/>
                      <a:pt x="16227" y="4597"/>
                      <a:pt x="14264" y="2920"/>
                    </a:cubicBezTo>
                    <a:cubicBezTo>
                      <a:pt x="12303" y="1243"/>
                      <a:pt x="12180" y="284"/>
                      <a:pt x="11566" y="45"/>
                    </a:cubicBezTo>
                    <a:cubicBezTo>
                      <a:pt x="10953" y="-194"/>
                      <a:pt x="10707" y="524"/>
                      <a:pt x="9972" y="1003"/>
                    </a:cubicBezTo>
                    <a:close/>
                  </a:path>
                </a:pathLst>
              </a:custGeom>
              <a:solidFill>
                <a:srgbClr val="F9EED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268" name="図形 2496"/>
              <p:cNvSpPr/>
              <p:nvPr/>
            </p:nvSpPr>
            <p:spPr>
              <a:xfrm>
                <a:off x="3139722" y="5620926"/>
                <a:ext cx="734111" cy="210997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980" y="120"/>
                    </a:moveTo>
                    <a:cubicBezTo>
                      <a:pt x="14980" y="-120"/>
                      <a:pt x="9058" y="1930"/>
                      <a:pt x="6619" y="4102"/>
                    </a:cubicBezTo>
                    <a:cubicBezTo>
                      <a:pt x="4180" y="6274"/>
                      <a:pt x="-696" y="10739"/>
                      <a:pt x="348" y="13515"/>
                    </a:cubicBezTo>
                    <a:cubicBezTo>
                      <a:pt x="1393" y="16290"/>
                      <a:pt x="10800" y="19669"/>
                      <a:pt x="14283" y="20875"/>
                    </a:cubicBezTo>
                    <a:cubicBezTo>
                      <a:pt x="17767" y="22082"/>
                      <a:pt x="21948" y="21600"/>
                      <a:pt x="21600" y="21117"/>
                    </a:cubicBezTo>
                    <a:cubicBezTo>
                      <a:pt x="21251" y="20634"/>
                      <a:pt x="13935" y="19065"/>
                      <a:pt x="11148" y="17859"/>
                    </a:cubicBezTo>
                    <a:cubicBezTo>
                      <a:pt x="8361" y="16652"/>
                      <a:pt x="3832" y="15687"/>
                      <a:pt x="3135" y="13756"/>
                    </a:cubicBezTo>
                    <a:cubicBezTo>
                      <a:pt x="2438" y="11825"/>
                      <a:pt x="4877" y="8326"/>
                      <a:pt x="6619" y="6154"/>
                    </a:cubicBezTo>
                    <a:cubicBezTo>
                      <a:pt x="8361" y="3982"/>
                      <a:pt x="14980" y="362"/>
                      <a:pt x="14980" y="120"/>
                    </a:cubicBezTo>
                    <a:close/>
                  </a:path>
                </a:pathLst>
              </a:custGeom>
              <a:solidFill>
                <a:srgbClr val="F5E0AB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269" name="図形 2497"/>
              <p:cNvSpPr/>
              <p:nvPr/>
            </p:nvSpPr>
            <p:spPr>
              <a:xfrm>
                <a:off x="3951111" y="6044259"/>
                <a:ext cx="766833" cy="168127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805" y="2265"/>
                    </a:moveTo>
                    <a:cubicBezTo>
                      <a:pt x="7693" y="3474"/>
                      <a:pt x="10060" y="5739"/>
                      <a:pt x="10652" y="7703"/>
                    </a:cubicBezTo>
                    <a:cubicBezTo>
                      <a:pt x="11243" y="9667"/>
                      <a:pt x="11835" y="12386"/>
                      <a:pt x="10356" y="14651"/>
                    </a:cubicBezTo>
                    <a:cubicBezTo>
                      <a:pt x="8876" y="16917"/>
                      <a:pt x="295" y="20542"/>
                      <a:pt x="295" y="21297"/>
                    </a:cubicBezTo>
                    <a:cubicBezTo>
                      <a:pt x="295" y="22053"/>
                      <a:pt x="8284" y="21297"/>
                      <a:pt x="11539" y="19938"/>
                    </a:cubicBezTo>
                    <a:cubicBezTo>
                      <a:pt x="14794" y="18579"/>
                      <a:pt x="18345" y="14802"/>
                      <a:pt x="19824" y="12990"/>
                    </a:cubicBezTo>
                    <a:cubicBezTo>
                      <a:pt x="21304" y="11177"/>
                      <a:pt x="22191" y="10422"/>
                      <a:pt x="21304" y="8760"/>
                    </a:cubicBezTo>
                    <a:cubicBezTo>
                      <a:pt x="20416" y="7099"/>
                      <a:pt x="17161" y="4380"/>
                      <a:pt x="14498" y="3020"/>
                    </a:cubicBezTo>
                    <a:cubicBezTo>
                      <a:pt x="11835" y="1661"/>
                      <a:pt x="5917" y="151"/>
                      <a:pt x="4734" y="151"/>
                    </a:cubicBezTo>
                    <a:cubicBezTo>
                      <a:pt x="3550" y="151"/>
                      <a:pt x="5917" y="1057"/>
                      <a:pt x="6805" y="2265"/>
                    </a:cubicBezTo>
                    <a:close/>
                  </a:path>
                </a:pathLst>
              </a:custGeom>
              <a:solidFill>
                <a:srgbClr val="F5E8C7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5270" name="図形 2502"/>
            <p:cNvSpPr/>
            <p:nvPr/>
          </p:nvSpPr>
          <p:spPr>
            <a:xfrm>
              <a:off x="2639954" y="7242234"/>
              <a:ext cx="2193102" cy="77170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3" y="2955"/>
                  </a:moveTo>
                  <a:cubicBezTo>
                    <a:pt x="637" y="1982"/>
                    <a:pt x="3069" y="1696"/>
                    <a:pt x="4691" y="2345"/>
                  </a:cubicBezTo>
                  <a:cubicBezTo>
                    <a:pt x="6312" y="2993"/>
                    <a:pt x="8628" y="7495"/>
                    <a:pt x="10365" y="6846"/>
                  </a:cubicBezTo>
                  <a:cubicBezTo>
                    <a:pt x="12102" y="6197"/>
                    <a:pt x="14187" y="360"/>
                    <a:pt x="16041" y="36"/>
                  </a:cubicBezTo>
                  <a:cubicBezTo>
                    <a:pt x="17893" y="-288"/>
                    <a:pt x="21831" y="1009"/>
                    <a:pt x="21600" y="4576"/>
                  </a:cubicBezTo>
                  <a:cubicBezTo>
                    <a:pt x="21368" y="8143"/>
                    <a:pt x="17430" y="20142"/>
                    <a:pt x="14303" y="21440"/>
                  </a:cubicBezTo>
                  <a:cubicBezTo>
                    <a:pt x="11176" y="22737"/>
                    <a:pt x="4690" y="15278"/>
                    <a:pt x="2373" y="12360"/>
                  </a:cubicBezTo>
                  <a:cubicBezTo>
                    <a:pt x="57" y="9441"/>
                    <a:pt x="-289" y="3928"/>
                    <a:pt x="173" y="2955"/>
                  </a:cubicBezTo>
                  <a:close/>
                </a:path>
              </a:pathLst>
            </a:custGeom>
            <a:solidFill>
              <a:srgbClr val="97805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71" name="図形 2500"/>
            <p:cNvSpPr/>
            <p:nvPr/>
          </p:nvSpPr>
          <p:spPr>
            <a:xfrm>
              <a:off x="2116667" y="6384543"/>
              <a:ext cx="2822222" cy="12354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150" y="3703"/>
                  </a:moveTo>
                  <a:cubicBezTo>
                    <a:pt x="2964" y="5136"/>
                    <a:pt x="1497" y="7471"/>
                    <a:pt x="1590" y="9315"/>
                  </a:cubicBezTo>
                  <a:cubicBezTo>
                    <a:pt x="1684" y="11158"/>
                    <a:pt x="2708" y="13410"/>
                    <a:pt x="3638" y="14024"/>
                  </a:cubicBezTo>
                  <a:cubicBezTo>
                    <a:pt x="4569" y="14638"/>
                    <a:pt x="6616" y="13613"/>
                    <a:pt x="7546" y="14024"/>
                  </a:cubicBezTo>
                  <a:cubicBezTo>
                    <a:pt x="8477" y="14433"/>
                    <a:pt x="8664" y="16277"/>
                    <a:pt x="9408" y="16481"/>
                  </a:cubicBezTo>
                  <a:cubicBezTo>
                    <a:pt x="10152" y="16685"/>
                    <a:pt x="11362" y="16685"/>
                    <a:pt x="12386" y="16277"/>
                  </a:cubicBezTo>
                  <a:cubicBezTo>
                    <a:pt x="13410" y="15867"/>
                    <a:pt x="14620" y="13613"/>
                    <a:pt x="15643" y="13205"/>
                  </a:cubicBezTo>
                  <a:cubicBezTo>
                    <a:pt x="16667" y="12796"/>
                    <a:pt x="18249" y="14024"/>
                    <a:pt x="18901" y="13410"/>
                  </a:cubicBezTo>
                  <a:cubicBezTo>
                    <a:pt x="19552" y="12796"/>
                    <a:pt x="19738" y="10543"/>
                    <a:pt x="19738" y="8905"/>
                  </a:cubicBezTo>
                  <a:cubicBezTo>
                    <a:pt x="19738" y="7267"/>
                    <a:pt x="19086" y="3786"/>
                    <a:pt x="19180" y="3378"/>
                  </a:cubicBezTo>
                  <a:cubicBezTo>
                    <a:pt x="19273" y="2968"/>
                    <a:pt x="20297" y="4605"/>
                    <a:pt x="20668" y="6039"/>
                  </a:cubicBezTo>
                  <a:cubicBezTo>
                    <a:pt x="21041" y="7471"/>
                    <a:pt x="21600" y="10543"/>
                    <a:pt x="21600" y="12386"/>
                  </a:cubicBezTo>
                  <a:cubicBezTo>
                    <a:pt x="21600" y="14230"/>
                    <a:pt x="21041" y="16481"/>
                    <a:pt x="20389" y="17301"/>
                  </a:cubicBezTo>
                  <a:cubicBezTo>
                    <a:pt x="19738" y="18119"/>
                    <a:pt x="18436" y="17710"/>
                    <a:pt x="17691" y="17710"/>
                  </a:cubicBezTo>
                  <a:cubicBezTo>
                    <a:pt x="16946" y="17710"/>
                    <a:pt x="16667" y="16891"/>
                    <a:pt x="15457" y="17505"/>
                  </a:cubicBezTo>
                  <a:cubicBezTo>
                    <a:pt x="14247" y="18119"/>
                    <a:pt x="11362" y="21600"/>
                    <a:pt x="10059" y="21600"/>
                  </a:cubicBezTo>
                  <a:cubicBezTo>
                    <a:pt x="8756" y="21600"/>
                    <a:pt x="8291" y="18325"/>
                    <a:pt x="7174" y="17914"/>
                  </a:cubicBezTo>
                  <a:cubicBezTo>
                    <a:pt x="6058" y="17505"/>
                    <a:pt x="4103" y="19144"/>
                    <a:pt x="2987" y="18325"/>
                  </a:cubicBezTo>
                  <a:cubicBezTo>
                    <a:pt x="1869" y="17505"/>
                    <a:pt x="939" y="14843"/>
                    <a:pt x="474" y="12796"/>
                  </a:cubicBezTo>
                  <a:cubicBezTo>
                    <a:pt x="8" y="10749"/>
                    <a:pt x="-177" y="7881"/>
                    <a:pt x="195" y="5834"/>
                  </a:cubicBezTo>
                  <a:cubicBezTo>
                    <a:pt x="566" y="3786"/>
                    <a:pt x="2867" y="423"/>
                    <a:pt x="3240" y="13"/>
                  </a:cubicBezTo>
                  <a:cubicBezTo>
                    <a:pt x="3612" y="-396"/>
                    <a:pt x="3335" y="2269"/>
                    <a:pt x="3150" y="3703"/>
                  </a:cubicBezTo>
                  <a:close/>
                </a:path>
              </a:pathLst>
            </a:custGeom>
            <a:solidFill>
              <a:srgbClr val="AF9B7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272" name="グループ 2803"/>
          <p:cNvGrpSpPr/>
          <p:nvPr/>
        </p:nvGrpSpPr>
        <p:grpSpPr>
          <a:xfrm>
            <a:off x="4314051" y="4118779"/>
            <a:ext cx="717123" cy="594052"/>
            <a:chOff x="2876250" y="5340804"/>
            <a:chExt cx="3697500" cy="3062946"/>
          </a:xfrm>
        </p:grpSpPr>
        <p:sp>
          <p:nvSpPr>
            <p:cNvPr id="5273" name="図形 2646"/>
            <p:cNvSpPr/>
            <p:nvPr/>
          </p:nvSpPr>
          <p:spPr>
            <a:xfrm>
              <a:off x="2876250" y="5726953"/>
              <a:ext cx="3697500" cy="267679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94" y="10761"/>
                  </a:moveTo>
                  <a:cubicBezTo>
                    <a:pt x="597" y="12271"/>
                    <a:pt x="0" y="13642"/>
                    <a:pt x="0" y="14877"/>
                  </a:cubicBezTo>
                  <a:cubicBezTo>
                    <a:pt x="0" y="16111"/>
                    <a:pt x="697" y="17759"/>
                    <a:pt x="1393" y="18718"/>
                  </a:cubicBezTo>
                  <a:cubicBezTo>
                    <a:pt x="2091" y="19678"/>
                    <a:pt x="3484" y="20227"/>
                    <a:pt x="4679" y="20639"/>
                  </a:cubicBezTo>
                  <a:cubicBezTo>
                    <a:pt x="5872" y="21051"/>
                    <a:pt x="7465" y="21600"/>
                    <a:pt x="8660" y="21600"/>
                  </a:cubicBezTo>
                  <a:cubicBezTo>
                    <a:pt x="9855" y="21600"/>
                    <a:pt x="10850" y="20639"/>
                    <a:pt x="12045" y="20227"/>
                  </a:cubicBezTo>
                  <a:cubicBezTo>
                    <a:pt x="13238" y="19816"/>
                    <a:pt x="14831" y="19542"/>
                    <a:pt x="16125" y="18718"/>
                  </a:cubicBezTo>
                  <a:cubicBezTo>
                    <a:pt x="17419" y="17896"/>
                    <a:pt x="19112" y="16386"/>
                    <a:pt x="19908" y="15288"/>
                  </a:cubicBezTo>
                  <a:cubicBezTo>
                    <a:pt x="20704" y="14191"/>
                    <a:pt x="20704" y="12819"/>
                    <a:pt x="21102" y="12133"/>
                  </a:cubicBezTo>
                  <a:cubicBezTo>
                    <a:pt x="21500" y="11446"/>
                    <a:pt x="21600" y="8979"/>
                    <a:pt x="21600" y="7606"/>
                  </a:cubicBezTo>
                  <a:cubicBezTo>
                    <a:pt x="21600" y="6234"/>
                    <a:pt x="20856" y="4428"/>
                    <a:pt x="20458" y="2919"/>
                  </a:cubicBezTo>
                  <a:cubicBezTo>
                    <a:pt x="20059" y="1409"/>
                    <a:pt x="19978" y="617"/>
                    <a:pt x="18884" y="206"/>
                  </a:cubicBezTo>
                  <a:cubicBezTo>
                    <a:pt x="17789" y="-207"/>
                    <a:pt x="17419" y="-76"/>
                    <a:pt x="14532" y="1294"/>
                  </a:cubicBezTo>
                  <a:cubicBezTo>
                    <a:pt x="11646" y="2666"/>
                    <a:pt x="7067" y="6371"/>
                    <a:pt x="2489" y="10076"/>
                  </a:cubicBezTo>
                </a:path>
              </a:pathLst>
            </a:custGeom>
            <a:solidFill>
              <a:srgbClr val="998E8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74" name="図形 2645"/>
            <p:cNvSpPr/>
            <p:nvPr/>
          </p:nvSpPr>
          <p:spPr>
            <a:xfrm>
              <a:off x="2908527" y="6004152"/>
              <a:ext cx="3449850" cy="210060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83" y="14751"/>
                  </a:moveTo>
                  <a:cubicBezTo>
                    <a:pt x="-1170" y="17736"/>
                    <a:pt x="425" y="17912"/>
                    <a:pt x="1276" y="18965"/>
                  </a:cubicBezTo>
                  <a:cubicBezTo>
                    <a:pt x="2128" y="20019"/>
                    <a:pt x="4149" y="21951"/>
                    <a:pt x="6809" y="21600"/>
                  </a:cubicBezTo>
                  <a:cubicBezTo>
                    <a:pt x="9469" y="21248"/>
                    <a:pt x="15002" y="17736"/>
                    <a:pt x="17237" y="16156"/>
                  </a:cubicBezTo>
                  <a:cubicBezTo>
                    <a:pt x="19471" y="14575"/>
                    <a:pt x="19897" y="13873"/>
                    <a:pt x="20535" y="11590"/>
                  </a:cubicBezTo>
                  <a:cubicBezTo>
                    <a:pt x="21174" y="9307"/>
                    <a:pt x="21812" y="4039"/>
                    <a:pt x="21280" y="2282"/>
                  </a:cubicBezTo>
                  <a:cubicBezTo>
                    <a:pt x="20748" y="526"/>
                    <a:pt x="20323" y="-878"/>
                    <a:pt x="17024" y="1053"/>
                  </a:cubicBezTo>
                  <a:cubicBezTo>
                    <a:pt x="13726" y="2985"/>
                    <a:pt x="3936" y="11765"/>
                    <a:pt x="1383" y="14751"/>
                  </a:cubicBezTo>
                  <a:close/>
                </a:path>
              </a:pathLst>
            </a:custGeom>
            <a:solidFill>
              <a:srgbClr val="F3F1E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75" name="図形 2643"/>
            <p:cNvSpPr/>
            <p:nvPr/>
          </p:nvSpPr>
          <p:spPr>
            <a:xfrm>
              <a:off x="3048850" y="5351434"/>
              <a:ext cx="3299732" cy="259386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339" y="53"/>
                  </a:moveTo>
                  <a:cubicBezTo>
                    <a:pt x="14334" y="-230"/>
                    <a:pt x="10994" y="761"/>
                    <a:pt x="8990" y="1469"/>
                  </a:cubicBezTo>
                  <a:cubicBezTo>
                    <a:pt x="6986" y="2177"/>
                    <a:pt x="5093" y="3169"/>
                    <a:pt x="3758" y="5010"/>
                  </a:cubicBezTo>
                  <a:cubicBezTo>
                    <a:pt x="2421" y="6851"/>
                    <a:pt x="1196" y="10817"/>
                    <a:pt x="529" y="13084"/>
                  </a:cubicBezTo>
                  <a:cubicBezTo>
                    <a:pt x="-140" y="15350"/>
                    <a:pt x="-361" y="17899"/>
                    <a:pt x="974" y="19316"/>
                  </a:cubicBezTo>
                  <a:cubicBezTo>
                    <a:pt x="2310" y="20733"/>
                    <a:pt x="5984" y="21440"/>
                    <a:pt x="8768" y="21582"/>
                  </a:cubicBezTo>
                  <a:cubicBezTo>
                    <a:pt x="11551" y="21724"/>
                    <a:pt x="14892" y="21157"/>
                    <a:pt x="16673" y="19882"/>
                  </a:cubicBezTo>
                  <a:cubicBezTo>
                    <a:pt x="18455" y="18608"/>
                    <a:pt x="19233" y="16200"/>
                    <a:pt x="20013" y="13508"/>
                  </a:cubicBezTo>
                  <a:cubicBezTo>
                    <a:pt x="20792" y="10817"/>
                    <a:pt x="22017" y="5577"/>
                    <a:pt x="21461" y="3452"/>
                  </a:cubicBezTo>
                  <a:cubicBezTo>
                    <a:pt x="20904" y="1327"/>
                    <a:pt x="18343" y="336"/>
                    <a:pt x="16339" y="53"/>
                  </a:cubicBezTo>
                  <a:close/>
                </a:path>
              </a:pathLst>
            </a:custGeom>
            <a:solidFill>
              <a:srgbClr val="E7DBC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76" name="図形 2644"/>
            <p:cNvSpPr/>
            <p:nvPr/>
          </p:nvSpPr>
          <p:spPr>
            <a:xfrm>
              <a:off x="3061607" y="5340804"/>
              <a:ext cx="3326933" cy="259599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530" y="2541"/>
                  </a:moveTo>
                  <a:cubicBezTo>
                    <a:pt x="15979" y="2541"/>
                    <a:pt x="15538" y="564"/>
                    <a:pt x="14987" y="282"/>
                  </a:cubicBezTo>
                  <a:cubicBezTo>
                    <a:pt x="14436" y="0"/>
                    <a:pt x="13004" y="141"/>
                    <a:pt x="12893" y="564"/>
                  </a:cubicBezTo>
                  <a:cubicBezTo>
                    <a:pt x="12783" y="988"/>
                    <a:pt x="13885" y="2682"/>
                    <a:pt x="13775" y="3105"/>
                  </a:cubicBezTo>
                  <a:cubicBezTo>
                    <a:pt x="13665" y="3529"/>
                    <a:pt x="12232" y="3670"/>
                    <a:pt x="11681" y="3388"/>
                  </a:cubicBezTo>
                  <a:cubicBezTo>
                    <a:pt x="11130" y="3105"/>
                    <a:pt x="11020" y="1552"/>
                    <a:pt x="10359" y="1411"/>
                  </a:cubicBezTo>
                  <a:cubicBezTo>
                    <a:pt x="9697" y="1270"/>
                    <a:pt x="7824" y="1411"/>
                    <a:pt x="7604" y="1976"/>
                  </a:cubicBezTo>
                  <a:cubicBezTo>
                    <a:pt x="7383" y="2541"/>
                    <a:pt x="8595" y="4658"/>
                    <a:pt x="8485" y="5364"/>
                  </a:cubicBezTo>
                  <a:cubicBezTo>
                    <a:pt x="8375" y="6070"/>
                    <a:pt x="7714" y="6494"/>
                    <a:pt x="6942" y="6494"/>
                  </a:cubicBezTo>
                  <a:cubicBezTo>
                    <a:pt x="6171" y="6494"/>
                    <a:pt x="4408" y="4941"/>
                    <a:pt x="3746" y="5223"/>
                  </a:cubicBezTo>
                  <a:cubicBezTo>
                    <a:pt x="3085" y="5505"/>
                    <a:pt x="2534" y="7482"/>
                    <a:pt x="2644" y="8329"/>
                  </a:cubicBezTo>
                  <a:cubicBezTo>
                    <a:pt x="2755" y="9176"/>
                    <a:pt x="4408" y="9882"/>
                    <a:pt x="4518" y="10588"/>
                  </a:cubicBezTo>
                  <a:cubicBezTo>
                    <a:pt x="4628" y="11294"/>
                    <a:pt x="3857" y="12705"/>
                    <a:pt x="3306" y="12988"/>
                  </a:cubicBezTo>
                  <a:cubicBezTo>
                    <a:pt x="2755" y="13270"/>
                    <a:pt x="1212" y="12423"/>
                    <a:pt x="771" y="12988"/>
                  </a:cubicBezTo>
                  <a:cubicBezTo>
                    <a:pt x="330" y="13552"/>
                    <a:pt x="-220" y="15952"/>
                    <a:pt x="110" y="16517"/>
                  </a:cubicBezTo>
                  <a:cubicBezTo>
                    <a:pt x="440" y="17082"/>
                    <a:pt x="2424" y="15952"/>
                    <a:pt x="3085" y="16517"/>
                  </a:cubicBezTo>
                  <a:cubicBezTo>
                    <a:pt x="3746" y="17082"/>
                    <a:pt x="3857" y="19905"/>
                    <a:pt x="4408" y="20611"/>
                  </a:cubicBezTo>
                  <a:cubicBezTo>
                    <a:pt x="4959" y="21317"/>
                    <a:pt x="5840" y="21741"/>
                    <a:pt x="6391" y="21458"/>
                  </a:cubicBezTo>
                  <a:cubicBezTo>
                    <a:pt x="6942" y="21176"/>
                    <a:pt x="7053" y="19058"/>
                    <a:pt x="7714" y="18635"/>
                  </a:cubicBezTo>
                  <a:cubicBezTo>
                    <a:pt x="8375" y="18211"/>
                    <a:pt x="9697" y="17788"/>
                    <a:pt x="10359" y="18211"/>
                  </a:cubicBezTo>
                  <a:cubicBezTo>
                    <a:pt x="11020" y="18635"/>
                    <a:pt x="11020" y="21176"/>
                    <a:pt x="11791" y="21458"/>
                  </a:cubicBezTo>
                  <a:cubicBezTo>
                    <a:pt x="12563" y="21741"/>
                    <a:pt x="15097" y="21035"/>
                    <a:pt x="15428" y="20329"/>
                  </a:cubicBezTo>
                  <a:cubicBezTo>
                    <a:pt x="15759" y="19623"/>
                    <a:pt x="14216" y="17788"/>
                    <a:pt x="14216" y="17082"/>
                  </a:cubicBezTo>
                  <a:cubicBezTo>
                    <a:pt x="14216" y="16376"/>
                    <a:pt x="14987" y="15388"/>
                    <a:pt x="15648" y="15388"/>
                  </a:cubicBezTo>
                  <a:cubicBezTo>
                    <a:pt x="16310" y="15388"/>
                    <a:pt x="18183" y="16941"/>
                    <a:pt x="18734" y="16517"/>
                  </a:cubicBezTo>
                  <a:cubicBezTo>
                    <a:pt x="19285" y="16094"/>
                    <a:pt x="19726" y="13694"/>
                    <a:pt x="19506" y="12847"/>
                  </a:cubicBezTo>
                  <a:cubicBezTo>
                    <a:pt x="19285" y="12000"/>
                    <a:pt x="17632" y="11294"/>
                    <a:pt x="17412" y="10729"/>
                  </a:cubicBezTo>
                  <a:cubicBezTo>
                    <a:pt x="17191" y="10164"/>
                    <a:pt x="17302" y="9176"/>
                    <a:pt x="17853" y="9035"/>
                  </a:cubicBezTo>
                  <a:cubicBezTo>
                    <a:pt x="18404" y="8894"/>
                    <a:pt x="20387" y="10164"/>
                    <a:pt x="20938" y="9741"/>
                  </a:cubicBezTo>
                  <a:cubicBezTo>
                    <a:pt x="21489" y="9317"/>
                    <a:pt x="21600" y="7200"/>
                    <a:pt x="21269" y="6494"/>
                  </a:cubicBezTo>
                  <a:cubicBezTo>
                    <a:pt x="20938" y="5788"/>
                    <a:pt x="18624" y="5929"/>
                    <a:pt x="18624" y="5505"/>
                  </a:cubicBezTo>
                  <a:cubicBezTo>
                    <a:pt x="18624" y="5082"/>
                    <a:pt x="20938" y="4517"/>
                    <a:pt x="20938" y="3811"/>
                  </a:cubicBezTo>
                  <a:cubicBezTo>
                    <a:pt x="20938" y="3105"/>
                    <a:pt x="19285" y="1129"/>
                    <a:pt x="18624" y="988"/>
                  </a:cubicBezTo>
                  <a:cubicBezTo>
                    <a:pt x="17963" y="847"/>
                    <a:pt x="17081" y="2541"/>
                    <a:pt x="16530" y="2541"/>
                  </a:cubicBezTo>
                  <a:close/>
                </a:path>
              </a:pathLst>
            </a:custGeom>
            <a:solidFill>
              <a:srgbClr val="CAC0B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77" name="図形 2641"/>
            <p:cNvSpPr/>
            <p:nvPr/>
          </p:nvSpPr>
          <p:spPr>
            <a:xfrm>
              <a:off x="3550473" y="5664600"/>
              <a:ext cx="2311505" cy="188032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629" y="0"/>
                  </a:moveTo>
                  <a:cubicBezTo>
                    <a:pt x="15564" y="0"/>
                    <a:pt x="11752" y="1556"/>
                    <a:pt x="8894" y="4670"/>
                  </a:cubicBezTo>
                  <a:cubicBezTo>
                    <a:pt x="6035" y="7783"/>
                    <a:pt x="-476" y="16735"/>
                    <a:pt x="158" y="19264"/>
                  </a:cubicBezTo>
                  <a:cubicBezTo>
                    <a:pt x="794" y="21794"/>
                    <a:pt x="10005" y="21989"/>
                    <a:pt x="13500" y="19848"/>
                  </a:cubicBezTo>
                  <a:cubicBezTo>
                    <a:pt x="16994" y="17708"/>
                    <a:pt x="20805" y="8756"/>
                    <a:pt x="21441" y="5448"/>
                  </a:cubicBezTo>
                  <a:cubicBezTo>
                    <a:pt x="22076" y="2140"/>
                    <a:pt x="19694" y="0"/>
                    <a:pt x="17629" y="0"/>
                  </a:cubicBezTo>
                  <a:close/>
                </a:path>
              </a:pathLst>
            </a:custGeom>
            <a:solidFill>
              <a:srgbClr val="EAD09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78" name="図形 2642"/>
            <p:cNvSpPr/>
            <p:nvPr/>
          </p:nvSpPr>
          <p:spPr>
            <a:xfrm>
              <a:off x="3299732" y="5510893"/>
              <a:ext cx="2676353" cy="216183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811" y="3061"/>
                  </a:moveTo>
                  <a:cubicBezTo>
                    <a:pt x="19123" y="3571"/>
                    <a:pt x="16509" y="2721"/>
                    <a:pt x="14583" y="3741"/>
                  </a:cubicBezTo>
                  <a:cubicBezTo>
                    <a:pt x="12657" y="4762"/>
                    <a:pt x="10043" y="6803"/>
                    <a:pt x="7979" y="9184"/>
                  </a:cubicBezTo>
                  <a:cubicBezTo>
                    <a:pt x="5915" y="11565"/>
                    <a:pt x="1788" y="17177"/>
                    <a:pt x="2201" y="18538"/>
                  </a:cubicBezTo>
                  <a:cubicBezTo>
                    <a:pt x="2614" y="19899"/>
                    <a:pt x="8667" y="19388"/>
                    <a:pt x="11143" y="18198"/>
                  </a:cubicBezTo>
                  <a:cubicBezTo>
                    <a:pt x="13620" y="17007"/>
                    <a:pt x="15821" y="13266"/>
                    <a:pt x="17197" y="10885"/>
                  </a:cubicBezTo>
                  <a:cubicBezTo>
                    <a:pt x="18573" y="8503"/>
                    <a:pt x="19123" y="4251"/>
                    <a:pt x="19811" y="3061"/>
                  </a:cubicBezTo>
                  <a:cubicBezTo>
                    <a:pt x="20499" y="1870"/>
                    <a:pt x="21324" y="2551"/>
                    <a:pt x="21462" y="3741"/>
                  </a:cubicBezTo>
                  <a:cubicBezTo>
                    <a:pt x="21600" y="4932"/>
                    <a:pt x="21462" y="7993"/>
                    <a:pt x="20774" y="10544"/>
                  </a:cubicBezTo>
                  <a:cubicBezTo>
                    <a:pt x="20086" y="13096"/>
                    <a:pt x="18985" y="18028"/>
                    <a:pt x="17059" y="19729"/>
                  </a:cubicBezTo>
                  <a:cubicBezTo>
                    <a:pt x="15133" y="21429"/>
                    <a:pt x="11694" y="21600"/>
                    <a:pt x="9217" y="21600"/>
                  </a:cubicBezTo>
                  <a:cubicBezTo>
                    <a:pt x="6741" y="21600"/>
                    <a:pt x="3439" y="19899"/>
                    <a:pt x="1926" y="19388"/>
                  </a:cubicBezTo>
                  <a:cubicBezTo>
                    <a:pt x="412" y="18878"/>
                    <a:pt x="0" y="19048"/>
                    <a:pt x="0" y="17858"/>
                  </a:cubicBezTo>
                  <a:cubicBezTo>
                    <a:pt x="0" y="16667"/>
                    <a:pt x="1238" y="13946"/>
                    <a:pt x="2201" y="12075"/>
                  </a:cubicBezTo>
                  <a:cubicBezTo>
                    <a:pt x="3164" y="10204"/>
                    <a:pt x="4402" y="7313"/>
                    <a:pt x="6053" y="5782"/>
                  </a:cubicBezTo>
                  <a:cubicBezTo>
                    <a:pt x="7704" y="4251"/>
                    <a:pt x="10318" y="2891"/>
                    <a:pt x="12382" y="2040"/>
                  </a:cubicBezTo>
                  <a:cubicBezTo>
                    <a:pt x="14445" y="1190"/>
                    <a:pt x="17472" y="0"/>
                    <a:pt x="18710" y="170"/>
                  </a:cubicBezTo>
                  <a:cubicBezTo>
                    <a:pt x="19949" y="340"/>
                    <a:pt x="20499" y="2551"/>
                    <a:pt x="19811" y="3061"/>
                  </a:cubicBezTo>
                  <a:close/>
                </a:path>
              </a:pathLst>
            </a:custGeom>
            <a:solidFill>
              <a:srgbClr val="917369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79" name="図形 2647"/>
            <p:cNvSpPr/>
            <p:nvPr/>
          </p:nvSpPr>
          <p:spPr>
            <a:xfrm>
              <a:off x="3569063" y="5779922"/>
              <a:ext cx="2190938" cy="155953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555"/>
                  </a:moveTo>
                  <a:cubicBezTo>
                    <a:pt x="21432" y="320"/>
                    <a:pt x="17477" y="-407"/>
                    <a:pt x="15630" y="297"/>
                  </a:cubicBezTo>
                  <a:cubicBezTo>
                    <a:pt x="13782" y="1003"/>
                    <a:pt x="11263" y="2649"/>
                    <a:pt x="9415" y="4294"/>
                  </a:cubicBezTo>
                  <a:cubicBezTo>
                    <a:pt x="7567" y="5941"/>
                    <a:pt x="5888" y="7821"/>
                    <a:pt x="4376" y="10643"/>
                  </a:cubicBezTo>
                  <a:cubicBezTo>
                    <a:pt x="2864" y="13464"/>
                    <a:pt x="177" y="20517"/>
                    <a:pt x="8" y="21457"/>
                  </a:cubicBezTo>
                  <a:cubicBezTo>
                    <a:pt x="-159" y="22398"/>
                    <a:pt x="2193" y="18401"/>
                    <a:pt x="3200" y="16519"/>
                  </a:cubicBezTo>
                  <a:cubicBezTo>
                    <a:pt x="4207" y="14639"/>
                    <a:pt x="5384" y="11348"/>
                    <a:pt x="6727" y="9467"/>
                  </a:cubicBezTo>
                  <a:cubicBezTo>
                    <a:pt x="8071" y="7586"/>
                    <a:pt x="10423" y="5705"/>
                    <a:pt x="12102" y="4529"/>
                  </a:cubicBezTo>
                  <a:cubicBezTo>
                    <a:pt x="13782" y="3354"/>
                    <a:pt x="15966" y="2413"/>
                    <a:pt x="17477" y="1709"/>
                  </a:cubicBezTo>
                  <a:cubicBezTo>
                    <a:pt x="18989" y="1003"/>
                    <a:pt x="21600" y="1496"/>
                    <a:pt x="21600" y="555"/>
                  </a:cubicBezTo>
                  <a:close/>
                </a:path>
              </a:pathLst>
            </a:custGeom>
            <a:solidFill>
              <a:srgbClr val="E4C38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80" name="図形 2648"/>
            <p:cNvSpPr/>
            <p:nvPr/>
          </p:nvSpPr>
          <p:spPr>
            <a:xfrm>
              <a:off x="3472016" y="5715000"/>
              <a:ext cx="785988" cy="5995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670" y="1107"/>
                  </a:moveTo>
                  <a:cubicBezTo>
                    <a:pt x="11435" y="3876"/>
                    <a:pt x="7200" y="6646"/>
                    <a:pt x="4658" y="9969"/>
                  </a:cubicBezTo>
                  <a:cubicBezTo>
                    <a:pt x="2117" y="13292"/>
                    <a:pt x="0" y="20492"/>
                    <a:pt x="423" y="21046"/>
                  </a:cubicBezTo>
                  <a:cubicBezTo>
                    <a:pt x="847" y="21600"/>
                    <a:pt x="6352" y="15507"/>
                    <a:pt x="7623" y="13846"/>
                  </a:cubicBezTo>
                  <a:cubicBezTo>
                    <a:pt x="8894" y="12184"/>
                    <a:pt x="7200" y="11630"/>
                    <a:pt x="9317" y="9969"/>
                  </a:cubicBezTo>
                  <a:cubicBezTo>
                    <a:pt x="11435" y="8307"/>
                    <a:pt x="19905" y="4984"/>
                    <a:pt x="21176" y="3323"/>
                  </a:cubicBezTo>
                  <a:cubicBezTo>
                    <a:pt x="22447" y="1661"/>
                    <a:pt x="20752" y="1107"/>
                    <a:pt x="18635" y="0"/>
                  </a:cubicBezTo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81" name="図形 2649"/>
            <p:cNvSpPr/>
            <p:nvPr/>
          </p:nvSpPr>
          <p:spPr>
            <a:xfrm>
              <a:off x="5715000" y="6698226"/>
              <a:ext cx="402722" cy="66855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490"/>
                  </a:moveTo>
                  <a:cubicBezTo>
                    <a:pt x="20769" y="981"/>
                    <a:pt x="14953" y="7363"/>
                    <a:pt x="11630" y="10800"/>
                  </a:cubicBezTo>
                  <a:cubicBezTo>
                    <a:pt x="8307" y="14236"/>
                    <a:pt x="830" y="20127"/>
                    <a:pt x="830" y="21109"/>
                  </a:cubicBezTo>
                  <a:cubicBezTo>
                    <a:pt x="830" y="22090"/>
                    <a:pt x="9138" y="19145"/>
                    <a:pt x="11630" y="17181"/>
                  </a:cubicBezTo>
                  <a:cubicBezTo>
                    <a:pt x="14123" y="15218"/>
                    <a:pt x="16615" y="9818"/>
                    <a:pt x="18276" y="7363"/>
                  </a:cubicBezTo>
                  <a:cubicBezTo>
                    <a:pt x="19938" y="4909"/>
                    <a:pt x="22430" y="0"/>
                    <a:pt x="21600" y="490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82" name="図形 2651"/>
            <p:cNvSpPr/>
            <p:nvPr/>
          </p:nvSpPr>
          <p:spPr>
            <a:xfrm>
              <a:off x="4794277" y="7032501"/>
              <a:ext cx="815449" cy="47259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294" y="540"/>
                  </a:moveTo>
                  <a:cubicBezTo>
                    <a:pt x="18189" y="0"/>
                    <a:pt x="21600" y="1080"/>
                    <a:pt x="21600" y="2700"/>
                  </a:cubicBezTo>
                  <a:cubicBezTo>
                    <a:pt x="21600" y="4320"/>
                    <a:pt x="15915" y="8100"/>
                    <a:pt x="15157" y="10260"/>
                  </a:cubicBezTo>
                  <a:cubicBezTo>
                    <a:pt x="14400" y="12420"/>
                    <a:pt x="18189" y="14580"/>
                    <a:pt x="15915" y="16200"/>
                  </a:cubicBezTo>
                  <a:cubicBezTo>
                    <a:pt x="13642" y="17820"/>
                    <a:pt x="1136" y="22140"/>
                    <a:pt x="378" y="21600"/>
                  </a:cubicBezTo>
                  <a:cubicBezTo>
                    <a:pt x="-378" y="21060"/>
                    <a:pt x="9473" y="14040"/>
                    <a:pt x="10989" y="11880"/>
                  </a:cubicBezTo>
                  <a:cubicBezTo>
                    <a:pt x="12505" y="9720"/>
                    <a:pt x="9473" y="9180"/>
                    <a:pt x="10231" y="7560"/>
                  </a:cubicBezTo>
                  <a:cubicBezTo>
                    <a:pt x="10989" y="5940"/>
                    <a:pt x="14400" y="1080"/>
                    <a:pt x="16294" y="540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283" name="グループ 2814"/>
          <p:cNvGrpSpPr/>
          <p:nvPr/>
        </p:nvGrpSpPr>
        <p:grpSpPr>
          <a:xfrm>
            <a:off x="5643974" y="6997904"/>
            <a:ext cx="637190" cy="550153"/>
            <a:chOff x="4132621" y="6083710"/>
            <a:chExt cx="3096042" cy="2673134"/>
          </a:xfrm>
        </p:grpSpPr>
        <p:sp>
          <p:nvSpPr>
            <p:cNvPr id="5284" name="楕円 2654"/>
            <p:cNvSpPr/>
            <p:nvPr/>
          </p:nvSpPr>
          <p:spPr>
            <a:xfrm>
              <a:off x="4132621" y="6083710"/>
              <a:ext cx="3096042" cy="2673134"/>
            </a:xfrm>
            <a:prstGeom prst="ellipse">
              <a:avLst/>
            </a:prstGeom>
            <a:solidFill>
              <a:srgbClr val="E1B06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5285" name="グループ 2657"/>
            <p:cNvGrpSpPr/>
            <p:nvPr/>
          </p:nvGrpSpPr>
          <p:grpSpPr>
            <a:xfrm>
              <a:off x="5362707" y="6150883"/>
              <a:ext cx="610023" cy="392836"/>
              <a:chOff x="7804355" y="5899355"/>
              <a:chExt cx="1384404" cy="891513"/>
            </a:xfrm>
          </p:grpSpPr>
          <p:sp>
            <p:nvSpPr>
              <p:cNvPr id="5286" name="図形 2655"/>
              <p:cNvSpPr/>
              <p:nvPr/>
            </p:nvSpPr>
            <p:spPr>
              <a:xfrm>
                <a:off x="7804355" y="5899355"/>
                <a:ext cx="1384404" cy="89151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160" y="5213"/>
                    </a:moveTo>
                    <a:cubicBezTo>
                      <a:pt x="6480" y="5586"/>
                      <a:pt x="1440" y="2606"/>
                      <a:pt x="1200" y="3351"/>
                    </a:cubicBezTo>
                    <a:cubicBezTo>
                      <a:pt x="960" y="4096"/>
                      <a:pt x="5760" y="8565"/>
                      <a:pt x="5760" y="10427"/>
                    </a:cubicBezTo>
                    <a:cubicBezTo>
                      <a:pt x="5760" y="12289"/>
                      <a:pt x="-240" y="14896"/>
                      <a:pt x="240" y="15641"/>
                    </a:cubicBezTo>
                    <a:cubicBezTo>
                      <a:pt x="720" y="16386"/>
                      <a:pt x="6000" y="15641"/>
                      <a:pt x="8880" y="16386"/>
                    </a:cubicBezTo>
                    <a:cubicBezTo>
                      <a:pt x="11760" y="17131"/>
                      <a:pt x="17520" y="21972"/>
                      <a:pt x="18480" y="21600"/>
                    </a:cubicBezTo>
                    <a:cubicBezTo>
                      <a:pt x="19440" y="21227"/>
                      <a:pt x="14160" y="16013"/>
                      <a:pt x="14640" y="14151"/>
                    </a:cubicBezTo>
                    <a:cubicBezTo>
                      <a:pt x="15120" y="12289"/>
                      <a:pt x="21600" y="11172"/>
                      <a:pt x="21600" y="10055"/>
                    </a:cubicBezTo>
                    <a:cubicBezTo>
                      <a:pt x="21600" y="8937"/>
                      <a:pt x="15120" y="7448"/>
                      <a:pt x="13680" y="5958"/>
                    </a:cubicBezTo>
                    <a:cubicBezTo>
                      <a:pt x="12240" y="4468"/>
                      <a:pt x="12480" y="372"/>
                      <a:pt x="11760" y="372"/>
                    </a:cubicBezTo>
                    <a:cubicBezTo>
                      <a:pt x="11040" y="372"/>
                      <a:pt x="9840" y="4841"/>
                      <a:pt x="8160" y="5213"/>
                    </a:cubicBezTo>
                    <a:close/>
                  </a:path>
                </a:pathLst>
              </a:custGeom>
              <a:solidFill>
                <a:srgbClr val="71AE8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287" name="楕円 2656"/>
              <p:cNvSpPr/>
              <p:nvPr/>
            </p:nvSpPr>
            <p:spPr>
              <a:xfrm>
                <a:off x="8249879" y="6212533"/>
                <a:ext cx="440387" cy="257646"/>
              </a:xfrm>
              <a:prstGeom prst="ellipse">
                <a:avLst/>
              </a:prstGeom>
              <a:solidFill>
                <a:srgbClr val="C4EAC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5288" name="図形 2659"/>
            <p:cNvSpPr/>
            <p:nvPr/>
          </p:nvSpPr>
          <p:spPr>
            <a:xfrm>
              <a:off x="5484556" y="7251290"/>
              <a:ext cx="1703494" cy="147752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875" y="675"/>
                  </a:moveTo>
                  <a:cubicBezTo>
                    <a:pt x="18097" y="2025"/>
                    <a:pt x="18291" y="8100"/>
                    <a:pt x="16151" y="10800"/>
                  </a:cubicBezTo>
                  <a:cubicBezTo>
                    <a:pt x="14010" y="13500"/>
                    <a:pt x="8562" y="16425"/>
                    <a:pt x="6032" y="18000"/>
                  </a:cubicBezTo>
                  <a:cubicBezTo>
                    <a:pt x="3502" y="19575"/>
                    <a:pt x="0" y="20250"/>
                    <a:pt x="194" y="20700"/>
                  </a:cubicBezTo>
                  <a:cubicBezTo>
                    <a:pt x="389" y="21150"/>
                    <a:pt x="4670" y="21825"/>
                    <a:pt x="7394" y="21150"/>
                  </a:cubicBezTo>
                  <a:cubicBezTo>
                    <a:pt x="10118" y="20475"/>
                    <a:pt x="14400" y="18675"/>
                    <a:pt x="16540" y="16650"/>
                  </a:cubicBezTo>
                  <a:cubicBezTo>
                    <a:pt x="18681" y="14625"/>
                    <a:pt x="20237" y="11250"/>
                    <a:pt x="21016" y="8775"/>
                  </a:cubicBezTo>
                  <a:cubicBezTo>
                    <a:pt x="21794" y="6300"/>
                    <a:pt x="21600" y="2925"/>
                    <a:pt x="21405" y="1575"/>
                  </a:cubicBezTo>
                  <a:cubicBezTo>
                    <a:pt x="21210" y="225"/>
                    <a:pt x="19654" y="-675"/>
                    <a:pt x="18875" y="675"/>
                  </a:cubicBezTo>
                  <a:close/>
                </a:path>
              </a:pathLst>
            </a:custGeom>
            <a:solidFill>
              <a:srgbClr val="DBA24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89" name="楕円 2660"/>
            <p:cNvSpPr/>
            <p:nvPr/>
          </p:nvSpPr>
          <p:spPr>
            <a:xfrm>
              <a:off x="4823952" y="6744314"/>
              <a:ext cx="110974" cy="110974"/>
            </a:xfrm>
            <a:prstGeom prst="ellipse">
              <a:avLst/>
            </a:prstGeom>
            <a:solidFill>
              <a:srgbClr val="DBA24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90" name="楕円 2661"/>
            <p:cNvSpPr/>
            <p:nvPr/>
          </p:nvSpPr>
          <p:spPr>
            <a:xfrm>
              <a:off x="5576230" y="7309303"/>
              <a:ext cx="110974" cy="110974"/>
            </a:xfrm>
            <a:prstGeom prst="ellipse">
              <a:avLst/>
            </a:prstGeom>
            <a:solidFill>
              <a:srgbClr val="DBA24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91" name="楕円 2662"/>
            <p:cNvSpPr/>
            <p:nvPr/>
          </p:nvSpPr>
          <p:spPr>
            <a:xfrm>
              <a:off x="6267386" y="6855288"/>
              <a:ext cx="110974" cy="110974"/>
            </a:xfrm>
            <a:prstGeom prst="ellipse">
              <a:avLst/>
            </a:prstGeom>
            <a:solidFill>
              <a:srgbClr val="DBA24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92" name="楕円 2663"/>
            <p:cNvSpPr/>
            <p:nvPr/>
          </p:nvSpPr>
          <p:spPr>
            <a:xfrm>
              <a:off x="6464209" y="7536600"/>
              <a:ext cx="110974" cy="110974"/>
            </a:xfrm>
            <a:prstGeom prst="ellipse">
              <a:avLst/>
            </a:prstGeom>
            <a:solidFill>
              <a:srgbClr val="DBA24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93" name="楕円 2664"/>
            <p:cNvSpPr/>
            <p:nvPr/>
          </p:nvSpPr>
          <p:spPr>
            <a:xfrm>
              <a:off x="4406783" y="7364790"/>
              <a:ext cx="110974" cy="110974"/>
            </a:xfrm>
            <a:prstGeom prst="ellipse">
              <a:avLst/>
            </a:prstGeom>
            <a:solidFill>
              <a:srgbClr val="DBA24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94" name="楕円 2665"/>
            <p:cNvSpPr/>
            <p:nvPr/>
          </p:nvSpPr>
          <p:spPr>
            <a:xfrm>
              <a:off x="4942247" y="7879079"/>
              <a:ext cx="110974" cy="110974"/>
            </a:xfrm>
            <a:prstGeom prst="ellipse">
              <a:avLst/>
            </a:prstGeom>
            <a:solidFill>
              <a:srgbClr val="DBA24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95" name="楕円 2666"/>
            <p:cNvSpPr/>
            <p:nvPr/>
          </p:nvSpPr>
          <p:spPr>
            <a:xfrm>
              <a:off x="6030626" y="7990053"/>
              <a:ext cx="110974" cy="110974"/>
            </a:xfrm>
            <a:prstGeom prst="ellipse">
              <a:avLst/>
            </a:prstGeom>
            <a:solidFill>
              <a:srgbClr val="DBA24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96" name="楕円 2667"/>
            <p:cNvSpPr/>
            <p:nvPr/>
          </p:nvSpPr>
          <p:spPr>
            <a:xfrm>
              <a:off x="6897996" y="6910775"/>
              <a:ext cx="110974" cy="110974"/>
            </a:xfrm>
            <a:prstGeom prst="ellipse">
              <a:avLst/>
            </a:prstGeom>
            <a:solidFill>
              <a:srgbClr val="DBA24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297" name="グループ 2832"/>
          <p:cNvGrpSpPr/>
          <p:nvPr/>
        </p:nvGrpSpPr>
        <p:grpSpPr>
          <a:xfrm>
            <a:off x="735290" y="2617185"/>
            <a:ext cx="226601" cy="586166"/>
            <a:chOff x="4029159" y="5546416"/>
            <a:chExt cx="1019934" cy="2638340"/>
          </a:xfrm>
        </p:grpSpPr>
        <p:sp>
          <p:nvSpPr>
            <p:cNvPr id="5298" name="四角形 2526"/>
            <p:cNvSpPr/>
            <p:nvPr/>
          </p:nvSpPr>
          <p:spPr>
            <a:xfrm>
              <a:off x="4029159" y="5884672"/>
              <a:ext cx="1019934" cy="230008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12" y="5066"/>
                  </a:moveTo>
                  <a:cubicBezTo>
                    <a:pt x="536" y="2288"/>
                    <a:pt x="5891" y="-20"/>
                    <a:pt x="10175" y="-1"/>
                  </a:cubicBezTo>
                  <a:cubicBezTo>
                    <a:pt x="16423" y="61"/>
                    <a:pt x="21779" y="2369"/>
                    <a:pt x="21600" y="4820"/>
                  </a:cubicBezTo>
                  <a:lnTo>
                    <a:pt x="21064" y="20188"/>
                  </a:lnTo>
                  <a:cubicBezTo>
                    <a:pt x="16602" y="22431"/>
                    <a:pt x="-179" y="21779"/>
                    <a:pt x="0" y="19774"/>
                  </a:cubicBezTo>
                  <a:lnTo>
                    <a:pt x="312" y="5066"/>
                  </a:lnTo>
                  <a:close/>
                </a:path>
              </a:pathLst>
            </a:custGeom>
            <a:solidFill>
              <a:srgbClr val="ECF3F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299" name="図形 2670"/>
            <p:cNvSpPr/>
            <p:nvPr/>
          </p:nvSpPr>
          <p:spPr>
            <a:xfrm>
              <a:off x="4071305" y="5546416"/>
              <a:ext cx="953027" cy="73334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347" y="12150"/>
                  </a:moveTo>
                  <a:cubicBezTo>
                    <a:pt x="3347" y="9675"/>
                    <a:pt x="-1094" y="6541"/>
                    <a:pt x="924" y="2699"/>
                  </a:cubicBezTo>
                  <a:cubicBezTo>
                    <a:pt x="2309" y="675"/>
                    <a:pt x="8889" y="0"/>
                    <a:pt x="12006" y="0"/>
                  </a:cubicBezTo>
                  <a:cubicBezTo>
                    <a:pt x="15123" y="0"/>
                    <a:pt x="19104" y="451"/>
                    <a:pt x="20143" y="2250"/>
                  </a:cubicBezTo>
                  <a:cubicBezTo>
                    <a:pt x="22561" y="9926"/>
                    <a:pt x="17786" y="11513"/>
                    <a:pt x="17959" y="12414"/>
                  </a:cubicBezTo>
                  <a:cubicBezTo>
                    <a:pt x="18133" y="13313"/>
                    <a:pt x="22596" y="16243"/>
                    <a:pt x="21397" y="17379"/>
                  </a:cubicBezTo>
                  <a:cubicBezTo>
                    <a:pt x="17933" y="18954"/>
                    <a:pt x="14774" y="16424"/>
                    <a:pt x="14256" y="16649"/>
                  </a:cubicBezTo>
                  <a:cubicBezTo>
                    <a:pt x="13736" y="16875"/>
                    <a:pt x="15114" y="20910"/>
                    <a:pt x="12171" y="21387"/>
                  </a:cubicBezTo>
                  <a:cubicBezTo>
                    <a:pt x="8192" y="22587"/>
                    <a:pt x="8889" y="17999"/>
                    <a:pt x="8370" y="17999"/>
                  </a:cubicBezTo>
                  <a:cubicBezTo>
                    <a:pt x="7849" y="17999"/>
                    <a:pt x="4306" y="19862"/>
                    <a:pt x="3268" y="19862"/>
                  </a:cubicBezTo>
                  <a:cubicBezTo>
                    <a:pt x="-484" y="20069"/>
                    <a:pt x="24" y="16623"/>
                    <a:pt x="24" y="16623"/>
                  </a:cubicBezTo>
                  <a:cubicBezTo>
                    <a:pt x="-150" y="15273"/>
                    <a:pt x="3347" y="14623"/>
                    <a:pt x="3347" y="12150"/>
                  </a:cubicBezTo>
                  <a:close/>
                </a:path>
              </a:pathLst>
            </a:custGeom>
            <a:solidFill>
              <a:srgbClr val="C8BDD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00" name="楕円 2673"/>
            <p:cNvSpPr/>
            <p:nvPr/>
          </p:nvSpPr>
          <p:spPr>
            <a:xfrm>
              <a:off x="4163347" y="5592097"/>
              <a:ext cx="777324" cy="179201"/>
            </a:xfrm>
            <a:prstGeom prst="ellipse">
              <a:avLst/>
            </a:prstGeom>
            <a:solidFill>
              <a:srgbClr val="BBACC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01" name="四角形 2527"/>
            <p:cNvSpPr/>
            <p:nvPr/>
          </p:nvSpPr>
          <p:spPr>
            <a:xfrm>
              <a:off x="4130310" y="6431482"/>
              <a:ext cx="834491" cy="164369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8" y="0"/>
                  </a:moveTo>
                  <a:cubicBezTo>
                    <a:pt x="7418" y="1662"/>
                    <a:pt x="16582" y="1108"/>
                    <a:pt x="21600" y="332"/>
                  </a:cubicBezTo>
                  <a:lnTo>
                    <a:pt x="21600" y="20200"/>
                  </a:lnTo>
                  <a:cubicBezTo>
                    <a:pt x="14618" y="22036"/>
                    <a:pt x="3055" y="22087"/>
                    <a:pt x="0" y="20200"/>
                  </a:cubicBezTo>
                  <a:lnTo>
                    <a:pt x="218" y="0"/>
                  </a:lnTo>
                  <a:close/>
                </a:path>
              </a:pathLst>
            </a:custGeom>
            <a:solidFill>
              <a:srgbClr val="FEFAF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02" name="楕円 2528"/>
            <p:cNvSpPr/>
            <p:nvPr/>
          </p:nvSpPr>
          <p:spPr>
            <a:xfrm>
              <a:off x="4163325" y="6341829"/>
              <a:ext cx="802672" cy="176185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03" name="四角形 2529"/>
            <p:cNvSpPr/>
            <p:nvPr/>
          </p:nvSpPr>
          <p:spPr>
            <a:xfrm>
              <a:off x="4037589" y="6675929"/>
              <a:ext cx="1011504" cy="57824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cubicBezTo>
                    <a:pt x="7560" y="4317"/>
                    <a:pt x="14580" y="3556"/>
                    <a:pt x="21600" y="0"/>
                  </a:cubicBezTo>
                  <a:lnTo>
                    <a:pt x="21600" y="17374"/>
                  </a:lnTo>
                  <a:cubicBezTo>
                    <a:pt x="17640" y="22076"/>
                    <a:pt x="7380" y="23870"/>
                    <a:pt x="0" y="1737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5D0E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04" name="図形 2530"/>
            <p:cNvSpPr/>
            <p:nvPr/>
          </p:nvSpPr>
          <p:spPr>
            <a:xfrm>
              <a:off x="4164027" y="5917301"/>
              <a:ext cx="770668" cy="11801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61" y="1542"/>
                  </a:moveTo>
                  <a:cubicBezTo>
                    <a:pt x="2848" y="1542"/>
                    <a:pt x="4984" y="9257"/>
                    <a:pt x="8070" y="9257"/>
                  </a:cubicBezTo>
                  <a:cubicBezTo>
                    <a:pt x="11156" y="9257"/>
                    <a:pt x="19226" y="1542"/>
                    <a:pt x="20887" y="1542"/>
                  </a:cubicBezTo>
                  <a:cubicBezTo>
                    <a:pt x="22549" y="1542"/>
                    <a:pt x="20887" y="10800"/>
                    <a:pt x="18751" y="13885"/>
                  </a:cubicBezTo>
                  <a:cubicBezTo>
                    <a:pt x="16615" y="16971"/>
                    <a:pt x="10918" y="21600"/>
                    <a:pt x="8070" y="21600"/>
                  </a:cubicBezTo>
                  <a:cubicBezTo>
                    <a:pt x="5221" y="21600"/>
                    <a:pt x="1424" y="15428"/>
                    <a:pt x="474" y="12342"/>
                  </a:cubicBezTo>
                  <a:cubicBezTo>
                    <a:pt x="-474" y="9257"/>
                    <a:pt x="474" y="1542"/>
                    <a:pt x="1661" y="1542"/>
                  </a:cubicBezTo>
                  <a:close/>
                </a:path>
              </a:pathLst>
            </a:custGeom>
            <a:solidFill>
              <a:srgbClr val="C56F59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305" name="グループ 2848"/>
          <p:cNvGrpSpPr/>
          <p:nvPr/>
        </p:nvGrpSpPr>
        <p:grpSpPr>
          <a:xfrm>
            <a:off x="4459158" y="1305660"/>
            <a:ext cx="814450" cy="606569"/>
            <a:chOff x="4804646" y="5528406"/>
            <a:chExt cx="4188716" cy="3119580"/>
          </a:xfrm>
        </p:grpSpPr>
        <p:grpSp>
          <p:nvGrpSpPr>
            <p:cNvPr id="5306" name="グループ 2694"/>
            <p:cNvGrpSpPr/>
            <p:nvPr/>
          </p:nvGrpSpPr>
          <p:grpSpPr>
            <a:xfrm>
              <a:off x="4840676" y="6538601"/>
              <a:ext cx="1145654" cy="1256027"/>
              <a:chOff x="52777" y="63447"/>
              <a:chExt cx="38933" cy="42683"/>
            </a:xfrm>
          </p:grpSpPr>
        </p:grpSp>
        <p:sp>
          <p:nvSpPr>
            <p:cNvPr id="5307" name="図形 2714"/>
            <p:cNvSpPr/>
            <p:nvPr/>
          </p:nvSpPr>
          <p:spPr>
            <a:xfrm rot="4860000">
              <a:off x="7014538" y="3946236"/>
              <a:ext cx="286580" cy="34509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073" y="0"/>
                  </a:moveTo>
                  <a:lnTo>
                    <a:pt x="21600" y="21490"/>
                  </a:lnTo>
                  <a:lnTo>
                    <a:pt x="12784" y="21600"/>
                  </a:lnTo>
                  <a:lnTo>
                    <a:pt x="0" y="36"/>
                  </a:lnTo>
                  <a:lnTo>
                    <a:pt x="18073" y="0"/>
                  </a:lnTo>
                  <a:close/>
                </a:path>
              </a:pathLst>
            </a:custGeom>
            <a:solidFill>
              <a:srgbClr val="E0D5B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08" name="図形 2688"/>
            <p:cNvSpPr/>
            <p:nvPr/>
          </p:nvSpPr>
          <p:spPr>
            <a:xfrm>
              <a:off x="4804646" y="7024397"/>
              <a:ext cx="2398925" cy="162358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22"/>
                  </a:moveTo>
                  <a:lnTo>
                    <a:pt x="1479" y="17663"/>
                  </a:lnTo>
                  <a:cubicBezTo>
                    <a:pt x="2219" y="23246"/>
                    <a:pt x="20416" y="22734"/>
                    <a:pt x="20564" y="17220"/>
                  </a:cubicBezTo>
                  <a:lnTo>
                    <a:pt x="21600" y="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B5D0EB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09" name="楕円 2684"/>
            <p:cNvSpPr/>
            <p:nvPr/>
          </p:nvSpPr>
          <p:spPr>
            <a:xfrm>
              <a:off x="4808800" y="6620916"/>
              <a:ext cx="2411434" cy="824918"/>
            </a:xfrm>
            <a:prstGeom prst="ellipse">
              <a:avLst/>
            </a:prstGeom>
            <a:solidFill>
              <a:srgbClr val="E9F1F9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10" name="楕円 2702"/>
            <p:cNvSpPr/>
            <p:nvPr/>
          </p:nvSpPr>
          <p:spPr>
            <a:xfrm>
              <a:off x="5167102" y="7038385"/>
              <a:ext cx="1786991" cy="40460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2150"/>
                  </a:moveTo>
                  <a:cubicBezTo>
                    <a:pt x="0" y="10093"/>
                    <a:pt x="4768" y="0"/>
                    <a:pt x="10398" y="0"/>
                  </a:cubicBezTo>
                  <a:cubicBezTo>
                    <a:pt x="16026" y="0"/>
                    <a:pt x="21600" y="8293"/>
                    <a:pt x="21600" y="10350"/>
                  </a:cubicBezTo>
                  <a:cubicBezTo>
                    <a:pt x="21600" y="12407"/>
                    <a:pt x="16325" y="21600"/>
                    <a:pt x="10697" y="21600"/>
                  </a:cubicBezTo>
                  <a:cubicBezTo>
                    <a:pt x="5068" y="21600"/>
                    <a:pt x="0" y="14207"/>
                    <a:pt x="0" y="12150"/>
                  </a:cubicBezTo>
                  <a:close/>
                </a:path>
              </a:pathLst>
            </a:custGeom>
            <a:solidFill>
              <a:srgbClr val="B2A79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11" name="図形 2685"/>
            <p:cNvSpPr/>
            <p:nvPr/>
          </p:nvSpPr>
          <p:spPr>
            <a:xfrm>
              <a:off x="4806276" y="6578869"/>
              <a:ext cx="2415450" cy="891056"/>
            </a:xfrm>
            <a:prstGeom prst="donut">
              <a:avLst>
                <a:gd name="adj" fmla="val 8266"/>
              </a:avLst>
            </a:prstGeom>
            <a:solidFill>
              <a:srgbClr val="C8DCF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5312" name="グループ 2709"/>
            <p:cNvGrpSpPr/>
            <p:nvPr/>
          </p:nvGrpSpPr>
          <p:grpSpPr>
            <a:xfrm>
              <a:off x="5892223" y="5661313"/>
              <a:ext cx="1031800" cy="1794903"/>
              <a:chOff x="70513" y="31435"/>
              <a:chExt cx="17988" cy="31291"/>
            </a:xfrm>
          </p:grpSpPr>
          <p:sp>
            <p:nvSpPr>
              <p:cNvPr id="5313" name="図形 2703"/>
              <p:cNvSpPr/>
              <p:nvPr/>
            </p:nvSpPr>
            <p:spPr>
              <a:xfrm>
                <a:off x="70513" y="31868"/>
                <a:ext cx="17988" cy="2993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45" y="21496"/>
                    </a:moveTo>
                    <a:cubicBezTo>
                      <a:pt x="2246" y="19626"/>
                      <a:pt x="2937" y="17446"/>
                      <a:pt x="3456" y="15369"/>
                    </a:cubicBezTo>
                    <a:cubicBezTo>
                      <a:pt x="4320" y="10592"/>
                      <a:pt x="1382" y="6126"/>
                      <a:pt x="1209" y="1453"/>
                    </a:cubicBezTo>
                    <a:cubicBezTo>
                      <a:pt x="1382" y="1038"/>
                      <a:pt x="2073" y="623"/>
                      <a:pt x="2419" y="311"/>
                    </a:cubicBezTo>
                    <a:cubicBezTo>
                      <a:pt x="7084" y="311"/>
                      <a:pt x="12441" y="-415"/>
                      <a:pt x="16934" y="519"/>
                    </a:cubicBezTo>
                    <a:cubicBezTo>
                      <a:pt x="20908" y="6438"/>
                      <a:pt x="23155" y="13811"/>
                      <a:pt x="20217" y="20042"/>
                    </a:cubicBezTo>
                    <a:lnTo>
                      <a:pt x="11750" y="21288"/>
                    </a:lnTo>
                    <a:cubicBezTo>
                      <a:pt x="7948" y="21496"/>
                      <a:pt x="3974" y="21496"/>
                      <a:pt x="172" y="21496"/>
                    </a:cubicBezTo>
                    <a:close/>
                  </a:path>
                </a:pathLst>
              </a:custGeom>
              <a:solidFill>
                <a:srgbClr val="CBC5C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314" name="図形 2704"/>
              <p:cNvSpPr/>
              <p:nvPr/>
            </p:nvSpPr>
            <p:spPr>
              <a:xfrm>
                <a:off x="71523" y="32003"/>
                <a:ext cx="5767" cy="3001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479" y="292"/>
                    </a:moveTo>
                    <a:cubicBezTo>
                      <a:pt x="9179" y="1436"/>
                      <a:pt x="12420" y="3743"/>
                      <a:pt x="13500" y="5596"/>
                    </a:cubicBezTo>
                    <a:cubicBezTo>
                      <a:pt x="14580" y="11628"/>
                      <a:pt x="10800" y="15892"/>
                      <a:pt x="-1" y="21404"/>
                    </a:cubicBezTo>
                    <a:cubicBezTo>
                      <a:pt x="1620" y="21509"/>
                      <a:pt x="2699" y="21717"/>
                      <a:pt x="4320" y="21509"/>
                    </a:cubicBezTo>
                    <a:cubicBezTo>
                      <a:pt x="14040" y="18492"/>
                      <a:pt x="17280" y="14749"/>
                      <a:pt x="18899" y="11109"/>
                    </a:cubicBezTo>
                    <a:cubicBezTo>
                      <a:pt x="24300" y="7469"/>
                      <a:pt x="21600" y="3620"/>
                      <a:pt x="11880" y="396"/>
                    </a:cubicBezTo>
                    <a:cubicBezTo>
                      <a:pt x="9719" y="84"/>
                      <a:pt x="7560" y="-123"/>
                      <a:pt x="4860" y="84"/>
                    </a:cubicBezTo>
                    <a:lnTo>
                      <a:pt x="6479" y="292"/>
                    </a:lnTo>
                    <a:close/>
                  </a:path>
                </a:pathLst>
              </a:custGeom>
              <a:solidFill>
                <a:srgbClr val="B9B1A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315" name="図形 2705"/>
              <p:cNvSpPr/>
              <p:nvPr/>
            </p:nvSpPr>
            <p:spPr>
              <a:xfrm>
                <a:off x="76140" y="31561"/>
                <a:ext cx="5838" cy="3070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18" y="337"/>
                    </a:moveTo>
                    <a:cubicBezTo>
                      <a:pt x="22117" y="6636"/>
                      <a:pt x="18341" y="15070"/>
                      <a:pt x="4316" y="21574"/>
                    </a:cubicBezTo>
                    <a:cubicBezTo>
                      <a:pt x="6473" y="21676"/>
                      <a:pt x="8630" y="21472"/>
                      <a:pt x="10249" y="21372"/>
                    </a:cubicBezTo>
                    <a:cubicBezTo>
                      <a:pt x="12407" y="21065"/>
                      <a:pt x="14025" y="20863"/>
                      <a:pt x="15104" y="20457"/>
                    </a:cubicBezTo>
                    <a:cubicBezTo>
                      <a:pt x="16723" y="19542"/>
                      <a:pt x="17801" y="18628"/>
                      <a:pt x="18880" y="17713"/>
                    </a:cubicBezTo>
                    <a:cubicBezTo>
                      <a:pt x="19420" y="12023"/>
                      <a:pt x="28770" y="5187"/>
                      <a:pt x="9350" y="411"/>
                    </a:cubicBezTo>
                    <a:cubicBezTo>
                      <a:pt x="9350" y="411"/>
                      <a:pt x="8817" y="157"/>
                      <a:pt x="5943" y="24"/>
                    </a:cubicBezTo>
                    <a:cubicBezTo>
                      <a:pt x="4385" y="-40"/>
                      <a:pt x="0" y="32"/>
                      <a:pt x="0" y="32"/>
                    </a:cubicBezTo>
                    <a:lnTo>
                      <a:pt x="1618" y="337"/>
                    </a:lnTo>
                    <a:close/>
                  </a:path>
                </a:pathLst>
              </a:custGeom>
              <a:solidFill>
                <a:srgbClr val="B9B1A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316" name="図形 2706"/>
              <p:cNvSpPr/>
              <p:nvPr/>
            </p:nvSpPr>
            <p:spPr>
              <a:xfrm>
                <a:off x="80463" y="31435"/>
                <a:ext cx="6525" cy="258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60" y="482"/>
                    </a:moveTo>
                    <a:cubicBezTo>
                      <a:pt x="1920" y="844"/>
                      <a:pt x="2400" y="1086"/>
                      <a:pt x="3360" y="1448"/>
                    </a:cubicBezTo>
                    <a:lnTo>
                      <a:pt x="7200" y="5309"/>
                    </a:lnTo>
                    <a:cubicBezTo>
                      <a:pt x="13920" y="10498"/>
                      <a:pt x="16800" y="16049"/>
                      <a:pt x="11040" y="21358"/>
                    </a:cubicBezTo>
                    <a:cubicBezTo>
                      <a:pt x="11520" y="21841"/>
                      <a:pt x="13440" y="21600"/>
                      <a:pt x="14400" y="21237"/>
                    </a:cubicBezTo>
                    <a:cubicBezTo>
                      <a:pt x="29760" y="14721"/>
                      <a:pt x="18240" y="6033"/>
                      <a:pt x="4320" y="120"/>
                    </a:cubicBezTo>
                    <a:cubicBezTo>
                      <a:pt x="2880" y="120"/>
                      <a:pt x="1920" y="120"/>
                      <a:pt x="480" y="120"/>
                    </a:cubicBezTo>
                    <a:close/>
                  </a:path>
                </a:pathLst>
              </a:custGeom>
              <a:solidFill>
                <a:srgbClr val="B9B1A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317" name="図形 2707"/>
              <p:cNvSpPr/>
              <p:nvPr/>
            </p:nvSpPr>
            <p:spPr>
              <a:xfrm>
                <a:off x="72676" y="32156"/>
                <a:ext cx="8219" cy="3057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988" y="101"/>
                    </a:moveTo>
                    <a:cubicBezTo>
                      <a:pt x="6908" y="0"/>
                      <a:pt x="9211" y="0"/>
                      <a:pt x="11130" y="0"/>
                    </a:cubicBezTo>
                    <a:cubicBezTo>
                      <a:pt x="17053" y="2955"/>
                      <a:pt x="19052" y="5808"/>
                      <a:pt x="19052" y="5808"/>
                    </a:cubicBezTo>
                    <a:cubicBezTo>
                      <a:pt x="25961" y="11001"/>
                      <a:pt x="18038" y="17616"/>
                      <a:pt x="4221" y="21587"/>
                    </a:cubicBezTo>
                    <a:cubicBezTo>
                      <a:pt x="2302" y="21689"/>
                      <a:pt x="767" y="21180"/>
                      <a:pt x="-1" y="20874"/>
                    </a:cubicBezTo>
                    <a:cubicBezTo>
                      <a:pt x="1151" y="19652"/>
                      <a:pt x="4988" y="18837"/>
                      <a:pt x="7676" y="17921"/>
                    </a:cubicBezTo>
                    <a:cubicBezTo>
                      <a:pt x="14968" y="15477"/>
                      <a:pt x="16290" y="13346"/>
                      <a:pt x="16674" y="10291"/>
                    </a:cubicBezTo>
                    <a:cubicBezTo>
                      <a:pt x="18977" y="7032"/>
                      <a:pt x="13432" y="2545"/>
                      <a:pt x="6140" y="101"/>
                    </a:cubicBezTo>
                    <a:lnTo>
                      <a:pt x="4988" y="101"/>
                    </a:lnTo>
                    <a:close/>
                  </a:path>
                </a:pathLst>
              </a:custGeom>
              <a:solidFill>
                <a:srgbClr val="DCD8D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318" name="図形 2708"/>
              <p:cNvSpPr/>
              <p:nvPr/>
            </p:nvSpPr>
            <p:spPr>
              <a:xfrm>
                <a:off x="79342" y="32012"/>
                <a:ext cx="4956" cy="2984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-1" y="104"/>
                    </a:moveTo>
                    <a:cubicBezTo>
                      <a:pt x="14975" y="6882"/>
                      <a:pt x="20592" y="14704"/>
                      <a:pt x="4367" y="21587"/>
                    </a:cubicBezTo>
                    <a:cubicBezTo>
                      <a:pt x="6864" y="21587"/>
                      <a:pt x="9984" y="21691"/>
                      <a:pt x="11855" y="21378"/>
                    </a:cubicBezTo>
                    <a:cubicBezTo>
                      <a:pt x="16848" y="20440"/>
                      <a:pt x="17472" y="19083"/>
                      <a:pt x="18720" y="17832"/>
                    </a:cubicBezTo>
                    <a:cubicBezTo>
                      <a:pt x="19968" y="14808"/>
                      <a:pt x="22621" y="12209"/>
                      <a:pt x="21217" y="8655"/>
                    </a:cubicBezTo>
                    <a:cubicBezTo>
                      <a:pt x="19479" y="5635"/>
                      <a:pt x="11232" y="2711"/>
                      <a:pt x="4368" y="0"/>
                    </a:cubicBezTo>
                    <a:lnTo>
                      <a:pt x="-1" y="104"/>
                    </a:lnTo>
                    <a:close/>
                  </a:path>
                </a:pathLst>
              </a:custGeom>
              <a:solidFill>
                <a:srgbClr val="DCD8D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5319" name="図形 2711"/>
            <p:cNvSpPr/>
            <p:nvPr/>
          </p:nvSpPr>
          <p:spPr>
            <a:xfrm>
              <a:off x="5877081" y="7251033"/>
              <a:ext cx="1059735" cy="2136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261" y="-16"/>
                  </a:moveTo>
                  <a:cubicBezTo>
                    <a:pt x="20416" y="816"/>
                    <a:pt x="19572" y="2478"/>
                    <a:pt x="18729" y="3310"/>
                  </a:cubicBezTo>
                  <a:cubicBezTo>
                    <a:pt x="11697" y="15671"/>
                    <a:pt x="6410" y="14118"/>
                    <a:pt x="-3" y="14949"/>
                  </a:cubicBezTo>
                  <a:lnTo>
                    <a:pt x="1686" y="21600"/>
                  </a:lnTo>
                  <a:cubicBezTo>
                    <a:pt x="5455" y="20214"/>
                    <a:pt x="8025" y="22024"/>
                    <a:pt x="12991" y="17443"/>
                  </a:cubicBezTo>
                  <a:lnTo>
                    <a:pt x="21600" y="5506"/>
                  </a:lnTo>
                  <a:lnTo>
                    <a:pt x="21261" y="-16"/>
                  </a:lnTo>
                  <a:close/>
                </a:path>
              </a:pathLst>
            </a:custGeom>
            <a:solidFill>
              <a:srgbClr val="C8DCF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20" name="四角形 2713"/>
            <p:cNvSpPr/>
            <p:nvPr/>
          </p:nvSpPr>
          <p:spPr>
            <a:xfrm rot="4560000">
              <a:off x="7132554" y="4064026"/>
              <a:ext cx="253997" cy="346767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07" y="0"/>
                  </a:moveTo>
                  <a:lnTo>
                    <a:pt x="21600" y="74"/>
                  </a:lnTo>
                  <a:lnTo>
                    <a:pt x="12055" y="21526"/>
                  </a:lnTo>
                  <a:lnTo>
                    <a:pt x="0" y="21600"/>
                  </a:lnTo>
                  <a:lnTo>
                    <a:pt x="1507" y="0"/>
                  </a:lnTo>
                  <a:close/>
                </a:path>
              </a:pathLst>
            </a:custGeom>
            <a:solidFill>
              <a:srgbClr val="E8E0C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321" name="グループ 2864"/>
          <p:cNvGrpSpPr/>
          <p:nvPr/>
        </p:nvGrpSpPr>
        <p:grpSpPr>
          <a:xfrm>
            <a:off x="3120426" y="8383746"/>
            <a:ext cx="676718" cy="636150"/>
            <a:chOff x="4788508" y="4333819"/>
            <a:chExt cx="3885701" cy="3652759"/>
          </a:xfrm>
        </p:grpSpPr>
        <p:sp>
          <p:nvSpPr>
            <p:cNvPr id="5322" name="楕円 5328"/>
            <p:cNvSpPr/>
            <p:nvPr/>
          </p:nvSpPr>
          <p:spPr>
            <a:xfrm>
              <a:off x="4788508" y="4793413"/>
              <a:ext cx="3350203" cy="319316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9314"/>
                  </a:moveTo>
                  <a:cubicBezTo>
                    <a:pt x="0" y="2865"/>
                    <a:pt x="2837" y="-1594"/>
                    <a:pt x="10800" y="523"/>
                  </a:cubicBezTo>
                  <a:cubicBezTo>
                    <a:pt x="18305" y="-582"/>
                    <a:pt x="21600" y="2865"/>
                    <a:pt x="21600" y="9314"/>
                  </a:cubicBezTo>
                  <a:cubicBezTo>
                    <a:pt x="21600" y="9314"/>
                    <a:pt x="21600" y="9314"/>
                    <a:pt x="21600" y="9314"/>
                  </a:cubicBezTo>
                  <a:cubicBezTo>
                    <a:pt x="21600" y="15764"/>
                    <a:pt x="18214" y="21624"/>
                    <a:pt x="10800" y="21600"/>
                  </a:cubicBezTo>
                  <a:cubicBezTo>
                    <a:pt x="3203" y="21336"/>
                    <a:pt x="0" y="15764"/>
                    <a:pt x="0" y="9314"/>
                  </a:cubicBezTo>
                  <a:close/>
                </a:path>
              </a:pathLst>
            </a:custGeom>
            <a:solidFill>
              <a:srgbClr val="CA6E6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23" name="図形 2626"/>
            <p:cNvSpPr/>
            <p:nvPr/>
          </p:nvSpPr>
          <p:spPr>
            <a:xfrm>
              <a:off x="6154355" y="4988270"/>
              <a:ext cx="705957" cy="44683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28" y="4075"/>
                  </a:moveTo>
                  <a:cubicBezTo>
                    <a:pt x="3600" y="1630"/>
                    <a:pt x="771" y="-815"/>
                    <a:pt x="257" y="407"/>
                  </a:cubicBezTo>
                  <a:cubicBezTo>
                    <a:pt x="-257" y="1630"/>
                    <a:pt x="2314" y="8558"/>
                    <a:pt x="2314" y="11411"/>
                  </a:cubicBezTo>
                  <a:cubicBezTo>
                    <a:pt x="2314" y="14264"/>
                    <a:pt x="-257" y="17524"/>
                    <a:pt x="1542" y="18339"/>
                  </a:cubicBezTo>
                  <a:cubicBezTo>
                    <a:pt x="3342" y="19154"/>
                    <a:pt x="10285" y="15894"/>
                    <a:pt x="13114" y="16301"/>
                  </a:cubicBezTo>
                  <a:cubicBezTo>
                    <a:pt x="15942" y="16709"/>
                    <a:pt x="18000" y="22007"/>
                    <a:pt x="18514" y="21192"/>
                  </a:cubicBezTo>
                  <a:cubicBezTo>
                    <a:pt x="19028" y="20377"/>
                    <a:pt x="16971" y="12633"/>
                    <a:pt x="17228" y="10188"/>
                  </a:cubicBezTo>
                  <a:cubicBezTo>
                    <a:pt x="17485" y="7743"/>
                    <a:pt x="22371" y="5705"/>
                    <a:pt x="21342" y="4890"/>
                  </a:cubicBezTo>
                  <a:cubicBezTo>
                    <a:pt x="20314" y="4075"/>
                    <a:pt x="15685" y="4483"/>
                    <a:pt x="10800" y="4890"/>
                  </a:cubicBezTo>
                </a:path>
              </a:pathLst>
            </a:custGeom>
            <a:solidFill>
              <a:srgbClr val="C0524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24" name="図形 5330"/>
            <p:cNvSpPr/>
            <p:nvPr/>
          </p:nvSpPr>
          <p:spPr>
            <a:xfrm>
              <a:off x="6545483" y="4532577"/>
              <a:ext cx="2128726" cy="72042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88" y="11435"/>
                  </a:moveTo>
                  <a:cubicBezTo>
                    <a:pt x="-864" y="8470"/>
                    <a:pt x="1872" y="3388"/>
                    <a:pt x="3888" y="1694"/>
                  </a:cubicBezTo>
                  <a:cubicBezTo>
                    <a:pt x="5904" y="0"/>
                    <a:pt x="10224" y="-423"/>
                    <a:pt x="13104" y="847"/>
                  </a:cubicBezTo>
                  <a:cubicBezTo>
                    <a:pt x="15984" y="2117"/>
                    <a:pt x="21744" y="6776"/>
                    <a:pt x="21456" y="10164"/>
                  </a:cubicBezTo>
                  <a:cubicBezTo>
                    <a:pt x="21168" y="13552"/>
                    <a:pt x="14400" y="21176"/>
                    <a:pt x="10944" y="21176"/>
                  </a:cubicBezTo>
                  <a:cubicBezTo>
                    <a:pt x="7488" y="21176"/>
                    <a:pt x="1440" y="14400"/>
                    <a:pt x="288" y="11435"/>
                  </a:cubicBezTo>
                  <a:close/>
                </a:path>
              </a:pathLst>
            </a:custGeom>
            <a:solidFill>
              <a:srgbClr val="7CA78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25" name="図形 5329"/>
            <p:cNvSpPr/>
            <p:nvPr/>
          </p:nvSpPr>
          <p:spPr>
            <a:xfrm>
              <a:off x="6349379" y="4333819"/>
              <a:ext cx="316917" cy="91918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81" y="19938"/>
                  </a:moveTo>
                  <a:cubicBezTo>
                    <a:pt x="0" y="17944"/>
                    <a:pt x="2945" y="10633"/>
                    <a:pt x="3927" y="7643"/>
                  </a:cubicBezTo>
                  <a:cubicBezTo>
                    <a:pt x="4909" y="4652"/>
                    <a:pt x="4909" y="1661"/>
                    <a:pt x="7854" y="664"/>
                  </a:cubicBezTo>
                  <a:cubicBezTo>
                    <a:pt x="10800" y="-332"/>
                    <a:pt x="20618" y="-332"/>
                    <a:pt x="21600" y="1329"/>
                  </a:cubicBezTo>
                  <a:cubicBezTo>
                    <a:pt x="22581" y="2990"/>
                    <a:pt x="17672" y="7975"/>
                    <a:pt x="16690" y="10966"/>
                  </a:cubicBezTo>
                  <a:cubicBezTo>
                    <a:pt x="15709" y="13956"/>
                    <a:pt x="15709" y="18609"/>
                    <a:pt x="13745" y="19938"/>
                  </a:cubicBezTo>
                  <a:cubicBezTo>
                    <a:pt x="11781" y="21267"/>
                    <a:pt x="1963" y="21932"/>
                    <a:pt x="981" y="19938"/>
                  </a:cubicBezTo>
                  <a:close/>
                </a:path>
              </a:pathLst>
            </a:custGeom>
            <a:solidFill>
              <a:srgbClr val="CAA88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26" name="図形 2628"/>
            <p:cNvSpPr/>
            <p:nvPr/>
          </p:nvSpPr>
          <p:spPr>
            <a:xfrm>
              <a:off x="6387229" y="6776553"/>
              <a:ext cx="1569939" cy="118008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478"/>
                  </a:moveTo>
                  <a:cubicBezTo>
                    <a:pt x="20207" y="6026"/>
                    <a:pt x="19280" y="9729"/>
                    <a:pt x="17541" y="12506"/>
                  </a:cubicBezTo>
                  <a:cubicBezTo>
                    <a:pt x="15801" y="15284"/>
                    <a:pt x="13018" y="18060"/>
                    <a:pt x="10118" y="19449"/>
                  </a:cubicBezTo>
                  <a:cubicBezTo>
                    <a:pt x="7219" y="20838"/>
                    <a:pt x="-551" y="22380"/>
                    <a:pt x="28" y="21146"/>
                  </a:cubicBezTo>
                  <a:cubicBezTo>
                    <a:pt x="609" y="19912"/>
                    <a:pt x="10582" y="15129"/>
                    <a:pt x="13829" y="11889"/>
                  </a:cubicBezTo>
                  <a:cubicBezTo>
                    <a:pt x="17077" y="8649"/>
                    <a:pt x="18237" y="2632"/>
                    <a:pt x="19512" y="935"/>
                  </a:cubicBezTo>
                  <a:cubicBezTo>
                    <a:pt x="20788" y="-761"/>
                    <a:pt x="21135" y="164"/>
                    <a:pt x="21600" y="1089"/>
                  </a:cubicBezTo>
                </a:path>
              </a:pathLst>
            </a:custGeom>
            <a:solidFill>
              <a:srgbClr val="C0524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327" name="図形 2630"/>
            <p:cNvSpPr/>
            <p:nvPr/>
          </p:nvSpPr>
          <p:spPr>
            <a:xfrm>
              <a:off x="6566350" y="4644491"/>
              <a:ext cx="1792454" cy="2611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11" y="18812"/>
                  </a:moveTo>
                  <a:cubicBezTo>
                    <a:pt x="4157" y="9058"/>
                    <a:pt x="7504" y="0"/>
                    <a:pt x="10952" y="0"/>
                  </a:cubicBezTo>
                  <a:cubicBezTo>
                    <a:pt x="14400" y="0"/>
                    <a:pt x="21600" y="16722"/>
                    <a:pt x="21498" y="18116"/>
                  </a:cubicBezTo>
                  <a:cubicBezTo>
                    <a:pt x="21397" y="19509"/>
                    <a:pt x="13690" y="8361"/>
                    <a:pt x="10140" y="8361"/>
                  </a:cubicBezTo>
                  <a:cubicBezTo>
                    <a:pt x="6591" y="8361"/>
                    <a:pt x="3346" y="14632"/>
                    <a:pt x="0" y="20903"/>
                  </a:cubicBezTo>
                </a:path>
              </a:pathLst>
            </a:custGeom>
            <a:solidFill>
              <a:srgbClr val="66986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5328" name="四角形 5058"/>
          <p:cNvSpPr/>
          <p:nvPr/>
        </p:nvSpPr>
        <p:spPr>
          <a:xfrm>
            <a:off x="4429356" y="9632939"/>
            <a:ext cx="2445446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16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  <p:sp>
        <p:nvSpPr>
          <p:cNvPr id="5329" name="テキスト 5067"/>
          <p:cNvSpPr txBox="1"/>
          <p:nvPr/>
        </p:nvSpPr>
        <p:spPr>
          <a:xfrm>
            <a:off x="189000" y="9532659"/>
            <a:ext cx="4251290" cy="306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ja-JP" altLang="en-US"/>
            </a:pPr>
            <a:r>
              <a:rPr lang="ja-JP" altLang="en-US" sz="700"/>
              <a:t>参考：消費者庁　食物アレルギー表示に関する情報https://www.caa.go.jp/policies/policy/food_labeling/food_sanitation/allergy/</a:t>
            </a:r>
            <a:endParaRPr lang="ja-JP" altLang="en-US" sz="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" name="図形 572"/>
          <p:cNvSpPr/>
          <p:nvPr/>
        </p:nvSpPr>
        <p:spPr>
          <a:xfrm>
            <a:off x="806" y="-13641"/>
            <a:ext cx="6863679" cy="368354"/>
          </a:xfrm>
          <a:prstGeom prst="flowChartProcess">
            <a:avLst/>
          </a:prstGeom>
          <a:solidFill>
            <a:srgbClr val="AD3F3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/>
              <a:t>宗教上食べられないもの　　</a:t>
            </a:r>
            <a:endParaRPr lang="ja-JP" altLang="en-US" sz="3200" b="1"/>
          </a:p>
        </p:txBody>
      </p:sp>
      <p:sp>
        <p:nvSpPr>
          <p:cNvPr id="5336" name="図形 674"/>
          <p:cNvSpPr/>
          <p:nvPr/>
        </p:nvSpPr>
        <p:spPr>
          <a:xfrm>
            <a:off x="117000" y="8229310"/>
            <a:ext cx="6671798" cy="46769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●そのほかにたべてはいけないものが　あれば　おしえてください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     </a:t>
            </a:r>
            <a:r>
              <a:rPr lang="ja-JP" altLang="en-US" sz="1100" b="1">
                <a:solidFill>
                  <a:schemeClr val="tx1"/>
                </a:solidFill>
              </a:rPr>
              <a:t>Please let me know if there are any other foods I should not eat.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2000" b="1">
              <a:solidFill>
                <a:schemeClr val="tx1"/>
              </a:solidFill>
            </a:endParaRPr>
          </a:p>
        </p:txBody>
      </p:sp>
      <p:sp>
        <p:nvSpPr>
          <p:cNvPr id="5337" name="図形 690"/>
          <p:cNvSpPr/>
          <p:nvPr/>
        </p:nvSpPr>
        <p:spPr>
          <a:xfrm>
            <a:off x="0" y="2487220"/>
            <a:ext cx="6858000" cy="17780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2000"/>
          </a:p>
        </p:txBody>
      </p:sp>
      <p:sp>
        <p:nvSpPr>
          <p:cNvPr id="5338" name="図形 691"/>
          <p:cNvSpPr/>
          <p:nvPr/>
        </p:nvSpPr>
        <p:spPr>
          <a:xfrm>
            <a:off x="-41804" y="3495220"/>
            <a:ext cx="6858000" cy="17780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800"/>
          </a:p>
        </p:txBody>
      </p:sp>
      <p:sp>
        <p:nvSpPr>
          <p:cNvPr id="5339" name="図形 693"/>
          <p:cNvSpPr/>
          <p:nvPr/>
        </p:nvSpPr>
        <p:spPr>
          <a:xfrm>
            <a:off x="0" y="5594025"/>
            <a:ext cx="6858000" cy="17780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800"/>
          </a:p>
        </p:txBody>
      </p:sp>
      <p:sp>
        <p:nvSpPr>
          <p:cNvPr id="5340" name="図形 694"/>
          <p:cNvSpPr/>
          <p:nvPr/>
        </p:nvSpPr>
        <p:spPr>
          <a:xfrm>
            <a:off x="0" y="6850850"/>
            <a:ext cx="6858000" cy="17780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800"/>
          </a:p>
        </p:txBody>
      </p:sp>
      <p:sp>
        <p:nvSpPr>
          <p:cNvPr id="5341" name="図形 695"/>
          <p:cNvSpPr/>
          <p:nvPr/>
        </p:nvSpPr>
        <p:spPr>
          <a:xfrm>
            <a:off x="0" y="7968360"/>
            <a:ext cx="6858000" cy="17780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800"/>
          </a:p>
        </p:txBody>
      </p:sp>
      <p:sp>
        <p:nvSpPr>
          <p:cNvPr id="5342" name="図形 593"/>
          <p:cNvSpPr/>
          <p:nvPr/>
        </p:nvSpPr>
        <p:spPr>
          <a:xfrm>
            <a:off x="3359" y="8768374"/>
            <a:ext cx="6861123" cy="1141776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grpSp>
        <p:nvGrpSpPr>
          <p:cNvPr id="5343" name="グループ 632"/>
          <p:cNvGrpSpPr/>
          <p:nvPr/>
        </p:nvGrpSpPr>
        <p:grpSpPr>
          <a:xfrm>
            <a:off x="229980" y="8936364"/>
            <a:ext cx="6371842" cy="696636"/>
            <a:chOff x="229980" y="9080364"/>
            <a:chExt cx="6371842" cy="696636"/>
          </a:xfrm>
        </p:grpSpPr>
        <p:grpSp>
          <p:nvGrpSpPr>
            <p:cNvPr id="5344" name="グループ 609"/>
            <p:cNvGrpSpPr/>
            <p:nvPr/>
          </p:nvGrpSpPr>
          <p:grpSpPr>
            <a:xfrm>
              <a:off x="229980" y="9080364"/>
              <a:ext cx="6371842" cy="696636"/>
              <a:chOff x="301810" y="9243806"/>
              <a:chExt cx="6371842" cy="581830"/>
            </a:xfrm>
          </p:grpSpPr>
          <p:sp>
            <p:nvSpPr>
              <p:cNvPr id="5345" name="図形 605"/>
              <p:cNvSpPr/>
              <p:nvPr/>
            </p:nvSpPr>
            <p:spPr>
              <a:xfrm>
                <a:off x="3579528" y="9251089"/>
                <a:ext cx="3035669" cy="574547"/>
              </a:xfrm>
              <a:prstGeom prst="roundRect">
                <a:avLst>
                  <a:gd name="adj" fmla="val 7463"/>
                </a:avLst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346" name="図形 606"/>
              <p:cNvSpPr/>
              <p:nvPr/>
            </p:nvSpPr>
            <p:spPr>
              <a:xfrm>
                <a:off x="1937730" y="9251089"/>
                <a:ext cx="1479292" cy="574547"/>
              </a:xfrm>
              <a:prstGeom prst="roundRect">
                <a:avLst>
                  <a:gd name="adj" fmla="val 7463"/>
                </a:avLst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347" name="図形 607"/>
              <p:cNvSpPr/>
              <p:nvPr/>
            </p:nvSpPr>
            <p:spPr>
              <a:xfrm>
                <a:off x="301810" y="9251089"/>
                <a:ext cx="1479292" cy="574547"/>
              </a:xfrm>
              <a:prstGeom prst="roundRect">
                <a:avLst>
                  <a:gd name="adj" fmla="val 7463"/>
                </a:avLst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348" name="図形 599"/>
              <p:cNvSpPr/>
              <p:nvPr/>
            </p:nvSpPr>
            <p:spPr>
              <a:xfrm>
                <a:off x="365720" y="9243806"/>
                <a:ext cx="1695110" cy="561644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r>
                  <a:rPr lang="ja-JP" altLang="en-US" sz="1200" b="1">
                    <a:solidFill>
                      <a:schemeClr val="tx1"/>
                    </a:solidFill>
                  </a:rPr>
                  <a:t>たべられる</a:t>
                </a:r>
                <a:endParaRPr lang="ja-JP" altLang="en-US" sz="28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I can eat</a:t>
                </a:r>
                <a:endParaRPr lang="ja-JP" altLang="en-US" sz="1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349" name="図形 600"/>
              <p:cNvSpPr/>
              <p:nvPr/>
            </p:nvSpPr>
            <p:spPr>
              <a:xfrm>
                <a:off x="1988830" y="9263992"/>
                <a:ext cx="1695110" cy="561644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r>
                  <a:rPr lang="ja-JP" altLang="en-US" sz="1200" b="1">
                    <a:solidFill>
                      <a:schemeClr val="tx1"/>
                    </a:solidFill>
                  </a:rPr>
                  <a:t>たべられない</a:t>
                </a:r>
                <a:endParaRPr lang="ja-JP" altLang="en-US" sz="28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I can't eat</a:t>
                </a:r>
                <a:endParaRPr lang="ja-JP" altLang="en-US" sz="1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350" name="図形 603"/>
              <p:cNvSpPr/>
              <p:nvPr/>
            </p:nvSpPr>
            <p:spPr>
              <a:xfrm>
                <a:off x="3500830" y="9251089"/>
                <a:ext cx="3172822" cy="561644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r>
                  <a:rPr lang="ja-JP" altLang="en-US" sz="1000" b="1">
                    <a:solidFill>
                      <a:schemeClr val="tx1"/>
                    </a:solidFill>
                  </a:rPr>
                  <a:t>ここでは、はいりょした　しょくじを</a:t>
                </a:r>
                <a:endParaRPr lang="ja-JP" altLang="en-US" sz="12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000" b="1">
                    <a:solidFill>
                      <a:schemeClr val="tx1"/>
                    </a:solidFill>
                  </a:rPr>
                  <a:t>よういできない</a:t>
                </a:r>
              </a:p>
              <a:p>
                <a:pPr algn="ctr">
                  <a:defRPr lang="ja-JP" altLang="en-US"/>
                </a:pPr>
                <a:r>
                  <a:rPr lang="ja-JP" altLang="en-US" sz="1000" b="1">
                    <a:solidFill>
                      <a:schemeClr val="tx1"/>
                    </a:solidFill>
                  </a:rPr>
                  <a:t>We are unable to provide meals </a:t>
                </a:r>
                <a:endParaRPr lang="ja-JP" altLang="en-US" sz="105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000" b="1">
                    <a:solidFill>
                      <a:schemeClr val="tx1"/>
                    </a:solidFill>
                  </a:rPr>
                  <a:t>that meet your needs.</a:t>
                </a:r>
              </a:p>
            </p:txBody>
          </p:sp>
        </p:grpSp>
        <p:sp>
          <p:nvSpPr>
            <p:cNvPr id="5351" name="図形 615"/>
            <p:cNvSpPr/>
            <p:nvPr/>
          </p:nvSpPr>
          <p:spPr>
            <a:xfrm>
              <a:off x="347605" y="9305468"/>
              <a:ext cx="273395" cy="273395"/>
            </a:xfrm>
            <a:prstGeom prst="donut">
              <a:avLst>
                <a:gd name="adj" fmla="val 9964"/>
              </a:avLst>
            </a:prstGeom>
            <a:solidFill>
              <a:srgbClr val="E96435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352" name="図形 616"/>
            <p:cNvSpPr/>
            <p:nvPr/>
          </p:nvSpPr>
          <p:spPr>
            <a:xfrm rot="2700000">
              <a:off x="1968202" y="9327545"/>
              <a:ext cx="247224" cy="247224"/>
            </a:xfrm>
            <a:prstGeom prst="plus">
              <a:avLst>
                <a:gd name="adj" fmla="val 44800"/>
              </a:avLst>
            </a:prstGeom>
            <a:solidFill>
              <a:srgbClr val="417BA2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5353" name="グループ 1320"/>
          <p:cNvGrpSpPr/>
          <p:nvPr/>
        </p:nvGrpSpPr>
        <p:grpSpPr>
          <a:xfrm>
            <a:off x="-25410" y="1140001"/>
            <a:ext cx="6716663" cy="1292050"/>
            <a:chOff x="-25410" y="365781"/>
            <a:chExt cx="6716663" cy="1292050"/>
          </a:xfrm>
        </p:grpSpPr>
        <p:grpSp>
          <p:nvGrpSpPr>
            <p:cNvPr id="5354" name="グループ 1310"/>
            <p:cNvGrpSpPr/>
            <p:nvPr/>
          </p:nvGrpSpPr>
          <p:grpSpPr>
            <a:xfrm>
              <a:off x="-25410" y="419211"/>
              <a:ext cx="6716663" cy="1238620"/>
              <a:chOff x="-25410" y="419211"/>
              <a:chExt cx="6716663" cy="1238620"/>
            </a:xfrm>
          </p:grpSpPr>
          <p:sp>
            <p:nvSpPr>
              <p:cNvPr id="5355" name="図形 582"/>
              <p:cNvSpPr/>
              <p:nvPr/>
            </p:nvSpPr>
            <p:spPr>
              <a:xfrm>
                <a:off x="-25410" y="419211"/>
                <a:ext cx="2788484" cy="358605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t"/>
              <a:lstStyle/>
              <a:p>
                <a:pPr algn="l">
                  <a:defRPr lang="ja-JP" altLang="en-US"/>
                </a:pPr>
                <a:r>
                  <a:rPr lang="ja-JP" altLang="en-US" sz="1400" b="1">
                    <a:solidFill>
                      <a:srgbClr val="AD3F31"/>
                    </a:solidFill>
                  </a:rPr>
                  <a:t>【イスラム教</a:t>
                </a:r>
                <a:r>
                  <a:rPr lang="ja-JP" altLang="en-US" sz="700" b="1">
                    <a:solidFill>
                      <a:srgbClr val="AD3F31"/>
                    </a:solidFill>
                  </a:rPr>
                  <a:t> きょう</a:t>
                </a:r>
                <a:r>
                  <a:rPr lang="ja-JP" altLang="en-US" sz="1600" b="1">
                    <a:solidFill>
                      <a:srgbClr val="AD3F31"/>
                    </a:solidFill>
                  </a:rPr>
                  <a:t> </a:t>
                </a:r>
                <a:r>
                  <a:rPr lang="ja-JP" altLang="en-US" sz="1100" b="1">
                    <a:solidFill>
                      <a:srgbClr val="AD3F31"/>
                    </a:solidFill>
                  </a:rPr>
                  <a:t>(Islam)</a:t>
                </a:r>
                <a:r>
                  <a:rPr lang="ja-JP" altLang="en-US" sz="1400" b="1">
                    <a:solidFill>
                      <a:srgbClr val="AD3F31"/>
                    </a:solidFill>
                  </a:rPr>
                  <a:t>】</a:t>
                </a:r>
              </a:p>
              <a:p>
                <a:pPr algn="l">
                  <a:defRPr lang="ja-JP" altLang="en-US"/>
                </a:pPr>
                <a:r>
                  <a:rPr lang="ja-JP" altLang="en-US" sz="1050" b="1">
                    <a:solidFill>
                      <a:schemeClr val="tx1"/>
                    </a:solidFill>
                  </a:rPr>
                  <a:t>　　</a:t>
                </a:r>
                <a:endParaRPr lang="ja-JP" altLang="en-US" sz="1100" b="1">
                  <a:solidFill>
                    <a:schemeClr val="tx1"/>
                  </a:solidFill>
                </a:endParaRPr>
              </a:p>
              <a:p>
                <a:pPr algn="l">
                  <a:defRPr lang="ja-JP" altLang="en-US"/>
                </a:pPr>
                <a:endParaRPr lang="ja-JP" altLang="en-US" sz="20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356" name="図形 590"/>
              <p:cNvSpPr/>
              <p:nvPr/>
            </p:nvSpPr>
            <p:spPr>
              <a:xfrm>
                <a:off x="240051" y="1137450"/>
                <a:ext cx="1186726" cy="504190"/>
              </a:xfrm>
              <a:prstGeom prst="roundRect">
                <a:avLst>
                  <a:gd name="adj" fmla="val 7463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400"/>
              </a:p>
            </p:txBody>
          </p:sp>
          <p:sp>
            <p:nvSpPr>
              <p:cNvPr id="5357" name="図形 591"/>
              <p:cNvSpPr/>
              <p:nvPr/>
            </p:nvSpPr>
            <p:spPr>
              <a:xfrm>
                <a:off x="1524284" y="1137450"/>
                <a:ext cx="1186726" cy="504190"/>
              </a:xfrm>
              <a:prstGeom prst="roundRect">
                <a:avLst>
                  <a:gd name="adj" fmla="val 7463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400"/>
              </a:p>
            </p:txBody>
          </p:sp>
          <p:sp>
            <p:nvSpPr>
              <p:cNvPr id="5358" name="図形 592"/>
              <p:cNvSpPr/>
              <p:nvPr/>
            </p:nvSpPr>
            <p:spPr>
              <a:xfrm>
                <a:off x="252629" y="1153641"/>
                <a:ext cx="1174148" cy="504190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r>
                  <a:rPr lang="ja-JP" altLang="en-US" sz="1400" b="1">
                    <a:solidFill>
                      <a:schemeClr val="tx1"/>
                    </a:solidFill>
                  </a:rPr>
                  <a:t>ぶた</a:t>
                </a:r>
                <a:endParaRPr lang="ja-JP" altLang="en-US" sz="24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000" b="1">
                    <a:solidFill>
                      <a:schemeClr val="tx1"/>
                    </a:solidFill>
                  </a:rPr>
                  <a:t>Pork</a:t>
                </a:r>
                <a:endParaRPr lang="ja-JP" altLang="en-US" sz="16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359" name="図形 593"/>
              <p:cNvSpPr/>
              <p:nvPr/>
            </p:nvSpPr>
            <p:spPr>
              <a:xfrm>
                <a:off x="1530573" y="1153641"/>
                <a:ext cx="1174148" cy="504190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r>
                  <a:rPr lang="ja-JP" altLang="en-US" sz="1400" b="1">
                    <a:solidFill>
                      <a:schemeClr val="tx1"/>
                    </a:solidFill>
                  </a:rPr>
                  <a:t>アルコール</a:t>
                </a:r>
                <a:endParaRPr lang="ja-JP" altLang="en-US" sz="24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000" b="1">
                    <a:solidFill>
                      <a:schemeClr val="tx1"/>
                    </a:solidFill>
                  </a:rPr>
                  <a:t>Alcohol</a:t>
                </a:r>
                <a:endParaRPr lang="ja-JP" altLang="en-US" sz="16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360" name="図形 594"/>
              <p:cNvSpPr/>
              <p:nvPr/>
            </p:nvSpPr>
            <p:spPr>
              <a:xfrm>
                <a:off x="2792745" y="1137000"/>
                <a:ext cx="1186726" cy="504190"/>
              </a:xfrm>
              <a:prstGeom prst="roundRect">
                <a:avLst>
                  <a:gd name="adj" fmla="val 7463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400"/>
              </a:p>
            </p:txBody>
          </p:sp>
          <p:sp>
            <p:nvSpPr>
              <p:cNvPr id="5361" name="図形 595"/>
              <p:cNvSpPr/>
              <p:nvPr/>
            </p:nvSpPr>
            <p:spPr>
              <a:xfrm>
                <a:off x="4070642" y="1137000"/>
                <a:ext cx="2476418" cy="504190"/>
              </a:xfrm>
              <a:prstGeom prst="roundRect">
                <a:avLst>
                  <a:gd name="adj" fmla="val 7463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400"/>
              </a:p>
            </p:txBody>
          </p:sp>
          <p:sp>
            <p:nvSpPr>
              <p:cNvPr id="5362" name="図形 596"/>
              <p:cNvSpPr/>
              <p:nvPr/>
            </p:nvSpPr>
            <p:spPr>
              <a:xfrm>
                <a:off x="2721402" y="1150520"/>
                <a:ext cx="1349794" cy="504190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r>
                  <a:rPr lang="ja-JP" altLang="en-US" sz="1200" b="1">
                    <a:solidFill>
                      <a:schemeClr val="tx1"/>
                    </a:solidFill>
                  </a:rPr>
                  <a:t>発酵食品</a:t>
                </a:r>
                <a:endParaRPr lang="ja-JP" altLang="en-US" sz="8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700" b="1">
                    <a:solidFill>
                      <a:schemeClr val="tx1"/>
                    </a:solidFill>
                  </a:rPr>
                  <a:t>（はっこうしょくひん）</a:t>
                </a:r>
                <a:endParaRPr lang="ja-JP" altLang="en-US" sz="14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000" b="1">
                    <a:solidFill>
                      <a:schemeClr val="tx1"/>
                    </a:solidFill>
                  </a:rPr>
                  <a:t>Fermented foods</a:t>
                </a:r>
                <a:endParaRPr lang="ja-JP" altLang="en-US" sz="12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363" name="図形 597"/>
              <p:cNvSpPr/>
              <p:nvPr/>
            </p:nvSpPr>
            <p:spPr>
              <a:xfrm>
                <a:off x="3933000" y="1137000"/>
                <a:ext cx="2758253" cy="504190"/>
              </a:xfrm>
              <a:prstGeom prst="flowChartProcess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r>
                  <a:rPr lang="ja-JP" altLang="en-US" sz="1200" b="1">
                    <a:solidFill>
                      <a:schemeClr val="tx1"/>
                    </a:solidFill>
                  </a:rPr>
                  <a:t>ハラル肉以外の動物性食材</a:t>
                </a:r>
                <a:endParaRPr lang="ja-JP" altLang="en-US" sz="11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700" b="1">
                    <a:solidFill>
                      <a:schemeClr val="tx1"/>
                    </a:solidFill>
                  </a:rPr>
                  <a:t>　　　　　　　　（にくいがい）（どうぶつせいしょくざい）</a:t>
                </a:r>
                <a:endParaRPr lang="ja-JP" altLang="en-US" sz="12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000" b="1">
                    <a:solidFill>
                      <a:schemeClr val="tx1"/>
                    </a:solidFill>
                  </a:rPr>
                  <a:t>Animal products other than halal meat</a:t>
                </a:r>
                <a:endParaRPr lang="ja-JP" altLang="en-US" sz="1600" b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364" name="図形 1091"/>
            <p:cNvSpPr/>
            <p:nvPr/>
          </p:nvSpPr>
          <p:spPr>
            <a:xfrm>
              <a:off x="2799488" y="365781"/>
              <a:ext cx="3838705" cy="716999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algn="l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豚肉(成分も含めて)を口にしてはいけない決まりがあります。アルコールを口にせず、みりんもダメです。醤油や味噌など発酵食品に含まれるアルコールもダメな方がいます。</a:t>
              </a:r>
            </a:p>
            <a:p>
              <a:pPr algn="l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※ハラル肉とは宗教上の適切な処理が施されている肉のこと</a:t>
              </a:r>
              <a:endParaRPr lang="ja-JP" altLang="en-US" sz="1050" b="1">
                <a:solidFill>
                  <a:schemeClr val="tx1"/>
                </a:solidFill>
              </a:endParaRPr>
            </a:p>
            <a:p>
              <a:pPr algn="l">
                <a:defRPr lang="ja-JP" altLang="en-US"/>
              </a:pPr>
              <a:endParaRPr lang="ja-JP" altLang="en-US" sz="18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5365" name="グループ 1318"/>
          <p:cNvGrpSpPr/>
          <p:nvPr/>
        </p:nvGrpSpPr>
        <p:grpSpPr>
          <a:xfrm>
            <a:off x="-24801" y="2598428"/>
            <a:ext cx="6714648" cy="834278"/>
            <a:chOff x="-24801" y="2001000"/>
            <a:chExt cx="6714648" cy="834278"/>
          </a:xfrm>
        </p:grpSpPr>
        <p:sp>
          <p:nvSpPr>
            <p:cNvPr id="5366" name="図形 583"/>
            <p:cNvSpPr/>
            <p:nvPr/>
          </p:nvSpPr>
          <p:spPr>
            <a:xfrm>
              <a:off x="-24801" y="2003023"/>
              <a:ext cx="2723387" cy="31062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algn="l">
                <a:defRPr lang="ja-JP" altLang="en-US"/>
              </a:pPr>
              <a:r>
                <a:rPr lang="ja-JP" altLang="en-US" sz="1400" b="1">
                  <a:solidFill>
                    <a:srgbClr val="AD3F31"/>
                  </a:solidFill>
                </a:rPr>
                <a:t>【仏教</a:t>
              </a:r>
              <a:r>
                <a:rPr lang="ja-JP" altLang="en-US" sz="700" b="1">
                  <a:solidFill>
                    <a:srgbClr val="AD3F31"/>
                  </a:solidFill>
                </a:rPr>
                <a:t>ぶっきょう</a:t>
              </a:r>
              <a:r>
                <a:rPr lang="ja-JP" altLang="en-US" sz="1400" b="1">
                  <a:solidFill>
                    <a:srgbClr val="AD3F31"/>
                  </a:solidFill>
                </a:rPr>
                <a:t>  </a:t>
              </a:r>
              <a:r>
                <a:rPr lang="ja-JP" altLang="en-US" sz="1100" b="1">
                  <a:solidFill>
                    <a:srgbClr val="AD3F31"/>
                  </a:solidFill>
                </a:rPr>
                <a:t>(Buddhism)</a:t>
              </a:r>
              <a:r>
                <a:rPr lang="ja-JP" altLang="en-US" sz="1400" b="1">
                  <a:solidFill>
                    <a:srgbClr val="AD3F31"/>
                  </a:solidFill>
                </a:rPr>
                <a:t>】</a:t>
              </a:r>
              <a:endParaRPr lang="ja-JP" altLang="en-US" sz="1100" b="1">
                <a:solidFill>
                  <a:srgbClr val="AD3F31"/>
                </a:solidFill>
              </a:endParaRPr>
            </a:p>
          </p:txBody>
        </p:sp>
        <p:sp>
          <p:nvSpPr>
            <p:cNvPr id="5367" name="図形 610"/>
            <p:cNvSpPr/>
            <p:nvPr/>
          </p:nvSpPr>
          <p:spPr>
            <a:xfrm>
              <a:off x="208461" y="2319679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368" name="図形 611"/>
            <p:cNvSpPr/>
            <p:nvPr/>
          </p:nvSpPr>
          <p:spPr>
            <a:xfrm>
              <a:off x="1492694" y="2319634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369" name="図形 612"/>
            <p:cNvSpPr/>
            <p:nvPr/>
          </p:nvSpPr>
          <p:spPr>
            <a:xfrm>
              <a:off x="117000" y="2364293"/>
              <a:ext cx="1389592" cy="467548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にく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All kinds of meat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370" name="図形 613"/>
            <p:cNvSpPr/>
            <p:nvPr/>
          </p:nvSpPr>
          <p:spPr>
            <a:xfrm>
              <a:off x="1498983" y="2364438"/>
              <a:ext cx="1174148" cy="47084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ごくん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Five pungent vegetables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371" name="図形 1312"/>
            <p:cNvSpPr/>
            <p:nvPr/>
          </p:nvSpPr>
          <p:spPr>
            <a:xfrm>
              <a:off x="2798496" y="2001000"/>
              <a:ext cx="3891351" cy="821829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algn="l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一部の僧侶と厳格な信者には禁止食材があります。</a:t>
              </a:r>
            </a:p>
            <a:p>
              <a:pPr algn="l">
                <a:defRPr lang="ja-JP" altLang="en-US"/>
              </a:pPr>
              <a:endParaRPr lang="ja-JP" altLang="en-US" sz="1000" b="1">
                <a:solidFill>
                  <a:schemeClr val="tx1"/>
                </a:solidFill>
              </a:endParaRPr>
            </a:p>
            <a:p>
              <a:pPr algn="l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※五葷ｰごくんｰ（Five pungent vegetables）とは</a:t>
              </a:r>
            </a:p>
            <a:p>
              <a:pPr algn="l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ニンニク(Garlic)・ニラ(Chives)・玉ねぎ(Onion)・らっきょう(pickled shallots)・アサツキ(Light green onion)のこと</a:t>
              </a:r>
            </a:p>
          </p:txBody>
        </p:sp>
      </p:grpSp>
      <p:grpSp>
        <p:nvGrpSpPr>
          <p:cNvPr id="5372" name="グループ 1316"/>
          <p:cNvGrpSpPr/>
          <p:nvPr/>
        </p:nvGrpSpPr>
        <p:grpSpPr>
          <a:xfrm>
            <a:off x="-25533" y="3599082"/>
            <a:ext cx="6883533" cy="906516"/>
            <a:chOff x="-25533" y="3046300"/>
            <a:chExt cx="6883533" cy="906516"/>
          </a:xfrm>
        </p:grpSpPr>
        <p:sp>
          <p:nvSpPr>
            <p:cNvPr id="5373" name="図形 584"/>
            <p:cNvSpPr/>
            <p:nvPr/>
          </p:nvSpPr>
          <p:spPr>
            <a:xfrm>
              <a:off x="-25533" y="3046300"/>
              <a:ext cx="2876430" cy="369621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algn="l">
                <a:defRPr lang="ja-JP" altLang="en-US"/>
              </a:pPr>
              <a:r>
                <a:rPr lang="ja-JP" altLang="en-US" sz="1400" b="1">
                  <a:solidFill>
                    <a:srgbClr val="AD3F31"/>
                  </a:solidFill>
                </a:rPr>
                <a:t>【キリスト教</a:t>
              </a:r>
              <a:r>
                <a:rPr lang="ja-JP" altLang="en-US" sz="700" b="1">
                  <a:solidFill>
                    <a:srgbClr val="AD3F31"/>
                  </a:solidFill>
                </a:rPr>
                <a:t>きょう </a:t>
              </a:r>
              <a:r>
                <a:rPr lang="ja-JP" altLang="en-US" sz="1400" b="1">
                  <a:solidFill>
                    <a:srgbClr val="AD3F31"/>
                  </a:solidFill>
                </a:rPr>
                <a:t> </a:t>
              </a:r>
              <a:r>
                <a:rPr lang="ja-JP" altLang="en-US" sz="1100" b="1">
                  <a:solidFill>
                    <a:srgbClr val="AD3F31"/>
                  </a:solidFill>
                </a:rPr>
                <a:t>(Christianity)</a:t>
              </a:r>
              <a:r>
                <a:rPr lang="ja-JP" altLang="en-US" sz="1400" b="1">
                  <a:solidFill>
                    <a:srgbClr val="AD3F31"/>
                  </a:solidFill>
                </a:rPr>
                <a:t>】</a:t>
              </a:r>
              <a:endParaRPr lang="ja-JP" altLang="en-US" sz="1800" b="1">
                <a:solidFill>
                  <a:srgbClr val="AD3F31"/>
                </a:solidFill>
              </a:endParaRPr>
            </a:p>
            <a:p>
              <a:pPr algn="l">
                <a:defRPr lang="ja-JP" altLang="en-US"/>
              </a:pPr>
              <a:endParaRPr lang="ja-JP" altLang="en-US" sz="2000" b="1">
                <a:solidFill>
                  <a:schemeClr val="tx1"/>
                </a:solidFill>
              </a:endParaRPr>
            </a:p>
          </p:txBody>
        </p:sp>
        <p:sp>
          <p:nvSpPr>
            <p:cNvPr id="5374" name="図形 623"/>
            <p:cNvSpPr/>
            <p:nvPr/>
          </p:nvSpPr>
          <p:spPr>
            <a:xfrm>
              <a:off x="246339" y="3372603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375" name="図形 624"/>
            <p:cNvSpPr/>
            <p:nvPr/>
          </p:nvSpPr>
          <p:spPr>
            <a:xfrm>
              <a:off x="1530572" y="3372603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376" name="図形 625"/>
            <p:cNvSpPr/>
            <p:nvPr/>
          </p:nvSpPr>
          <p:spPr>
            <a:xfrm>
              <a:off x="147343" y="3385677"/>
              <a:ext cx="1375433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にく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All kinds of meat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377" name="図形 626"/>
            <p:cNvSpPr/>
            <p:nvPr/>
          </p:nvSpPr>
          <p:spPr>
            <a:xfrm>
              <a:off x="1536861" y="3385677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アルコール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Alcohol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378" name="図形 627"/>
            <p:cNvSpPr/>
            <p:nvPr/>
          </p:nvSpPr>
          <p:spPr>
            <a:xfrm>
              <a:off x="2799033" y="3369062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379" name="図形 628"/>
            <p:cNvSpPr/>
            <p:nvPr/>
          </p:nvSpPr>
          <p:spPr>
            <a:xfrm>
              <a:off x="4076422" y="3369062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380" name="図形 629"/>
            <p:cNvSpPr/>
            <p:nvPr/>
          </p:nvSpPr>
          <p:spPr>
            <a:xfrm>
              <a:off x="2800123" y="3385235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コーヒー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Coffee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381" name="図形 630"/>
            <p:cNvSpPr/>
            <p:nvPr/>
          </p:nvSpPr>
          <p:spPr>
            <a:xfrm>
              <a:off x="4090090" y="3385235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こうちゃ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Black tea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382" name="図形 631"/>
            <p:cNvSpPr/>
            <p:nvPr/>
          </p:nvSpPr>
          <p:spPr>
            <a:xfrm>
              <a:off x="5366847" y="3369000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383" name="図形 632"/>
            <p:cNvSpPr/>
            <p:nvPr/>
          </p:nvSpPr>
          <p:spPr>
            <a:xfrm>
              <a:off x="5380515" y="3384184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おちゃ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Tea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384" name="図形 692"/>
            <p:cNvSpPr/>
            <p:nvPr/>
          </p:nvSpPr>
          <p:spPr>
            <a:xfrm>
              <a:off x="0" y="3935036"/>
              <a:ext cx="6858000" cy="17780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800"/>
            </a:p>
          </p:txBody>
        </p:sp>
        <p:sp>
          <p:nvSpPr>
            <p:cNvPr id="5385" name="図形 1313"/>
            <p:cNvSpPr/>
            <p:nvPr/>
          </p:nvSpPr>
          <p:spPr>
            <a:xfrm>
              <a:off x="2764555" y="3064760"/>
              <a:ext cx="2873817" cy="30424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algn="l">
                <a:defRPr lang="ja-JP" altLang="en-US"/>
              </a:pPr>
              <a:r>
                <a:rPr lang="ja-JP" altLang="en-US" sz="1050" b="1">
                  <a:solidFill>
                    <a:schemeClr val="tx1"/>
                  </a:solidFill>
                </a:rPr>
                <a:t>一部で肉やアルコールを避ける人がいます</a:t>
              </a:r>
              <a:endParaRPr lang="ja-JP" altLang="en-US" sz="1800" b="1">
                <a:solidFill>
                  <a:schemeClr val="tx1"/>
                </a:solidFill>
              </a:endParaRPr>
            </a:p>
            <a:p>
              <a:pPr algn="l">
                <a:defRPr lang="ja-JP" altLang="en-US"/>
              </a:pPr>
              <a:endParaRPr lang="ja-JP" altLang="en-US" sz="20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5386" name="グループ 1323"/>
          <p:cNvGrpSpPr/>
          <p:nvPr/>
        </p:nvGrpSpPr>
        <p:grpSpPr>
          <a:xfrm>
            <a:off x="-25937" y="4593216"/>
            <a:ext cx="6716108" cy="949409"/>
            <a:chOff x="-25937" y="4305216"/>
            <a:chExt cx="6716108" cy="949409"/>
          </a:xfrm>
        </p:grpSpPr>
        <p:sp>
          <p:nvSpPr>
            <p:cNvPr id="5387" name="図形 633"/>
            <p:cNvSpPr/>
            <p:nvPr/>
          </p:nvSpPr>
          <p:spPr>
            <a:xfrm>
              <a:off x="-25937" y="4305912"/>
              <a:ext cx="3528136" cy="286797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algn="l">
                <a:defRPr lang="ja-JP" altLang="en-US"/>
              </a:pPr>
              <a:r>
                <a:rPr lang="ja-JP" altLang="en-US" sz="1400" b="1">
                  <a:solidFill>
                    <a:srgbClr val="AD3F31"/>
                  </a:solidFill>
                </a:rPr>
                <a:t>【ヒンドゥー教</a:t>
              </a:r>
              <a:r>
                <a:rPr lang="ja-JP" altLang="en-US" sz="700" b="1">
                  <a:solidFill>
                    <a:srgbClr val="AD3F31"/>
                  </a:solidFill>
                </a:rPr>
                <a:t>きょう</a:t>
              </a:r>
              <a:r>
                <a:rPr lang="ja-JP" altLang="en-US" sz="1400" b="1">
                  <a:solidFill>
                    <a:srgbClr val="AD3F31"/>
                  </a:solidFill>
                </a:rPr>
                <a:t>  </a:t>
              </a:r>
              <a:r>
                <a:rPr lang="ja-JP" altLang="en-US" sz="1100" b="1">
                  <a:solidFill>
                    <a:srgbClr val="AD3F31"/>
                  </a:solidFill>
                </a:rPr>
                <a:t>(Hinduism)</a:t>
              </a:r>
              <a:r>
                <a:rPr lang="ja-JP" altLang="en-US" sz="1400" b="1">
                  <a:solidFill>
                    <a:srgbClr val="AD3F31"/>
                  </a:solidFill>
                </a:rPr>
                <a:t>】</a:t>
              </a:r>
              <a:endParaRPr lang="ja-JP" altLang="en-US" sz="1800" b="1">
                <a:solidFill>
                  <a:srgbClr val="AD3F31"/>
                </a:solidFill>
              </a:endParaRPr>
            </a:p>
            <a:p>
              <a:pPr algn="l">
                <a:defRPr lang="ja-JP" altLang="en-US"/>
              </a:pPr>
              <a:endParaRPr lang="ja-JP" altLang="en-US" sz="2000" b="1">
                <a:solidFill>
                  <a:schemeClr val="tx1"/>
                </a:solidFill>
              </a:endParaRPr>
            </a:p>
          </p:txBody>
        </p:sp>
        <p:sp>
          <p:nvSpPr>
            <p:cNvPr id="5388" name="図形 634"/>
            <p:cNvSpPr/>
            <p:nvPr/>
          </p:nvSpPr>
          <p:spPr>
            <a:xfrm>
              <a:off x="246339" y="4737450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389" name="図形 635"/>
            <p:cNvSpPr/>
            <p:nvPr/>
          </p:nvSpPr>
          <p:spPr>
            <a:xfrm>
              <a:off x="1530572" y="4737450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390" name="図形 636"/>
            <p:cNvSpPr/>
            <p:nvPr/>
          </p:nvSpPr>
          <p:spPr>
            <a:xfrm>
              <a:off x="258917" y="4750435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うし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Beef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391" name="図形 637"/>
            <p:cNvSpPr/>
            <p:nvPr/>
          </p:nvSpPr>
          <p:spPr>
            <a:xfrm>
              <a:off x="1536861" y="4750435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ぶた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Pork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392" name="図形 638"/>
            <p:cNvSpPr/>
            <p:nvPr/>
          </p:nvSpPr>
          <p:spPr>
            <a:xfrm>
              <a:off x="2799033" y="4737000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393" name="図形 639"/>
            <p:cNvSpPr/>
            <p:nvPr/>
          </p:nvSpPr>
          <p:spPr>
            <a:xfrm>
              <a:off x="4076422" y="4737000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394" name="図形 640"/>
            <p:cNvSpPr/>
            <p:nvPr/>
          </p:nvSpPr>
          <p:spPr>
            <a:xfrm>
              <a:off x="2800123" y="4749993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さかな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Fish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395" name="図形 641"/>
            <p:cNvSpPr/>
            <p:nvPr/>
          </p:nvSpPr>
          <p:spPr>
            <a:xfrm>
              <a:off x="4090090" y="4749993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たまご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Egg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396" name="図形 642"/>
            <p:cNvSpPr/>
            <p:nvPr/>
          </p:nvSpPr>
          <p:spPr>
            <a:xfrm>
              <a:off x="5366847" y="4737000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397" name="図形 643"/>
            <p:cNvSpPr/>
            <p:nvPr/>
          </p:nvSpPr>
          <p:spPr>
            <a:xfrm>
              <a:off x="5380515" y="4749993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ごくん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Five pungent vegetables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398" name="図形 1322"/>
            <p:cNvSpPr/>
            <p:nvPr/>
          </p:nvSpPr>
          <p:spPr>
            <a:xfrm>
              <a:off x="2793950" y="4305216"/>
              <a:ext cx="3896221" cy="43137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algn="l">
                <a:defRPr lang="ja-JP" altLang="en-US"/>
              </a:pPr>
              <a:r>
                <a:rPr lang="ja-JP" altLang="en-US" sz="1050" b="1">
                  <a:solidFill>
                    <a:schemeClr val="tx1"/>
                  </a:solidFill>
                </a:rPr>
                <a:t>牛は聖獣とされているため食べません。社会的地位が高い人ほど肉食を避ける傾向があります。</a:t>
              </a:r>
              <a:endParaRPr lang="ja-JP" altLang="en-US" sz="20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5399" name="グループ 1326"/>
          <p:cNvGrpSpPr/>
          <p:nvPr/>
        </p:nvGrpSpPr>
        <p:grpSpPr>
          <a:xfrm>
            <a:off x="-25129" y="5649046"/>
            <a:ext cx="6706774" cy="1137826"/>
            <a:chOff x="-25129" y="5543174"/>
            <a:chExt cx="6706774" cy="1137826"/>
          </a:xfrm>
        </p:grpSpPr>
        <p:sp>
          <p:nvSpPr>
            <p:cNvPr id="5400" name="図形 585"/>
            <p:cNvSpPr/>
            <p:nvPr/>
          </p:nvSpPr>
          <p:spPr>
            <a:xfrm>
              <a:off x="-25129" y="5567128"/>
              <a:ext cx="2741149" cy="344808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algn="l">
                <a:defRPr lang="ja-JP" altLang="en-US"/>
              </a:pPr>
              <a:r>
                <a:rPr lang="ja-JP" altLang="en-US" sz="1400" b="1">
                  <a:solidFill>
                    <a:srgbClr val="AD3F31"/>
                  </a:solidFill>
                </a:rPr>
                <a:t>【ユダヤ教</a:t>
              </a:r>
              <a:r>
                <a:rPr lang="ja-JP" altLang="en-US" sz="700" b="1">
                  <a:solidFill>
                    <a:srgbClr val="AD3F31"/>
                  </a:solidFill>
                </a:rPr>
                <a:t>きょう</a:t>
              </a:r>
              <a:r>
                <a:rPr lang="ja-JP" altLang="en-US" sz="1400" b="1">
                  <a:solidFill>
                    <a:srgbClr val="AD3F31"/>
                  </a:solidFill>
                </a:rPr>
                <a:t>  </a:t>
              </a:r>
              <a:r>
                <a:rPr lang="ja-JP" altLang="en-US" sz="1100" b="1">
                  <a:solidFill>
                    <a:srgbClr val="AD3F31"/>
                  </a:solidFill>
                </a:rPr>
                <a:t>(Judaism)</a:t>
              </a:r>
              <a:r>
                <a:rPr lang="ja-JP" altLang="en-US" sz="1400" b="1">
                  <a:solidFill>
                    <a:srgbClr val="AD3F31"/>
                  </a:solidFill>
                </a:rPr>
                <a:t>】</a:t>
              </a:r>
              <a:endParaRPr lang="ja-JP" altLang="en-US" sz="1800" b="1">
                <a:solidFill>
                  <a:srgbClr val="AD3F31"/>
                </a:solidFill>
              </a:endParaRPr>
            </a:p>
            <a:p>
              <a:pPr algn="l">
                <a:defRPr lang="ja-JP" altLang="en-US"/>
              </a:pPr>
              <a:endParaRPr lang="ja-JP" altLang="en-US" sz="2000" b="1">
                <a:solidFill>
                  <a:schemeClr val="tx1"/>
                </a:solidFill>
              </a:endParaRPr>
            </a:p>
          </p:txBody>
        </p:sp>
        <p:sp>
          <p:nvSpPr>
            <p:cNvPr id="5401" name="図形 644"/>
            <p:cNvSpPr/>
            <p:nvPr/>
          </p:nvSpPr>
          <p:spPr>
            <a:xfrm>
              <a:off x="246338" y="6163758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402" name="図形 645"/>
            <p:cNvSpPr/>
            <p:nvPr/>
          </p:nvSpPr>
          <p:spPr>
            <a:xfrm>
              <a:off x="1530571" y="6163758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403" name="図形 646"/>
            <p:cNvSpPr/>
            <p:nvPr/>
          </p:nvSpPr>
          <p:spPr>
            <a:xfrm>
              <a:off x="258916" y="6176810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ぶた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Pork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404" name="図形 647"/>
            <p:cNvSpPr/>
            <p:nvPr/>
          </p:nvSpPr>
          <p:spPr>
            <a:xfrm>
              <a:off x="1489025" y="6176810"/>
              <a:ext cx="1312464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甲殻類</a:t>
              </a:r>
              <a:endParaRPr lang="ja-JP" altLang="en-US" sz="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700" b="1">
                  <a:solidFill>
                    <a:schemeClr val="tx1"/>
                  </a:solidFill>
                </a:rPr>
                <a:t>（こうかくるい）</a:t>
              </a:r>
              <a:endParaRPr lang="ja-JP" altLang="en-US" sz="12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Crustaceans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405" name="図形 648"/>
            <p:cNvSpPr/>
            <p:nvPr/>
          </p:nvSpPr>
          <p:spPr>
            <a:xfrm>
              <a:off x="2799032" y="6163308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406" name="図形 649"/>
            <p:cNvSpPr/>
            <p:nvPr/>
          </p:nvSpPr>
          <p:spPr>
            <a:xfrm>
              <a:off x="4076421" y="6163308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407" name="図形 650"/>
            <p:cNvSpPr/>
            <p:nvPr/>
          </p:nvSpPr>
          <p:spPr>
            <a:xfrm>
              <a:off x="2800122" y="6176368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貝類</a:t>
              </a:r>
              <a:r>
                <a:rPr lang="ja-JP" altLang="en-US" sz="700" b="1">
                  <a:solidFill>
                    <a:schemeClr val="tx1"/>
                  </a:solidFill>
                </a:rPr>
                <a:t>（かいるい）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shellfish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408" name="図形 651"/>
            <p:cNvSpPr/>
            <p:nvPr/>
          </p:nvSpPr>
          <p:spPr>
            <a:xfrm>
              <a:off x="4090089" y="6176368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たこ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octopus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409" name="図形 652"/>
            <p:cNvSpPr/>
            <p:nvPr/>
          </p:nvSpPr>
          <p:spPr>
            <a:xfrm>
              <a:off x="5366846" y="6163308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410" name="図形 653"/>
            <p:cNvSpPr/>
            <p:nvPr/>
          </p:nvSpPr>
          <p:spPr>
            <a:xfrm>
              <a:off x="5380514" y="6176368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いか</a:t>
              </a:r>
              <a:endParaRPr lang="ja-JP" altLang="en-US" sz="16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squid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11" name="図形 1325"/>
            <p:cNvSpPr/>
            <p:nvPr/>
          </p:nvSpPr>
          <p:spPr>
            <a:xfrm>
              <a:off x="2792745" y="5543174"/>
              <a:ext cx="3888900" cy="67195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algn="l">
                <a:defRPr lang="ja-JP" altLang="en-US"/>
              </a:pPr>
              <a:r>
                <a:rPr lang="ja-JP" altLang="en-US" sz="1050" b="1">
                  <a:solidFill>
                    <a:schemeClr val="tx1"/>
                  </a:solidFill>
                </a:rPr>
                <a:t>コーシャと呼ばれる食物規定があります。下記以外にも食べてはいけないものや調理法、食器の使い方まで規定があるため確認が必要です。</a:t>
              </a:r>
            </a:p>
            <a:p>
              <a:pPr algn="l">
                <a:defRPr lang="ja-JP" altLang="en-US"/>
              </a:pPr>
              <a:endParaRPr lang="ja-JP" altLang="en-US" sz="1800" b="1">
                <a:solidFill>
                  <a:schemeClr val="tx1"/>
                </a:solidFill>
              </a:endParaRPr>
            </a:p>
            <a:p>
              <a:pPr algn="l">
                <a:defRPr lang="ja-JP" altLang="en-US"/>
              </a:pPr>
              <a:endParaRPr lang="ja-JP" altLang="en-US" sz="20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5412" name="グループ 1329"/>
          <p:cNvGrpSpPr/>
          <p:nvPr/>
        </p:nvGrpSpPr>
        <p:grpSpPr>
          <a:xfrm>
            <a:off x="-25788" y="6953249"/>
            <a:ext cx="6712093" cy="943111"/>
            <a:chOff x="-25788" y="6975581"/>
            <a:chExt cx="6712093" cy="943111"/>
          </a:xfrm>
        </p:grpSpPr>
        <p:sp>
          <p:nvSpPr>
            <p:cNvPr id="5413" name="図形 586"/>
            <p:cNvSpPr/>
            <p:nvPr/>
          </p:nvSpPr>
          <p:spPr>
            <a:xfrm>
              <a:off x="-25788" y="6975581"/>
              <a:ext cx="3088187" cy="354802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algn="l">
                <a:defRPr lang="ja-JP" altLang="en-US"/>
              </a:pPr>
              <a:r>
                <a:rPr lang="ja-JP" altLang="en-US" sz="1400" b="1">
                  <a:solidFill>
                    <a:srgbClr val="AD3F31"/>
                  </a:solidFill>
                </a:rPr>
                <a:t>【ベジタリアン  </a:t>
              </a:r>
              <a:r>
                <a:rPr lang="ja-JP" altLang="en-US" sz="1100" b="1">
                  <a:solidFill>
                    <a:srgbClr val="AD3F31"/>
                  </a:solidFill>
                </a:rPr>
                <a:t>(Vegetarian)</a:t>
              </a:r>
              <a:r>
                <a:rPr lang="ja-JP" altLang="en-US" sz="1400" b="1">
                  <a:solidFill>
                    <a:srgbClr val="AD3F31"/>
                  </a:solidFill>
                </a:rPr>
                <a:t>】</a:t>
              </a:r>
              <a:endParaRPr lang="ja-JP" altLang="en-US" sz="1800" b="1">
                <a:solidFill>
                  <a:srgbClr val="AD3F31"/>
                </a:solidFill>
              </a:endParaRPr>
            </a:p>
            <a:p>
              <a:pPr algn="l">
                <a:defRPr lang="ja-JP" altLang="en-US"/>
              </a:pPr>
              <a:endParaRPr lang="ja-JP" altLang="en-US" sz="2000" b="1">
                <a:solidFill>
                  <a:schemeClr val="tx1"/>
                </a:solidFill>
              </a:endParaRPr>
            </a:p>
          </p:txBody>
        </p:sp>
        <p:sp>
          <p:nvSpPr>
            <p:cNvPr id="5414" name="図形 664"/>
            <p:cNvSpPr/>
            <p:nvPr/>
          </p:nvSpPr>
          <p:spPr>
            <a:xfrm>
              <a:off x="246338" y="7401450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415" name="図形 665"/>
            <p:cNvSpPr/>
            <p:nvPr/>
          </p:nvSpPr>
          <p:spPr>
            <a:xfrm>
              <a:off x="1530571" y="7401450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416" name="図形 666"/>
            <p:cNvSpPr/>
            <p:nvPr/>
          </p:nvSpPr>
          <p:spPr>
            <a:xfrm>
              <a:off x="190170" y="7414502"/>
              <a:ext cx="1332666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にく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All kinds of meat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417" name="図形 667"/>
            <p:cNvSpPr/>
            <p:nvPr/>
          </p:nvSpPr>
          <p:spPr>
            <a:xfrm>
              <a:off x="1524830" y="7414502"/>
              <a:ext cx="1176402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魚介類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700" b="1">
                  <a:solidFill>
                    <a:schemeClr val="tx1"/>
                  </a:solidFill>
                </a:rPr>
                <a:t>（ぎょかいるい）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Seafood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418" name="図形 668"/>
            <p:cNvSpPr/>
            <p:nvPr/>
          </p:nvSpPr>
          <p:spPr>
            <a:xfrm>
              <a:off x="2799032" y="7401000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419" name="図形 669"/>
            <p:cNvSpPr/>
            <p:nvPr/>
          </p:nvSpPr>
          <p:spPr>
            <a:xfrm>
              <a:off x="4076421" y="7401000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420" name="図形 670"/>
            <p:cNvSpPr/>
            <p:nvPr/>
          </p:nvSpPr>
          <p:spPr>
            <a:xfrm>
              <a:off x="2800122" y="7414060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たまご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Egg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421" name="図形 671"/>
            <p:cNvSpPr/>
            <p:nvPr/>
          </p:nvSpPr>
          <p:spPr>
            <a:xfrm>
              <a:off x="4090089" y="7414060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乳製品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700" b="1">
                  <a:solidFill>
                    <a:schemeClr val="tx1"/>
                  </a:solidFill>
                </a:rPr>
                <a:t>（にゅうせいひん）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Dairy products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422" name="図形 672"/>
            <p:cNvSpPr/>
            <p:nvPr/>
          </p:nvSpPr>
          <p:spPr>
            <a:xfrm>
              <a:off x="5366846" y="7401000"/>
              <a:ext cx="1186726" cy="504190"/>
            </a:xfrm>
            <a:prstGeom prst="roundRect">
              <a:avLst>
                <a:gd name="adj" fmla="val 7463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400"/>
            </a:p>
          </p:txBody>
        </p:sp>
        <p:sp>
          <p:nvSpPr>
            <p:cNvPr id="5423" name="図形 673"/>
            <p:cNvSpPr/>
            <p:nvPr/>
          </p:nvSpPr>
          <p:spPr>
            <a:xfrm>
              <a:off x="5380514" y="7414060"/>
              <a:ext cx="1174148" cy="50419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ごくん</a:t>
              </a:r>
              <a:endParaRPr lang="ja-JP" altLang="en-US" sz="2400" b="1">
                <a:solidFill>
                  <a:schemeClr val="tx1"/>
                </a:solidFill>
              </a:endParaRPr>
            </a:p>
            <a:p>
              <a:pPr algn="ctr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defRPr lang="ja-JP" altLang="en-US"/>
              </a:pPr>
              <a:r>
                <a:rPr lang="ja-JP" altLang="en-US" sz="1000" b="1">
                  <a:solidFill>
                    <a:schemeClr val="tx1"/>
                  </a:solidFill>
                </a:rPr>
                <a:t>Five pungent vegetables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424" name="図形 1328"/>
            <p:cNvSpPr/>
            <p:nvPr/>
          </p:nvSpPr>
          <p:spPr>
            <a:xfrm>
              <a:off x="2792745" y="6975581"/>
              <a:ext cx="3893560" cy="45587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algn="l">
                <a:defRPr lang="ja-JP" altLang="en-US"/>
              </a:pPr>
              <a:r>
                <a:rPr lang="ja-JP" altLang="en-US" sz="1050" b="1">
                  <a:solidFill>
                    <a:schemeClr val="tx1"/>
                  </a:solidFill>
                </a:rPr>
                <a:t>肉・魚介全般を食べません。一部で乳製品や蜂蜜、五葷、地中の野菜を食べない方もいます。</a:t>
              </a:r>
              <a:endParaRPr lang="ja-JP" altLang="en-US" sz="1800" b="1">
                <a:solidFill>
                  <a:schemeClr val="tx1"/>
                </a:solidFill>
              </a:endParaRPr>
            </a:p>
            <a:p>
              <a:pPr algn="l">
                <a:defRPr lang="ja-JP" altLang="en-US"/>
              </a:pPr>
              <a:endParaRPr lang="ja-JP" altLang="en-US" sz="2000" b="1">
                <a:solidFill>
                  <a:schemeClr val="tx1"/>
                </a:solidFill>
              </a:endParaRPr>
            </a:p>
          </p:txBody>
        </p:sp>
      </p:grpSp>
      <p:sp>
        <p:nvSpPr>
          <p:cNvPr id="5425" name="図形 4708"/>
          <p:cNvSpPr/>
          <p:nvPr/>
        </p:nvSpPr>
        <p:spPr>
          <a:xfrm>
            <a:off x="117000" y="489000"/>
            <a:ext cx="6671798" cy="46769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●宗教上</a:t>
            </a:r>
            <a:r>
              <a:rPr lang="ja-JP" altLang="en-US" sz="700" b="1">
                <a:solidFill>
                  <a:schemeClr val="tx1"/>
                </a:solidFill>
              </a:rPr>
              <a:t>（しゅうきょうじょう）</a:t>
            </a:r>
            <a:r>
              <a:rPr lang="ja-JP" altLang="en-US" sz="1400" b="1">
                <a:solidFill>
                  <a:schemeClr val="tx1"/>
                </a:solidFill>
              </a:rPr>
              <a:t>たべてはいけないものを　おしえてください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　Please tell me what foods are forbidden to eat for religious reasons.    </a:t>
            </a:r>
            <a:r>
              <a:rPr lang="ja-JP" altLang="en-US" sz="1200" b="1">
                <a:solidFill>
                  <a:schemeClr val="tx1"/>
                </a:solidFill>
              </a:rPr>
              <a:t> </a:t>
            </a:r>
            <a:endParaRPr lang="ja-JP" altLang="en-US" sz="2000" b="1">
              <a:solidFill>
                <a:schemeClr val="tx1"/>
              </a:solidFill>
            </a:endParaRPr>
          </a:p>
        </p:txBody>
      </p:sp>
      <p:sp>
        <p:nvSpPr>
          <p:cNvPr id="5426" name="図形 4709"/>
          <p:cNvSpPr/>
          <p:nvPr/>
        </p:nvSpPr>
        <p:spPr>
          <a:xfrm>
            <a:off x="0" y="1065000"/>
            <a:ext cx="6858000" cy="17780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800"/>
          </a:p>
        </p:txBody>
      </p:sp>
      <p:sp>
        <p:nvSpPr>
          <p:cNvPr id="5427" name="四角形 5062"/>
          <p:cNvSpPr/>
          <p:nvPr/>
        </p:nvSpPr>
        <p:spPr>
          <a:xfrm>
            <a:off x="4429356" y="9632939"/>
            <a:ext cx="2445446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17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  <p:sp>
        <p:nvSpPr>
          <p:cNvPr id="5428" name="テキスト 5071"/>
          <p:cNvSpPr txBox="1"/>
          <p:nvPr/>
        </p:nvSpPr>
        <p:spPr>
          <a:xfrm>
            <a:off x="176391" y="7988479"/>
            <a:ext cx="6698775" cy="199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ja-JP" altLang="en-US"/>
            </a:pPr>
            <a:r>
              <a:rPr lang="ja-JP" altLang="en-US" sz="700"/>
              <a:t>参考：農林水産省　飲食事業者のためのインバウンド対応ガイドブック　https://www.maff.go.jp/j//shokusan/eat/attach/pdf/inbound_17-5.pdf</a:t>
            </a:r>
            <a:endParaRPr lang="ja-JP" altLang="en-US" sz="800"/>
          </a:p>
        </p:txBody>
      </p:sp>
      <p:sp>
        <p:nvSpPr>
          <p:cNvPr id="5429" name="四角形 5116"/>
          <p:cNvSpPr/>
          <p:nvPr/>
        </p:nvSpPr>
        <p:spPr>
          <a:xfrm>
            <a:off x="7029000" y="425106"/>
            <a:ext cx="1586905" cy="10631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>
                <a:solidFill>
                  <a:schemeClr val="tx1"/>
                </a:solidFill>
              </a:rPr>
              <a:t>説明分は受付側用</a:t>
            </a:r>
            <a:endParaRPr lang="ja-JP" altLang="en-US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200">
                <a:solidFill>
                  <a:schemeClr val="tx1"/>
                </a:solidFill>
              </a:rPr>
              <a:t>なのでふりがな無し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1" name="図形 1428"/>
          <p:cNvSpPr/>
          <p:nvPr/>
        </p:nvSpPr>
        <p:spPr>
          <a:xfrm>
            <a:off x="3359" y="8768374"/>
            <a:ext cx="6861123" cy="1141776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5432" name="図形 148"/>
          <p:cNvSpPr/>
          <p:nvPr/>
        </p:nvSpPr>
        <p:spPr>
          <a:xfrm>
            <a:off x="0" y="0"/>
            <a:ext cx="6858000" cy="351036"/>
          </a:xfrm>
          <a:prstGeom prst="flowChartProcess">
            <a:avLst/>
          </a:prstGeom>
          <a:solidFill>
            <a:schemeClr val="accent6">
              <a:lumMod val="50000"/>
            </a:schemeClr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5433" name="図形 149"/>
          <p:cNvSpPr/>
          <p:nvPr/>
        </p:nvSpPr>
        <p:spPr>
          <a:xfrm>
            <a:off x="806" y="-13641"/>
            <a:ext cx="6863679" cy="368354"/>
          </a:xfrm>
          <a:prstGeom prst="flowChartProcess">
            <a:avLst/>
          </a:prstGeom>
          <a:solidFill>
            <a:srgbClr val="876E9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/>
              <a:t>ほしいもの　1/2</a:t>
            </a:r>
            <a:endParaRPr lang="ja-JP" altLang="en-US" sz="3200" b="1"/>
          </a:p>
        </p:txBody>
      </p:sp>
      <p:sp>
        <p:nvSpPr>
          <p:cNvPr id="5434" name="図形 145"/>
          <p:cNvSpPr/>
          <p:nvPr/>
        </p:nvSpPr>
        <p:spPr>
          <a:xfrm>
            <a:off x="23875" y="144000"/>
            <a:ext cx="6858000" cy="113700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2000" b="1">
                <a:solidFill>
                  <a:srgbClr val="876E9E"/>
                </a:solidFill>
              </a:rPr>
              <a:t>◆</a:t>
            </a:r>
            <a:r>
              <a:rPr lang="ja-JP" altLang="en-US" sz="2000" b="1">
                <a:solidFill>
                  <a:schemeClr val="tx1"/>
                </a:solidFill>
              </a:rPr>
              <a:t>ほしいものは　なんですか?</a:t>
            </a:r>
          </a:p>
          <a:p>
            <a:pPr algn="l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　　What do you want?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5435" name="図形 810"/>
          <p:cNvSpPr/>
          <p:nvPr/>
        </p:nvSpPr>
        <p:spPr>
          <a:xfrm>
            <a:off x="2163643" y="8945084"/>
            <a:ext cx="1727835" cy="687916"/>
          </a:xfrm>
          <a:prstGeom prst="roundRect">
            <a:avLst>
              <a:gd name="adj" fmla="val 7463"/>
            </a:avLst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5436" name="図形 806"/>
          <p:cNvSpPr/>
          <p:nvPr/>
        </p:nvSpPr>
        <p:spPr>
          <a:xfrm>
            <a:off x="300720" y="8945084"/>
            <a:ext cx="1727835" cy="687916"/>
          </a:xfrm>
          <a:prstGeom prst="roundRect">
            <a:avLst>
              <a:gd name="adj" fmla="val 7463"/>
            </a:avLst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>
              <a:solidFill>
                <a:schemeClr val="tx1"/>
              </a:solidFill>
            </a:endParaRPr>
          </a:p>
        </p:txBody>
      </p:sp>
      <p:sp>
        <p:nvSpPr>
          <p:cNvPr id="5437" name="図形 811"/>
          <p:cNvSpPr/>
          <p:nvPr/>
        </p:nvSpPr>
        <p:spPr>
          <a:xfrm>
            <a:off x="4026565" y="8945084"/>
            <a:ext cx="2577280" cy="687916"/>
          </a:xfrm>
          <a:prstGeom prst="roundRect">
            <a:avLst>
              <a:gd name="adj" fmla="val 7463"/>
            </a:avLst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5438" name="図形 812"/>
          <p:cNvSpPr/>
          <p:nvPr/>
        </p:nvSpPr>
        <p:spPr>
          <a:xfrm>
            <a:off x="197075" y="8960533"/>
            <a:ext cx="1959394" cy="67246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 b="1" strike="noStrike">
                <a:solidFill>
                  <a:schemeClr val="tx1"/>
                </a:solidFill>
              </a:rPr>
              <a:t>わたすことが</a:t>
            </a:r>
            <a:r>
              <a:rPr lang="ja-JP" altLang="en-US" sz="1200" b="1">
                <a:solidFill>
                  <a:schemeClr val="tx1"/>
                </a:solidFill>
              </a:rPr>
              <a:t>できます</a:t>
            </a:r>
            <a:endParaRPr lang="ja-JP" altLang="en-US" sz="28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We will give it to you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5439" name="図形 813"/>
          <p:cNvSpPr/>
          <p:nvPr/>
        </p:nvSpPr>
        <p:spPr>
          <a:xfrm>
            <a:off x="2159200" y="8960533"/>
            <a:ext cx="1729129" cy="67246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 b="1" strike="noStrike">
                <a:solidFill>
                  <a:schemeClr val="tx1"/>
                </a:solidFill>
              </a:rPr>
              <a:t>あげることが</a:t>
            </a:r>
            <a:endParaRPr lang="ja-JP" altLang="en-US" sz="2800" b="1" strike="noStrike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200" b="1" strike="noStrike">
                <a:solidFill>
                  <a:schemeClr val="tx1"/>
                </a:solidFill>
              </a:rPr>
              <a:t>できません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We don't have this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grpSp>
        <p:nvGrpSpPr>
          <p:cNvPr id="5440" name="グループ 1366"/>
          <p:cNvGrpSpPr/>
          <p:nvPr/>
        </p:nvGrpSpPr>
        <p:grpSpPr>
          <a:xfrm>
            <a:off x="277438" y="1425000"/>
            <a:ext cx="6303125" cy="1224280"/>
            <a:chOff x="277438" y="1065000"/>
            <a:chExt cx="6303125" cy="1322305"/>
          </a:xfrm>
        </p:grpSpPr>
        <p:sp>
          <p:nvSpPr>
            <p:cNvPr id="5441" name="図形 1202"/>
            <p:cNvSpPr/>
            <p:nvPr/>
          </p:nvSpPr>
          <p:spPr>
            <a:xfrm>
              <a:off x="277438" y="1851484"/>
              <a:ext cx="1174148" cy="530246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たべもの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Food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42" name="図形 543"/>
            <p:cNvSpPr/>
            <p:nvPr/>
          </p:nvSpPr>
          <p:spPr>
            <a:xfrm>
              <a:off x="5393837" y="17233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コップ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Cup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43" name="図形 538"/>
            <p:cNvSpPr/>
            <p:nvPr/>
          </p:nvSpPr>
          <p:spPr>
            <a:xfrm>
              <a:off x="277438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444" name="図形 539"/>
            <p:cNvSpPr/>
            <p:nvPr/>
          </p:nvSpPr>
          <p:spPr>
            <a:xfrm>
              <a:off x="4109604" y="17233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おゆ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Hot water</a:t>
              </a:r>
            </a:p>
          </p:txBody>
        </p:sp>
        <p:sp>
          <p:nvSpPr>
            <p:cNvPr id="5445" name="図形 540"/>
            <p:cNvSpPr/>
            <p:nvPr/>
          </p:nvSpPr>
          <p:spPr>
            <a:xfrm>
              <a:off x="1554827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446" name="図形 541"/>
            <p:cNvSpPr/>
            <p:nvPr/>
          </p:nvSpPr>
          <p:spPr>
            <a:xfrm>
              <a:off x="2845572" y="174375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みず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Water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47" name="図形 542"/>
            <p:cNvSpPr/>
            <p:nvPr/>
          </p:nvSpPr>
          <p:spPr>
            <a:xfrm>
              <a:off x="2832215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448" name="図形 544"/>
            <p:cNvSpPr/>
            <p:nvPr/>
          </p:nvSpPr>
          <p:spPr>
            <a:xfrm>
              <a:off x="4109604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449" name="図形 546"/>
            <p:cNvSpPr/>
            <p:nvPr/>
          </p:nvSpPr>
          <p:spPr>
            <a:xfrm>
              <a:off x="5393837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450" name="図形 1336"/>
            <p:cNvSpPr/>
            <p:nvPr/>
          </p:nvSpPr>
          <p:spPr>
            <a:xfrm>
              <a:off x="1485000" y="1857000"/>
              <a:ext cx="1310970" cy="530246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のみもの</a:t>
              </a:r>
              <a:endParaRPr lang="ja-JP" altLang="en-US" sz="16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Drink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5451" name="グループ 1388"/>
          <p:cNvGrpSpPr/>
          <p:nvPr/>
        </p:nvGrpSpPr>
        <p:grpSpPr>
          <a:xfrm>
            <a:off x="277438" y="2792720"/>
            <a:ext cx="6303125" cy="1224280"/>
            <a:chOff x="277438" y="2490600"/>
            <a:chExt cx="6303125" cy="1316730"/>
          </a:xfrm>
        </p:grpSpPr>
        <p:sp>
          <p:nvSpPr>
            <p:cNvPr id="5452" name="図形 538"/>
            <p:cNvSpPr/>
            <p:nvPr/>
          </p:nvSpPr>
          <p:spPr>
            <a:xfrm>
              <a:off x="277438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453" name="図形 540"/>
            <p:cNvSpPr/>
            <p:nvPr/>
          </p:nvSpPr>
          <p:spPr>
            <a:xfrm>
              <a:off x="1554827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454" name="図形 542"/>
            <p:cNvSpPr/>
            <p:nvPr/>
          </p:nvSpPr>
          <p:spPr>
            <a:xfrm>
              <a:off x="2832215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455" name="図形 544"/>
            <p:cNvSpPr/>
            <p:nvPr/>
          </p:nvSpPr>
          <p:spPr>
            <a:xfrm>
              <a:off x="4109604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456" name="図形 546"/>
            <p:cNvSpPr/>
            <p:nvPr/>
          </p:nvSpPr>
          <p:spPr>
            <a:xfrm>
              <a:off x="5393837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457" name="図形 539"/>
            <p:cNvSpPr/>
            <p:nvPr/>
          </p:nvSpPr>
          <p:spPr>
            <a:xfrm>
              <a:off x="277438" y="31489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おさら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Plate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58" name="図形 547"/>
            <p:cNvSpPr/>
            <p:nvPr/>
          </p:nvSpPr>
          <p:spPr>
            <a:xfrm>
              <a:off x="4004421" y="3163780"/>
              <a:ext cx="1368579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フォーク</a:t>
              </a:r>
              <a:endParaRPr lang="ja-JP" altLang="en-US" sz="16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Fork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59" name="図形 545"/>
            <p:cNvSpPr/>
            <p:nvPr/>
          </p:nvSpPr>
          <p:spPr>
            <a:xfrm>
              <a:off x="1554827" y="3163780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はし</a:t>
              </a:r>
              <a:endParaRPr lang="ja-JP" altLang="en-US" sz="12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Chopsticks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60" name="図形 1338"/>
            <p:cNvSpPr/>
            <p:nvPr/>
          </p:nvSpPr>
          <p:spPr>
            <a:xfrm>
              <a:off x="2830273" y="3163780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スプーン</a:t>
              </a:r>
              <a:endParaRPr lang="ja-JP" altLang="en-US" sz="12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Spoon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61" name="図形 1344"/>
            <p:cNvSpPr/>
            <p:nvPr/>
          </p:nvSpPr>
          <p:spPr>
            <a:xfrm>
              <a:off x="5400126" y="3163780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ストロー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Straw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</p:grpSp>
      <p:sp>
        <p:nvSpPr>
          <p:cNvPr id="5462" name="図形 1427"/>
          <p:cNvSpPr/>
          <p:nvPr/>
        </p:nvSpPr>
        <p:spPr>
          <a:xfrm>
            <a:off x="188266" y="921000"/>
            <a:ext cx="5397607" cy="569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◎食品関係</a:t>
            </a:r>
            <a:r>
              <a:rPr lang="ja-JP" altLang="en-US" sz="700" b="1">
                <a:solidFill>
                  <a:schemeClr val="tx1"/>
                </a:solidFill>
              </a:rPr>
              <a:t>（しょくひんかんけい）</a:t>
            </a:r>
            <a:r>
              <a:rPr lang="ja-JP" altLang="en-US" sz="16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Food-related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5463" name="図形 1429"/>
          <p:cNvSpPr/>
          <p:nvPr/>
        </p:nvSpPr>
        <p:spPr>
          <a:xfrm>
            <a:off x="189000" y="4167944"/>
            <a:ext cx="6858000" cy="569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◎衛生用品</a:t>
            </a:r>
            <a:r>
              <a:rPr lang="ja-JP" altLang="en-US" sz="700" b="1">
                <a:solidFill>
                  <a:schemeClr val="tx1"/>
                </a:solidFill>
              </a:rPr>
              <a:t>（えいせいようひん）</a:t>
            </a:r>
            <a:r>
              <a:rPr lang="ja-JP" altLang="en-US" sz="16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Sanitary products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grpSp>
        <p:nvGrpSpPr>
          <p:cNvPr id="5464" name="グループ 1029"/>
          <p:cNvGrpSpPr/>
          <p:nvPr/>
        </p:nvGrpSpPr>
        <p:grpSpPr>
          <a:xfrm>
            <a:off x="191769" y="4665000"/>
            <a:ext cx="6477231" cy="3960000"/>
            <a:chOff x="191769" y="4665000"/>
            <a:chExt cx="6477231" cy="3960000"/>
          </a:xfrm>
        </p:grpSpPr>
        <p:sp>
          <p:nvSpPr>
            <p:cNvPr id="5465" name="図形 541"/>
            <p:cNvSpPr/>
            <p:nvPr/>
          </p:nvSpPr>
          <p:spPr>
            <a:xfrm>
              <a:off x="195170" y="5190105"/>
              <a:ext cx="1368109" cy="66685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ばんそうこう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Band-aid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66" name="図形 543"/>
            <p:cNvSpPr/>
            <p:nvPr/>
          </p:nvSpPr>
          <p:spPr>
            <a:xfrm>
              <a:off x="1558312" y="5190105"/>
              <a:ext cx="1174148" cy="66685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ほうたい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Bandage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67" name="図形 545"/>
            <p:cNvSpPr/>
            <p:nvPr/>
          </p:nvSpPr>
          <p:spPr>
            <a:xfrm>
              <a:off x="4115586" y="5190105"/>
              <a:ext cx="1174148" cy="66685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ガーゼ</a:t>
              </a:r>
              <a:endParaRPr lang="ja-JP" altLang="en-US" sz="2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Gauze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68" name="図形 547"/>
            <p:cNvSpPr/>
            <p:nvPr/>
          </p:nvSpPr>
          <p:spPr>
            <a:xfrm>
              <a:off x="2736810" y="5173060"/>
              <a:ext cx="1409762" cy="66685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しょうどくえき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Disinfectant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grpSp>
          <p:nvGrpSpPr>
            <p:cNvPr id="5469" name="グループ 1441"/>
            <p:cNvGrpSpPr/>
            <p:nvPr/>
          </p:nvGrpSpPr>
          <p:grpSpPr>
            <a:xfrm>
              <a:off x="277438" y="4665000"/>
              <a:ext cx="6303125" cy="1224280"/>
              <a:chOff x="277438" y="4521000"/>
              <a:chExt cx="6303125" cy="1224280"/>
            </a:xfrm>
          </p:grpSpPr>
          <p:sp>
            <p:nvSpPr>
              <p:cNvPr id="5470" name="図形 538"/>
              <p:cNvSpPr/>
              <p:nvPr/>
            </p:nvSpPr>
            <p:spPr>
              <a:xfrm>
                <a:off x="277438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471" name="図形 540"/>
              <p:cNvSpPr/>
              <p:nvPr/>
            </p:nvSpPr>
            <p:spPr>
              <a:xfrm>
                <a:off x="1554827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472" name="図形 542"/>
              <p:cNvSpPr/>
              <p:nvPr/>
            </p:nvSpPr>
            <p:spPr>
              <a:xfrm>
                <a:off x="2832215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473" name="図形 544"/>
              <p:cNvSpPr/>
              <p:nvPr/>
            </p:nvSpPr>
            <p:spPr>
              <a:xfrm>
                <a:off x="4109604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474" name="図形 546"/>
              <p:cNvSpPr/>
              <p:nvPr/>
            </p:nvSpPr>
            <p:spPr>
              <a:xfrm>
                <a:off x="5393837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</p:grpSp>
        <p:grpSp>
          <p:nvGrpSpPr>
            <p:cNvPr id="5475" name="グループ 1443"/>
            <p:cNvGrpSpPr/>
            <p:nvPr/>
          </p:nvGrpSpPr>
          <p:grpSpPr>
            <a:xfrm>
              <a:off x="277438" y="6027040"/>
              <a:ext cx="6303125" cy="1224280"/>
              <a:chOff x="277438" y="4521000"/>
              <a:chExt cx="6303125" cy="1224280"/>
            </a:xfrm>
          </p:grpSpPr>
          <p:sp>
            <p:nvSpPr>
              <p:cNvPr id="5476" name="図形 538"/>
              <p:cNvSpPr/>
              <p:nvPr/>
            </p:nvSpPr>
            <p:spPr>
              <a:xfrm>
                <a:off x="277438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477" name="図形 540"/>
              <p:cNvSpPr/>
              <p:nvPr/>
            </p:nvSpPr>
            <p:spPr>
              <a:xfrm>
                <a:off x="1554827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478" name="図形 542"/>
              <p:cNvSpPr/>
              <p:nvPr/>
            </p:nvSpPr>
            <p:spPr>
              <a:xfrm>
                <a:off x="2832215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479" name="図形 544"/>
              <p:cNvSpPr/>
              <p:nvPr/>
            </p:nvSpPr>
            <p:spPr>
              <a:xfrm>
                <a:off x="4109604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480" name="図形 546"/>
              <p:cNvSpPr/>
              <p:nvPr/>
            </p:nvSpPr>
            <p:spPr>
              <a:xfrm>
                <a:off x="5393837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</p:grpSp>
        <p:grpSp>
          <p:nvGrpSpPr>
            <p:cNvPr id="5481" name="グループ 1449"/>
            <p:cNvGrpSpPr/>
            <p:nvPr/>
          </p:nvGrpSpPr>
          <p:grpSpPr>
            <a:xfrm>
              <a:off x="277438" y="7400720"/>
              <a:ext cx="6303125" cy="1224280"/>
              <a:chOff x="277438" y="4521000"/>
              <a:chExt cx="6303125" cy="1224280"/>
            </a:xfrm>
          </p:grpSpPr>
          <p:sp>
            <p:nvSpPr>
              <p:cNvPr id="5482" name="図形 538"/>
              <p:cNvSpPr/>
              <p:nvPr/>
            </p:nvSpPr>
            <p:spPr>
              <a:xfrm>
                <a:off x="277438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483" name="図形 540"/>
              <p:cNvSpPr/>
              <p:nvPr/>
            </p:nvSpPr>
            <p:spPr>
              <a:xfrm>
                <a:off x="1554827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484" name="図形 542"/>
              <p:cNvSpPr/>
              <p:nvPr/>
            </p:nvSpPr>
            <p:spPr>
              <a:xfrm>
                <a:off x="2832215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485" name="図形 544"/>
              <p:cNvSpPr/>
              <p:nvPr/>
            </p:nvSpPr>
            <p:spPr>
              <a:xfrm>
                <a:off x="4109604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486" name="図形 546"/>
              <p:cNvSpPr/>
              <p:nvPr/>
            </p:nvSpPr>
            <p:spPr>
              <a:xfrm>
                <a:off x="5393837" y="4521000"/>
                <a:ext cx="1186726" cy="122428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</p:grpSp>
        <p:sp>
          <p:nvSpPr>
            <p:cNvPr id="5487" name="図形 1466"/>
            <p:cNvSpPr/>
            <p:nvPr/>
          </p:nvSpPr>
          <p:spPr>
            <a:xfrm>
              <a:off x="5301000" y="8063356"/>
              <a:ext cx="1310970" cy="56164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体温計</a:t>
              </a:r>
              <a:endParaRPr lang="ja-JP" altLang="en-US" sz="12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700" b="1">
                  <a:solidFill>
                    <a:schemeClr val="tx1"/>
                  </a:solidFill>
                </a:rPr>
                <a:t>（たいおんけい）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Thermometer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488" name="図形 1468"/>
            <p:cNvSpPr/>
            <p:nvPr/>
          </p:nvSpPr>
          <p:spPr>
            <a:xfrm>
              <a:off x="1558312" y="6584470"/>
              <a:ext cx="1174148" cy="66685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はみがきこ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Toothpaste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89" name="図形 1469"/>
            <p:cNvSpPr/>
            <p:nvPr/>
          </p:nvSpPr>
          <p:spPr>
            <a:xfrm>
              <a:off x="277438" y="6584470"/>
              <a:ext cx="1174148" cy="66685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ハブラシ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Toothbrush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90" name="図形 1470"/>
            <p:cNvSpPr/>
            <p:nvPr/>
          </p:nvSpPr>
          <p:spPr>
            <a:xfrm>
              <a:off x="2795582" y="8063356"/>
              <a:ext cx="1222380" cy="56164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リンス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Conditioner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91" name="図形 1471"/>
            <p:cNvSpPr/>
            <p:nvPr/>
          </p:nvSpPr>
          <p:spPr>
            <a:xfrm>
              <a:off x="1566056" y="8063356"/>
              <a:ext cx="1161434" cy="56164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シャンプー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Shampoo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92" name="図形 1472"/>
            <p:cNvSpPr/>
            <p:nvPr/>
          </p:nvSpPr>
          <p:spPr>
            <a:xfrm>
              <a:off x="191769" y="8063356"/>
              <a:ext cx="1365231" cy="56164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マスク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Mask</a:t>
              </a:r>
            </a:p>
          </p:txBody>
        </p:sp>
        <p:sp>
          <p:nvSpPr>
            <p:cNvPr id="5493" name="図形 1473"/>
            <p:cNvSpPr/>
            <p:nvPr/>
          </p:nvSpPr>
          <p:spPr>
            <a:xfrm>
              <a:off x="5301000" y="5327356"/>
              <a:ext cx="1365231" cy="56164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ウェット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ティッシュ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Wet wipes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94" name="図形 1474"/>
            <p:cNvSpPr/>
            <p:nvPr/>
          </p:nvSpPr>
          <p:spPr>
            <a:xfrm>
              <a:off x="2844471" y="6584471"/>
              <a:ext cx="1226577" cy="66685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ティッシュ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Tissue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  <p:sp>
          <p:nvSpPr>
            <p:cNvPr id="5495" name="図形 1475"/>
            <p:cNvSpPr/>
            <p:nvPr/>
          </p:nvSpPr>
          <p:spPr>
            <a:xfrm>
              <a:off x="4115586" y="6584471"/>
              <a:ext cx="1174148" cy="666850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トイレットペーパー</a:t>
              </a:r>
              <a:endParaRPr lang="ja-JP" altLang="en-US" sz="2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Toilet paper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96" name="図形 1476"/>
            <p:cNvSpPr/>
            <p:nvPr/>
          </p:nvSpPr>
          <p:spPr>
            <a:xfrm>
              <a:off x="5358030" y="6689676"/>
              <a:ext cx="1310970" cy="56164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せっけん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Soap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497" name="図形 1477"/>
            <p:cNvSpPr/>
            <p:nvPr/>
          </p:nvSpPr>
          <p:spPr>
            <a:xfrm>
              <a:off x="4068288" y="8063356"/>
              <a:ext cx="1301592" cy="561644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生理用品</a:t>
              </a:r>
            </a:p>
            <a:p>
              <a:pPr algn="ctr">
                <a:defRPr lang="ja-JP" altLang="en-US"/>
              </a:pPr>
              <a:r>
                <a:rPr lang="ja-JP" altLang="en-US" sz="700" b="1">
                  <a:solidFill>
                    <a:schemeClr val="tx1"/>
                  </a:solidFill>
                </a:rPr>
                <a:t>（せいりようひん）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Sanitary goods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5498" name="グループ 2470"/>
          <p:cNvGrpSpPr/>
          <p:nvPr/>
        </p:nvGrpSpPr>
        <p:grpSpPr>
          <a:xfrm>
            <a:off x="5828200" y="4737000"/>
            <a:ext cx="256571" cy="511040"/>
            <a:chOff x="13115" y="4243"/>
            <a:chExt cx="2197" cy="3886"/>
          </a:xfrm>
        </p:grpSpPr>
        <p:sp>
          <p:nvSpPr>
            <p:cNvPr id="5499" name="楕円 22416"/>
            <p:cNvSpPr/>
            <p:nvPr/>
          </p:nvSpPr>
          <p:spPr>
            <a:xfrm>
              <a:off x="13115" y="5455"/>
              <a:ext cx="2197" cy="267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32" y="17478"/>
                  </a:moveTo>
                  <a:cubicBezTo>
                    <a:pt x="732" y="17478"/>
                    <a:pt x="-1346" y="549"/>
                    <a:pt x="1451" y="62"/>
                  </a:cubicBezTo>
                  <a:cubicBezTo>
                    <a:pt x="3188" y="-624"/>
                    <a:pt x="11398" y="4622"/>
                    <a:pt x="11398" y="4622"/>
                  </a:cubicBezTo>
                  <a:cubicBezTo>
                    <a:pt x="11398" y="4622"/>
                    <a:pt x="17134" y="1150"/>
                    <a:pt x="20146" y="2540"/>
                  </a:cubicBezTo>
                  <a:cubicBezTo>
                    <a:pt x="21883" y="3228"/>
                    <a:pt x="21576" y="17478"/>
                    <a:pt x="21576" y="17478"/>
                  </a:cubicBezTo>
                  <a:cubicBezTo>
                    <a:pt x="21576" y="19755"/>
                    <a:pt x="16909" y="21600"/>
                    <a:pt x="11155" y="21600"/>
                  </a:cubicBezTo>
                  <a:cubicBezTo>
                    <a:pt x="5397" y="21600"/>
                    <a:pt x="732" y="19755"/>
                    <a:pt x="732" y="17478"/>
                  </a:cubicBezTo>
                  <a:close/>
                </a:path>
              </a:pathLst>
            </a:custGeom>
            <a:solidFill>
              <a:srgbClr val="4472C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00" name="楕円 22415"/>
            <p:cNvSpPr/>
            <p:nvPr/>
          </p:nvSpPr>
          <p:spPr>
            <a:xfrm>
              <a:off x="13126" y="5242"/>
              <a:ext cx="2147" cy="106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6" y="12203"/>
                  </a:moveTo>
                  <a:cubicBezTo>
                    <a:pt x="106" y="12203"/>
                    <a:pt x="-717" y="1727"/>
                    <a:pt x="2153" y="617"/>
                  </a:cubicBezTo>
                  <a:cubicBezTo>
                    <a:pt x="3936" y="-949"/>
                    <a:pt x="10804" y="2806"/>
                    <a:pt x="10804" y="2806"/>
                  </a:cubicBezTo>
                  <a:cubicBezTo>
                    <a:pt x="10804" y="2806"/>
                    <a:pt x="17235" y="-2115"/>
                    <a:pt x="20326" y="1053"/>
                  </a:cubicBezTo>
                  <a:cubicBezTo>
                    <a:pt x="22109" y="2619"/>
                    <a:pt x="21502" y="12203"/>
                    <a:pt x="21502" y="12203"/>
                  </a:cubicBezTo>
                  <a:cubicBezTo>
                    <a:pt x="21502" y="17393"/>
                    <a:pt x="16712" y="21600"/>
                    <a:pt x="10804" y="21600"/>
                  </a:cubicBezTo>
                  <a:cubicBezTo>
                    <a:pt x="4896" y="21600"/>
                    <a:pt x="106" y="17393"/>
                    <a:pt x="106" y="12203"/>
                  </a:cubicBezTo>
                  <a:close/>
                </a:path>
              </a:pathLst>
            </a:cu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01" name="楕円 22414"/>
            <p:cNvSpPr/>
            <p:nvPr/>
          </p:nvSpPr>
          <p:spPr>
            <a:xfrm>
              <a:off x="13132" y="4983"/>
              <a:ext cx="2125" cy="940"/>
            </a:xfrm>
            <a:prstGeom prst="ellipse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02" name="図形 22417"/>
            <p:cNvSpPr/>
            <p:nvPr/>
          </p:nvSpPr>
          <p:spPr>
            <a:xfrm>
              <a:off x="13716" y="5359"/>
              <a:ext cx="663" cy="265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03" name="図形 22418"/>
            <p:cNvSpPr/>
            <p:nvPr/>
          </p:nvSpPr>
          <p:spPr>
            <a:xfrm>
              <a:off x="14352" y="4902"/>
              <a:ext cx="599" cy="71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14563"/>
                  </a:moveTo>
                  <a:lnTo>
                    <a:pt x="12626" y="97"/>
                  </a:lnTo>
                  <a:cubicBezTo>
                    <a:pt x="14964" y="97"/>
                    <a:pt x="17303" y="-293"/>
                    <a:pt x="19641" y="488"/>
                  </a:cubicBezTo>
                  <a:cubicBezTo>
                    <a:pt x="27591" y="11044"/>
                    <a:pt x="9354" y="17299"/>
                    <a:pt x="468" y="21600"/>
                  </a:cubicBezTo>
                  <a:lnTo>
                    <a:pt x="-1" y="14563"/>
                  </a:lnTo>
                  <a:close/>
                </a:path>
              </a:pathLst>
            </a:custGeom>
            <a:solidFill>
              <a:srgbClr val="4472C4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04" name="図形 22419"/>
            <p:cNvSpPr/>
            <p:nvPr/>
          </p:nvSpPr>
          <p:spPr>
            <a:xfrm>
              <a:off x="13444" y="4243"/>
              <a:ext cx="1057" cy="137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533" y="21192"/>
                  </a:moveTo>
                  <a:cubicBezTo>
                    <a:pt x="5333" y="14467"/>
                    <a:pt x="-1066" y="8150"/>
                    <a:pt x="266" y="203"/>
                  </a:cubicBezTo>
                  <a:cubicBezTo>
                    <a:pt x="1600" y="407"/>
                    <a:pt x="2666" y="611"/>
                    <a:pt x="4000" y="611"/>
                  </a:cubicBezTo>
                  <a:cubicBezTo>
                    <a:pt x="5333" y="1833"/>
                    <a:pt x="6133" y="3464"/>
                    <a:pt x="7733" y="4279"/>
                  </a:cubicBezTo>
                  <a:cubicBezTo>
                    <a:pt x="10933" y="4075"/>
                    <a:pt x="14133" y="407"/>
                    <a:pt x="17333" y="3464"/>
                  </a:cubicBezTo>
                  <a:cubicBezTo>
                    <a:pt x="22933" y="2649"/>
                    <a:pt x="21866" y="8354"/>
                    <a:pt x="20266" y="10596"/>
                  </a:cubicBezTo>
                  <a:cubicBezTo>
                    <a:pt x="21066" y="14671"/>
                    <a:pt x="20800" y="18950"/>
                    <a:pt x="17066" y="21600"/>
                  </a:cubicBezTo>
                  <a:lnTo>
                    <a:pt x="8533" y="21192"/>
                  </a:lnTo>
                  <a:close/>
                </a:path>
              </a:pathLst>
            </a:cu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05" name="図形 22420"/>
            <p:cNvSpPr/>
            <p:nvPr/>
          </p:nvSpPr>
          <p:spPr>
            <a:xfrm>
              <a:off x="13859" y="4580"/>
              <a:ext cx="390" cy="94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20" y="295"/>
                  </a:moveTo>
                  <a:lnTo>
                    <a:pt x="9360" y="21600"/>
                  </a:lnTo>
                  <a:lnTo>
                    <a:pt x="21600" y="295"/>
                  </a:lnTo>
                  <a:lnTo>
                    <a:pt x="10800" y="14202"/>
                  </a:lnTo>
                  <a:lnTo>
                    <a:pt x="720" y="295"/>
                  </a:lnTo>
                  <a:close/>
                </a:path>
              </a:pathLst>
            </a:cu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506" name="グループ 2478"/>
          <p:cNvGrpSpPr/>
          <p:nvPr/>
        </p:nvGrpSpPr>
        <p:grpSpPr>
          <a:xfrm>
            <a:off x="519470" y="7623480"/>
            <a:ext cx="761752" cy="438109"/>
            <a:chOff x="-459645" y="263051"/>
            <a:chExt cx="676095" cy="388851"/>
          </a:xfrm>
        </p:grpSpPr>
        <p:grpSp>
          <p:nvGrpSpPr>
            <p:cNvPr id="5507" name="グループ 984"/>
            <p:cNvGrpSpPr/>
            <p:nvPr/>
          </p:nvGrpSpPr>
          <p:grpSpPr>
            <a:xfrm>
              <a:off x="-459645" y="263051"/>
              <a:ext cx="676095" cy="388851"/>
              <a:chOff x="87182" y="433650"/>
              <a:chExt cx="296648" cy="170615"/>
            </a:xfrm>
          </p:grpSpPr>
          <p:sp>
            <p:nvSpPr>
              <p:cNvPr id="5508" name="図形 978"/>
              <p:cNvSpPr/>
              <p:nvPr/>
            </p:nvSpPr>
            <p:spPr>
              <a:xfrm>
                <a:off x="87182" y="441576"/>
                <a:ext cx="190217" cy="16268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57" y="2700"/>
                    </a:moveTo>
                    <a:lnTo>
                      <a:pt x="7585" y="-1"/>
                    </a:lnTo>
                    <a:lnTo>
                      <a:pt x="21343" y="2700"/>
                    </a:lnTo>
                    <a:cubicBezTo>
                      <a:pt x="20571" y="4648"/>
                      <a:pt x="20828" y="6749"/>
                      <a:pt x="20828" y="8698"/>
                    </a:cubicBezTo>
                    <a:cubicBezTo>
                      <a:pt x="20828" y="9598"/>
                      <a:pt x="20828" y="10348"/>
                      <a:pt x="20828" y="11099"/>
                    </a:cubicBezTo>
                    <a:cubicBezTo>
                      <a:pt x="20957" y="12599"/>
                      <a:pt x="21471" y="13948"/>
                      <a:pt x="21600" y="15298"/>
                    </a:cubicBezTo>
                    <a:cubicBezTo>
                      <a:pt x="18128" y="24747"/>
                      <a:pt x="2186" y="23601"/>
                      <a:pt x="0" y="11699"/>
                    </a:cubicBezTo>
                    <a:lnTo>
                      <a:pt x="257" y="2700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509" name="図形 980"/>
              <p:cNvSpPr/>
              <p:nvPr/>
            </p:nvSpPr>
            <p:spPr>
              <a:xfrm>
                <a:off x="261548" y="446105"/>
                <a:ext cx="122282" cy="11315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96" y="2787"/>
                    </a:moveTo>
                    <a:cubicBezTo>
                      <a:pt x="2395" y="3003"/>
                      <a:pt x="3192" y="2572"/>
                      <a:pt x="3991" y="2572"/>
                    </a:cubicBezTo>
                    <a:cubicBezTo>
                      <a:pt x="19755" y="-6476"/>
                      <a:pt x="29931" y="10328"/>
                      <a:pt x="12371" y="19809"/>
                    </a:cubicBezTo>
                    <a:cubicBezTo>
                      <a:pt x="6784" y="20886"/>
                      <a:pt x="3791" y="22178"/>
                      <a:pt x="1596" y="21317"/>
                    </a:cubicBezTo>
                    <a:cubicBezTo>
                      <a:pt x="799" y="18516"/>
                      <a:pt x="600" y="19236"/>
                      <a:pt x="2200" y="19236"/>
                    </a:cubicBezTo>
                    <a:cubicBezTo>
                      <a:pt x="23200" y="19236"/>
                      <a:pt x="25600" y="-4107"/>
                      <a:pt x="5597" y="3888"/>
                    </a:cubicBezTo>
                    <a:cubicBezTo>
                      <a:pt x="3801" y="4319"/>
                      <a:pt x="1796" y="5805"/>
                      <a:pt x="0" y="6235"/>
                    </a:cubicBezTo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510" name="図形 982"/>
              <p:cNvSpPr/>
              <p:nvPr/>
            </p:nvSpPr>
            <p:spPr>
              <a:xfrm>
                <a:off x="88315" y="433650"/>
                <a:ext cx="194746" cy="14039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5923"/>
                    </a:moveTo>
                    <a:lnTo>
                      <a:pt x="7409" y="2090"/>
                    </a:lnTo>
                    <a:lnTo>
                      <a:pt x="18837" y="5923"/>
                    </a:lnTo>
                    <a:cubicBezTo>
                      <a:pt x="18335" y="10974"/>
                      <a:pt x="18586" y="16025"/>
                      <a:pt x="19967" y="20555"/>
                    </a:cubicBezTo>
                    <a:lnTo>
                      <a:pt x="20469" y="21600"/>
                    </a:lnTo>
                    <a:lnTo>
                      <a:pt x="21600" y="19160"/>
                    </a:lnTo>
                    <a:lnTo>
                      <a:pt x="20846" y="15329"/>
                    </a:lnTo>
                    <a:cubicBezTo>
                      <a:pt x="20720" y="14632"/>
                      <a:pt x="20720" y="13935"/>
                      <a:pt x="20595" y="13238"/>
                    </a:cubicBezTo>
                    <a:lnTo>
                      <a:pt x="20846" y="5225"/>
                    </a:lnTo>
                    <a:cubicBezTo>
                      <a:pt x="20971" y="4703"/>
                      <a:pt x="20971" y="4181"/>
                      <a:pt x="20971" y="3657"/>
                    </a:cubicBezTo>
                    <a:lnTo>
                      <a:pt x="7032" y="-1"/>
                    </a:lnTo>
                    <a:lnTo>
                      <a:pt x="251" y="3310"/>
                    </a:lnTo>
                    <a:lnTo>
                      <a:pt x="0" y="5923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511" name="図形 983"/>
              <p:cNvSpPr/>
              <p:nvPr/>
            </p:nvSpPr>
            <p:spPr>
              <a:xfrm>
                <a:off x="131340" y="450634"/>
                <a:ext cx="45328" cy="15294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260" y="160"/>
                    </a:moveTo>
                    <a:lnTo>
                      <a:pt x="2700" y="9440"/>
                    </a:lnTo>
                    <a:cubicBezTo>
                      <a:pt x="1620" y="12160"/>
                      <a:pt x="4320" y="14720"/>
                      <a:pt x="9720" y="16960"/>
                    </a:cubicBezTo>
                    <a:lnTo>
                      <a:pt x="21600" y="21600"/>
                    </a:lnTo>
                    <a:lnTo>
                      <a:pt x="17820" y="21440"/>
                    </a:lnTo>
                    <a:lnTo>
                      <a:pt x="540" y="13440"/>
                    </a:lnTo>
                    <a:cubicBezTo>
                      <a:pt x="540" y="12320"/>
                      <a:pt x="540" y="11040"/>
                      <a:pt x="540" y="9920"/>
                    </a:cubicBezTo>
                    <a:lnTo>
                      <a:pt x="7560" y="1440"/>
                    </a:lnTo>
                    <a:lnTo>
                      <a:pt x="10260" y="16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5512" name="図形 987"/>
            <p:cNvSpPr/>
            <p:nvPr/>
          </p:nvSpPr>
          <p:spPr>
            <a:xfrm>
              <a:off x="-450634" y="324954"/>
              <a:ext cx="310290" cy="6230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8" y="16887"/>
                  </a:moveTo>
                  <a:lnTo>
                    <a:pt x="8671" y="392"/>
                  </a:lnTo>
                  <a:cubicBezTo>
                    <a:pt x="8986" y="392"/>
                    <a:pt x="9381" y="392"/>
                    <a:pt x="9696" y="392"/>
                  </a:cubicBezTo>
                  <a:lnTo>
                    <a:pt x="21600" y="18458"/>
                  </a:lnTo>
                  <a:cubicBezTo>
                    <a:pt x="20969" y="18458"/>
                    <a:pt x="20338" y="18458"/>
                    <a:pt x="19708" y="18458"/>
                  </a:cubicBezTo>
                  <a:lnTo>
                    <a:pt x="9775" y="3927"/>
                  </a:lnTo>
                  <a:cubicBezTo>
                    <a:pt x="9223" y="3927"/>
                    <a:pt x="8750" y="3927"/>
                    <a:pt x="8198" y="3927"/>
                  </a:cubicBezTo>
                  <a:lnTo>
                    <a:pt x="1103" y="18065"/>
                  </a:lnTo>
                  <a:lnTo>
                    <a:pt x="157" y="21600"/>
                  </a:lnTo>
                  <a:lnTo>
                    <a:pt x="78" y="16887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513" name="グループ 2485"/>
          <p:cNvGrpSpPr/>
          <p:nvPr/>
        </p:nvGrpSpPr>
        <p:grpSpPr>
          <a:xfrm rot="720000">
            <a:off x="704424" y="6123629"/>
            <a:ext cx="372138" cy="656707"/>
            <a:chOff x="9704" y="5148"/>
            <a:chExt cx="1494" cy="2638"/>
          </a:xfrm>
        </p:grpSpPr>
        <p:sp>
          <p:nvSpPr>
            <p:cNvPr id="5514" name="図形 24476"/>
            <p:cNvSpPr/>
            <p:nvPr/>
          </p:nvSpPr>
          <p:spPr>
            <a:xfrm>
              <a:off x="10464" y="5148"/>
              <a:ext cx="643" cy="72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195" y="6414"/>
                  </a:moveTo>
                  <a:lnTo>
                    <a:pt x="9720" y="130"/>
                  </a:lnTo>
                  <a:lnTo>
                    <a:pt x="9450" y="2094"/>
                  </a:lnTo>
                  <a:lnTo>
                    <a:pt x="7560" y="2880"/>
                  </a:lnTo>
                  <a:lnTo>
                    <a:pt x="7830" y="4974"/>
                  </a:lnTo>
                  <a:lnTo>
                    <a:pt x="5670" y="5367"/>
                  </a:lnTo>
                  <a:lnTo>
                    <a:pt x="5535" y="7592"/>
                  </a:lnTo>
                  <a:lnTo>
                    <a:pt x="2835" y="8640"/>
                  </a:lnTo>
                  <a:lnTo>
                    <a:pt x="3645" y="9949"/>
                  </a:lnTo>
                  <a:lnTo>
                    <a:pt x="1755" y="11258"/>
                  </a:lnTo>
                  <a:lnTo>
                    <a:pt x="2160" y="13221"/>
                  </a:lnTo>
                  <a:lnTo>
                    <a:pt x="135" y="14400"/>
                  </a:lnTo>
                  <a:lnTo>
                    <a:pt x="11745" y="21600"/>
                  </a:lnTo>
                  <a:lnTo>
                    <a:pt x="21600" y="7461"/>
                  </a:lnTo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15" name="図形 24474"/>
            <p:cNvSpPr/>
            <p:nvPr/>
          </p:nvSpPr>
          <p:spPr>
            <a:xfrm>
              <a:off x="9704" y="5369"/>
              <a:ext cx="1494" cy="241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400" y="18148"/>
                  </a:moveTo>
                  <a:lnTo>
                    <a:pt x="21600" y="445"/>
                  </a:lnTo>
                  <a:cubicBezTo>
                    <a:pt x="21060" y="223"/>
                    <a:pt x="20520" y="-1"/>
                    <a:pt x="19800" y="-1"/>
                  </a:cubicBezTo>
                  <a:lnTo>
                    <a:pt x="730" y="19707"/>
                  </a:lnTo>
                  <a:cubicBezTo>
                    <a:pt x="-1248" y="21266"/>
                    <a:pt x="1241" y="21377"/>
                    <a:pt x="2140" y="21600"/>
                  </a:cubicBezTo>
                  <a:cubicBezTo>
                    <a:pt x="3600" y="20041"/>
                    <a:pt x="4431" y="19298"/>
                    <a:pt x="5400" y="18148"/>
                  </a:cubicBezTo>
                  <a:close/>
                </a:path>
              </a:pathLst>
            </a:cu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516" name="グループ 2488"/>
          <p:cNvGrpSpPr/>
          <p:nvPr/>
        </p:nvGrpSpPr>
        <p:grpSpPr>
          <a:xfrm>
            <a:off x="4264066" y="7515520"/>
            <a:ext cx="435562" cy="493447"/>
            <a:chOff x="7083" y="6076"/>
            <a:chExt cx="4641" cy="5258"/>
          </a:xfrm>
        </p:grpSpPr>
        <p:sp>
          <p:nvSpPr>
            <p:cNvPr id="5517" name="図形 8123"/>
            <p:cNvSpPr/>
            <p:nvPr/>
          </p:nvSpPr>
          <p:spPr>
            <a:xfrm>
              <a:off x="7083" y="6076"/>
              <a:ext cx="4641" cy="525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7428"/>
                  </a:moveTo>
                  <a:cubicBezTo>
                    <a:pt x="0" y="5887"/>
                    <a:pt x="1416" y="4637"/>
                    <a:pt x="3164" y="4637"/>
                  </a:cubicBezTo>
                  <a:lnTo>
                    <a:pt x="14552" y="125"/>
                  </a:lnTo>
                  <a:cubicBezTo>
                    <a:pt x="16257" y="-276"/>
                    <a:pt x="16825" y="393"/>
                    <a:pt x="17962" y="527"/>
                  </a:cubicBezTo>
                  <a:cubicBezTo>
                    <a:pt x="19710" y="527"/>
                    <a:pt x="21486" y="2495"/>
                    <a:pt x="21486" y="4037"/>
                  </a:cubicBezTo>
                  <a:cubicBezTo>
                    <a:pt x="21486" y="4037"/>
                    <a:pt x="21600" y="9951"/>
                    <a:pt x="21600" y="9951"/>
                  </a:cubicBezTo>
                  <a:lnTo>
                    <a:pt x="21486" y="14763"/>
                  </a:lnTo>
                  <a:cubicBezTo>
                    <a:pt x="21486" y="16304"/>
                    <a:pt x="20847" y="17871"/>
                    <a:pt x="19099" y="17871"/>
                  </a:cubicBezTo>
                  <a:lnTo>
                    <a:pt x="7958" y="21481"/>
                  </a:lnTo>
                  <a:cubicBezTo>
                    <a:pt x="6253" y="21782"/>
                    <a:pt x="4762" y="21414"/>
                    <a:pt x="3164" y="21381"/>
                  </a:cubicBezTo>
                  <a:cubicBezTo>
                    <a:pt x="1416" y="21381"/>
                    <a:pt x="0" y="20131"/>
                    <a:pt x="0" y="18590"/>
                  </a:cubicBezTo>
                  <a:lnTo>
                    <a:pt x="0" y="7428"/>
                  </a:lnTo>
                  <a:close/>
                </a:path>
              </a:pathLst>
            </a:custGeom>
            <a:solidFill>
              <a:srgbClr val="4472C4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18" name="図形 8124"/>
            <p:cNvSpPr/>
            <p:nvPr/>
          </p:nvSpPr>
          <p:spPr>
            <a:xfrm>
              <a:off x="7352" y="6888"/>
              <a:ext cx="3981" cy="429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64" y="2741"/>
                  </a:moveTo>
                  <a:cubicBezTo>
                    <a:pt x="2755" y="2741"/>
                    <a:pt x="4212" y="5193"/>
                    <a:pt x="7390" y="4825"/>
                  </a:cubicBezTo>
                  <a:cubicBezTo>
                    <a:pt x="10568" y="4457"/>
                    <a:pt x="19307" y="414"/>
                    <a:pt x="21028" y="46"/>
                  </a:cubicBezTo>
                  <a:cubicBezTo>
                    <a:pt x="22750" y="-322"/>
                    <a:pt x="20234" y="1516"/>
                    <a:pt x="18380" y="2374"/>
                  </a:cubicBezTo>
                  <a:cubicBezTo>
                    <a:pt x="16526" y="3232"/>
                    <a:pt x="11495" y="4091"/>
                    <a:pt x="9906" y="5560"/>
                  </a:cubicBezTo>
                  <a:cubicBezTo>
                    <a:pt x="8317" y="7030"/>
                    <a:pt x="8714" y="8869"/>
                    <a:pt x="8581" y="11321"/>
                  </a:cubicBezTo>
                  <a:cubicBezTo>
                    <a:pt x="8449" y="13771"/>
                    <a:pt x="8581" y="19531"/>
                    <a:pt x="8449" y="20880"/>
                  </a:cubicBezTo>
                  <a:cubicBezTo>
                    <a:pt x="8317" y="22228"/>
                    <a:pt x="7522" y="21615"/>
                    <a:pt x="7390" y="19531"/>
                  </a:cubicBezTo>
                  <a:cubicBezTo>
                    <a:pt x="7257" y="17448"/>
                    <a:pt x="7787" y="10339"/>
                    <a:pt x="7522" y="8012"/>
                  </a:cubicBezTo>
                  <a:cubicBezTo>
                    <a:pt x="7257" y="5683"/>
                    <a:pt x="6625" y="6626"/>
                    <a:pt x="5433" y="6136"/>
                  </a:cubicBezTo>
                  <a:cubicBezTo>
                    <a:pt x="5433" y="6136"/>
                    <a:pt x="2252" y="4172"/>
                    <a:pt x="2253" y="4662"/>
                  </a:cubicBezTo>
                  <a:cubicBezTo>
                    <a:pt x="1370" y="4601"/>
                    <a:pt x="240" y="4702"/>
                    <a:pt x="240" y="4702"/>
                  </a:cubicBezTo>
                  <a:cubicBezTo>
                    <a:pt x="-422" y="4335"/>
                    <a:pt x="372" y="2741"/>
                    <a:pt x="1564" y="2741"/>
                  </a:cubicBezTo>
                  <a:close/>
                </a:path>
              </a:pathLst>
            </a:custGeom>
            <a:solidFill>
              <a:srgbClr val="4472C4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19" name="楕円 8126"/>
            <p:cNvSpPr/>
            <p:nvPr/>
          </p:nvSpPr>
          <p:spPr>
            <a:xfrm rot="20460000">
              <a:off x="9290" y="9336"/>
              <a:ext cx="1981" cy="895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20" name="図形 8127"/>
            <p:cNvSpPr/>
            <p:nvPr/>
          </p:nvSpPr>
          <p:spPr>
            <a:xfrm>
              <a:off x="7499" y="9648"/>
              <a:ext cx="977" cy="12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3388"/>
                  </a:moveTo>
                  <a:cubicBezTo>
                    <a:pt x="0" y="1829"/>
                    <a:pt x="1811" y="0"/>
                    <a:pt x="3780" y="0"/>
                  </a:cubicBezTo>
                  <a:lnTo>
                    <a:pt x="18033" y="2118"/>
                  </a:lnTo>
                  <a:lnTo>
                    <a:pt x="18033" y="2118"/>
                  </a:lnTo>
                  <a:cubicBezTo>
                    <a:pt x="20003" y="2118"/>
                    <a:pt x="21600" y="6489"/>
                    <a:pt x="21600" y="8047"/>
                  </a:cubicBezTo>
                  <a:lnTo>
                    <a:pt x="21600" y="18776"/>
                  </a:lnTo>
                  <a:cubicBezTo>
                    <a:pt x="21600" y="20335"/>
                    <a:pt x="20003" y="21600"/>
                    <a:pt x="18033" y="21600"/>
                  </a:cubicBezTo>
                  <a:lnTo>
                    <a:pt x="1271" y="19059"/>
                  </a:lnTo>
                  <a:cubicBezTo>
                    <a:pt x="-699" y="19059"/>
                    <a:pt x="201" y="15959"/>
                    <a:pt x="201" y="14400"/>
                  </a:cubicBezTo>
                  <a:lnTo>
                    <a:pt x="0" y="3388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21" name="図形 8036"/>
            <p:cNvSpPr/>
            <p:nvPr/>
          </p:nvSpPr>
          <p:spPr>
            <a:xfrm rot="20880000">
              <a:off x="7544" y="8282"/>
              <a:ext cx="930" cy="8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176" y="322"/>
                  </a:moveTo>
                  <a:cubicBezTo>
                    <a:pt x="16063" y="-348"/>
                    <a:pt x="11069" y="168"/>
                    <a:pt x="9220" y="392"/>
                  </a:cubicBezTo>
                  <a:cubicBezTo>
                    <a:pt x="4761" y="2330"/>
                    <a:pt x="2326" y="2474"/>
                    <a:pt x="478" y="9184"/>
                  </a:cubicBezTo>
                  <a:cubicBezTo>
                    <a:pt x="-3481" y="19251"/>
                    <a:pt x="17640" y="27527"/>
                    <a:pt x="21599" y="16119"/>
                  </a:cubicBezTo>
                  <a:cubicBezTo>
                    <a:pt x="20808" y="15447"/>
                    <a:pt x="18959" y="16119"/>
                    <a:pt x="18167" y="15895"/>
                  </a:cubicBezTo>
                  <a:cubicBezTo>
                    <a:pt x="6815" y="17908"/>
                    <a:pt x="8407" y="2934"/>
                    <a:pt x="17912" y="4500"/>
                  </a:cubicBezTo>
                  <a:cubicBezTo>
                    <a:pt x="18000" y="3107"/>
                    <a:pt x="21863" y="4725"/>
                    <a:pt x="18176" y="322"/>
                  </a:cubicBezTo>
                  <a:close/>
                </a:path>
              </a:pathLst>
            </a:cu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22" name="図形 8037"/>
            <p:cNvSpPr/>
            <p:nvPr/>
          </p:nvSpPr>
          <p:spPr>
            <a:xfrm>
              <a:off x="9404" y="8696"/>
              <a:ext cx="583" cy="510"/>
            </a:xfrm>
            <a:prstGeom prst="star5">
              <a:avLst/>
            </a:prstGeom>
            <a:solidFill>
              <a:srgbClr val="90D7F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23" name="図形 8038"/>
            <p:cNvSpPr/>
            <p:nvPr/>
          </p:nvSpPr>
          <p:spPr>
            <a:xfrm>
              <a:off x="10040" y="7939"/>
              <a:ext cx="583" cy="510"/>
            </a:xfrm>
            <a:prstGeom prst="star5">
              <a:avLst/>
            </a:prstGeom>
            <a:solidFill>
              <a:srgbClr val="90D7F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24" name="図形 8039"/>
            <p:cNvSpPr/>
            <p:nvPr/>
          </p:nvSpPr>
          <p:spPr>
            <a:xfrm>
              <a:off x="10843" y="8201"/>
              <a:ext cx="374" cy="327"/>
            </a:xfrm>
            <a:prstGeom prst="star5">
              <a:avLst/>
            </a:prstGeom>
            <a:solidFill>
              <a:srgbClr val="90D7F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525" name="グループ 2497"/>
          <p:cNvGrpSpPr/>
          <p:nvPr/>
        </p:nvGrpSpPr>
        <p:grpSpPr>
          <a:xfrm>
            <a:off x="4254747" y="6181562"/>
            <a:ext cx="398253" cy="446359"/>
            <a:chOff x="4190" y="8607"/>
            <a:chExt cx="2879" cy="3227"/>
          </a:xfrm>
        </p:grpSpPr>
        <p:sp>
          <p:nvSpPr>
            <p:cNvPr id="5526" name="図形 12592"/>
            <p:cNvSpPr/>
            <p:nvPr/>
          </p:nvSpPr>
          <p:spPr>
            <a:xfrm>
              <a:off x="4190" y="8607"/>
              <a:ext cx="2879" cy="3227"/>
            </a:xfrm>
            <a:prstGeom prst="can">
              <a:avLst>
                <a:gd name="adj" fmla="val 48555"/>
              </a:avLst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27" name="楕円 12591"/>
            <p:cNvSpPr/>
            <p:nvPr/>
          </p:nvSpPr>
          <p:spPr>
            <a:xfrm>
              <a:off x="5145" y="8974"/>
              <a:ext cx="942" cy="489"/>
            </a:xfrm>
            <a:prstGeom prst="ellipse">
              <a:avLst/>
            </a:pr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528" name="グループ 2503"/>
          <p:cNvGrpSpPr/>
          <p:nvPr/>
        </p:nvGrpSpPr>
        <p:grpSpPr>
          <a:xfrm>
            <a:off x="3010256" y="6290628"/>
            <a:ext cx="789129" cy="348552"/>
            <a:chOff x="8809" y="4209"/>
            <a:chExt cx="5900" cy="2606"/>
          </a:xfrm>
        </p:grpSpPr>
        <p:sp>
          <p:nvSpPr>
            <p:cNvPr id="5529" name="オブジェクト 0"/>
            <p:cNvSpPr/>
            <p:nvPr/>
          </p:nvSpPr>
          <p:spPr>
            <a:xfrm>
              <a:off x="8809" y="5188"/>
              <a:ext cx="5900" cy="50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1" y="21261"/>
                  </a:moveTo>
                  <a:lnTo>
                    <a:pt x="6374" y="1540"/>
                  </a:lnTo>
                  <a:lnTo>
                    <a:pt x="21429" y="308"/>
                  </a:lnTo>
                  <a:lnTo>
                    <a:pt x="16238" y="20028"/>
                  </a:lnTo>
                  <a:lnTo>
                    <a:pt x="201" y="21261"/>
                  </a:lnTo>
                  <a:close/>
                </a:path>
              </a:pathLst>
            </a:cu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5530" name="オブジェクト 0"/>
            <p:cNvSpPr/>
            <p:nvPr/>
          </p:nvSpPr>
          <p:spPr>
            <a:xfrm>
              <a:off x="8910" y="5671"/>
              <a:ext cx="4329" cy="1144"/>
            </a:xfrm>
            <a:prstGeom prst="rect">
              <a:avLst/>
            </a:prstGeom>
            <a:solidFill>
              <a:srgbClr val="5B9BD5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5531" name="オブジェクト 0"/>
            <p:cNvSpPr/>
            <p:nvPr/>
          </p:nvSpPr>
          <p:spPr>
            <a:xfrm>
              <a:off x="10459" y="5321"/>
              <a:ext cx="2643" cy="204"/>
            </a:xfrm>
            <a:prstGeom prst="ellipse">
              <a:avLst/>
            </a:prstGeom>
            <a:solidFill>
              <a:srgbClr val="4472C4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5532" name="オブジェクト 0"/>
            <p:cNvSpPr/>
            <p:nvPr/>
          </p:nvSpPr>
          <p:spPr>
            <a:xfrm>
              <a:off x="10718" y="4209"/>
              <a:ext cx="2226" cy="126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07" y="21420"/>
                  </a:moveTo>
                  <a:cubicBezTo>
                    <a:pt x="-1475" y="15927"/>
                    <a:pt x="2607" y="9229"/>
                    <a:pt x="256" y="3649"/>
                  </a:cubicBezTo>
                  <a:cubicBezTo>
                    <a:pt x="148" y="2767"/>
                    <a:pt x="-181" y="1772"/>
                    <a:pt x="98" y="878"/>
                  </a:cubicBezTo>
                  <a:cubicBezTo>
                    <a:pt x="1313" y="144"/>
                    <a:pt x="2679" y="417"/>
                    <a:pt x="3959" y="293"/>
                  </a:cubicBezTo>
                  <a:cubicBezTo>
                    <a:pt x="10140" y="-2167"/>
                    <a:pt x="13598" y="10671"/>
                    <a:pt x="19723" y="8024"/>
                  </a:cubicBezTo>
                  <a:cubicBezTo>
                    <a:pt x="20255" y="8061"/>
                    <a:pt x="20837" y="8359"/>
                    <a:pt x="21161" y="9155"/>
                  </a:cubicBezTo>
                  <a:cubicBezTo>
                    <a:pt x="21678" y="12634"/>
                    <a:pt x="21910" y="17733"/>
                    <a:pt x="20848" y="20902"/>
                  </a:cubicBezTo>
                  <a:cubicBezTo>
                    <a:pt x="14397" y="20954"/>
                    <a:pt x="9498" y="22001"/>
                    <a:pt x="2902" y="21420"/>
                  </a:cubicBezTo>
                  <a:lnTo>
                    <a:pt x="1607" y="2142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5533" name="図形 21626"/>
            <p:cNvSpPr/>
            <p:nvPr/>
          </p:nvSpPr>
          <p:spPr>
            <a:xfrm>
              <a:off x="13191" y="5188"/>
              <a:ext cx="1436" cy="162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379" y="194"/>
                  </a:moveTo>
                  <a:lnTo>
                    <a:pt x="220" y="6616"/>
                  </a:lnTo>
                  <a:lnTo>
                    <a:pt x="220" y="21600"/>
                  </a:lnTo>
                  <a:lnTo>
                    <a:pt x="21600" y="14594"/>
                  </a:lnTo>
                  <a:lnTo>
                    <a:pt x="21379" y="194"/>
                  </a:lnTo>
                  <a:close/>
                </a:path>
              </a:pathLst>
            </a:custGeom>
            <a:solidFill>
              <a:srgbClr val="4472C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534" name="グループ 2509"/>
          <p:cNvGrpSpPr/>
          <p:nvPr/>
        </p:nvGrpSpPr>
        <p:grpSpPr>
          <a:xfrm>
            <a:off x="526660" y="4868612"/>
            <a:ext cx="495801" cy="480978"/>
            <a:chOff x="230" y="66"/>
            <a:chExt cx="805" cy="781"/>
          </a:xfrm>
        </p:grpSpPr>
        <p:sp>
          <p:nvSpPr>
            <p:cNvPr id="5535" name="図形 2729"/>
            <p:cNvSpPr/>
            <p:nvPr/>
          </p:nvSpPr>
          <p:spPr>
            <a:xfrm>
              <a:off x="230" y="91"/>
              <a:ext cx="805" cy="75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38" y="16006"/>
                  </a:moveTo>
                  <a:cubicBezTo>
                    <a:pt x="4884" y="14811"/>
                    <a:pt x="7726" y="14581"/>
                    <a:pt x="11639" y="10993"/>
                  </a:cubicBezTo>
                  <a:cubicBezTo>
                    <a:pt x="14017" y="8143"/>
                    <a:pt x="15156" y="5241"/>
                    <a:pt x="15205" y="1970"/>
                  </a:cubicBezTo>
                  <a:cubicBezTo>
                    <a:pt x="15410" y="-1834"/>
                    <a:pt x="21795" y="469"/>
                    <a:pt x="21597" y="3816"/>
                  </a:cubicBezTo>
                  <a:cubicBezTo>
                    <a:pt x="21052" y="8408"/>
                    <a:pt x="18973" y="12049"/>
                    <a:pt x="16643" y="15057"/>
                  </a:cubicBezTo>
                  <a:cubicBezTo>
                    <a:pt x="12828" y="19172"/>
                    <a:pt x="9371" y="20438"/>
                    <a:pt x="4865" y="21600"/>
                  </a:cubicBezTo>
                  <a:cubicBezTo>
                    <a:pt x="-1414" y="20387"/>
                    <a:pt x="-251" y="16745"/>
                    <a:pt x="938" y="16006"/>
                  </a:cubicBezTo>
                  <a:close/>
                </a:path>
              </a:pathLst>
            </a:custGeom>
            <a:solidFill>
              <a:srgbClr val="A4916C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5536" name="グループ 2727"/>
            <p:cNvGrpSpPr/>
            <p:nvPr/>
          </p:nvGrpSpPr>
          <p:grpSpPr>
            <a:xfrm>
              <a:off x="230" y="66"/>
              <a:ext cx="805" cy="756"/>
              <a:chOff x="345" y="173"/>
              <a:chExt cx="690" cy="648"/>
            </a:xfrm>
          </p:grpSpPr>
          <p:sp>
            <p:nvSpPr>
              <p:cNvPr id="5537" name="図形 2718"/>
              <p:cNvSpPr/>
              <p:nvPr/>
            </p:nvSpPr>
            <p:spPr>
              <a:xfrm>
                <a:off x="345" y="173"/>
                <a:ext cx="690" cy="64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38" y="16006"/>
                    </a:moveTo>
                    <a:cubicBezTo>
                      <a:pt x="4884" y="14811"/>
                      <a:pt x="7726" y="14581"/>
                      <a:pt x="11639" y="10993"/>
                    </a:cubicBezTo>
                    <a:cubicBezTo>
                      <a:pt x="14017" y="8143"/>
                      <a:pt x="15156" y="5241"/>
                      <a:pt x="15205" y="1970"/>
                    </a:cubicBezTo>
                    <a:cubicBezTo>
                      <a:pt x="15410" y="-1834"/>
                      <a:pt x="21795" y="469"/>
                      <a:pt x="21597" y="3816"/>
                    </a:cubicBezTo>
                    <a:cubicBezTo>
                      <a:pt x="21052" y="8408"/>
                      <a:pt x="18973" y="12049"/>
                      <a:pt x="16643" y="15057"/>
                    </a:cubicBezTo>
                    <a:cubicBezTo>
                      <a:pt x="12828" y="19172"/>
                      <a:pt x="9371" y="20438"/>
                      <a:pt x="4865" y="21600"/>
                    </a:cubicBezTo>
                    <a:cubicBezTo>
                      <a:pt x="-1414" y="20387"/>
                      <a:pt x="-251" y="16745"/>
                      <a:pt x="938" y="16006"/>
                    </a:cubicBezTo>
                    <a:close/>
                  </a:path>
                </a:pathLst>
              </a:custGeom>
              <a:solidFill>
                <a:srgbClr val="B09F7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538" name="図形 2719"/>
              <p:cNvSpPr/>
              <p:nvPr/>
            </p:nvSpPr>
            <p:spPr>
              <a:xfrm>
                <a:off x="567" y="410"/>
                <a:ext cx="353" cy="31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3893"/>
                    </a:moveTo>
                    <a:cubicBezTo>
                      <a:pt x="5134" y="10203"/>
                      <a:pt x="11042" y="7055"/>
                      <a:pt x="13851" y="0"/>
                    </a:cubicBezTo>
                    <a:lnTo>
                      <a:pt x="21600" y="4342"/>
                    </a:lnTo>
                    <a:cubicBezTo>
                      <a:pt x="19275" y="10420"/>
                      <a:pt x="17338" y="14111"/>
                      <a:pt x="7362" y="21600"/>
                    </a:cubicBezTo>
                    <a:lnTo>
                      <a:pt x="0" y="13893"/>
                    </a:lnTo>
                    <a:close/>
                  </a:path>
                </a:pathLst>
              </a:custGeom>
              <a:solidFill>
                <a:srgbClr val="FFC000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539" name="図形 2720"/>
              <p:cNvSpPr/>
              <p:nvPr/>
            </p:nvSpPr>
            <p:spPr>
              <a:xfrm>
                <a:off x="565" y="472"/>
                <a:ext cx="373" cy="25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-1" y="11926"/>
                    </a:moveTo>
                    <a:lnTo>
                      <a:pt x="1373" y="11529"/>
                    </a:lnTo>
                    <a:lnTo>
                      <a:pt x="7139" y="19214"/>
                    </a:lnTo>
                    <a:lnTo>
                      <a:pt x="12997" y="12854"/>
                    </a:lnTo>
                    <a:cubicBezTo>
                      <a:pt x="13911" y="11529"/>
                      <a:pt x="14918" y="10335"/>
                      <a:pt x="15833" y="8878"/>
                    </a:cubicBezTo>
                    <a:lnTo>
                      <a:pt x="20502" y="0"/>
                    </a:lnTo>
                    <a:lnTo>
                      <a:pt x="21600" y="1193"/>
                    </a:lnTo>
                    <a:lnTo>
                      <a:pt x="17481" y="9408"/>
                    </a:lnTo>
                    <a:cubicBezTo>
                      <a:pt x="13820" y="13649"/>
                      <a:pt x="10801" y="18154"/>
                      <a:pt x="6865" y="21600"/>
                    </a:cubicBezTo>
                    <a:lnTo>
                      <a:pt x="-1" y="11926"/>
                    </a:lnTo>
                    <a:close/>
                  </a:path>
                </a:pathLst>
              </a:cu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540" name="楕円 2721"/>
              <p:cNvSpPr/>
              <p:nvPr/>
            </p:nvSpPr>
            <p:spPr>
              <a:xfrm>
                <a:off x="653" y="594"/>
                <a:ext cx="28" cy="28"/>
              </a:xfrm>
              <a:prstGeom prst="ellipse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541" name="楕円 2722"/>
              <p:cNvSpPr/>
              <p:nvPr/>
            </p:nvSpPr>
            <p:spPr>
              <a:xfrm>
                <a:off x="716" y="616"/>
                <a:ext cx="28" cy="28"/>
              </a:xfrm>
              <a:prstGeom prst="ellipse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542" name="楕円 2723"/>
              <p:cNvSpPr/>
              <p:nvPr/>
            </p:nvSpPr>
            <p:spPr>
              <a:xfrm>
                <a:off x="716" y="540"/>
                <a:ext cx="28" cy="28"/>
              </a:xfrm>
              <a:prstGeom prst="ellipse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543" name="楕円 2724"/>
              <p:cNvSpPr/>
              <p:nvPr/>
            </p:nvSpPr>
            <p:spPr>
              <a:xfrm>
                <a:off x="787" y="564"/>
                <a:ext cx="28" cy="28"/>
              </a:xfrm>
              <a:prstGeom prst="ellipse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544" name="楕円 2725"/>
              <p:cNvSpPr/>
              <p:nvPr/>
            </p:nvSpPr>
            <p:spPr>
              <a:xfrm>
                <a:off x="839" y="490"/>
                <a:ext cx="28" cy="28"/>
              </a:xfrm>
              <a:prstGeom prst="ellipse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545" name="楕円 2726"/>
              <p:cNvSpPr/>
              <p:nvPr/>
            </p:nvSpPr>
            <p:spPr>
              <a:xfrm>
                <a:off x="773" y="487"/>
                <a:ext cx="28" cy="28"/>
              </a:xfrm>
              <a:prstGeom prst="ellipse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5546" name="グループ 4347"/>
          <p:cNvGrpSpPr/>
          <p:nvPr/>
        </p:nvGrpSpPr>
        <p:grpSpPr>
          <a:xfrm>
            <a:off x="1765390" y="4827412"/>
            <a:ext cx="848646" cy="446359"/>
            <a:chOff x="1765390" y="4827412"/>
            <a:chExt cx="848646" cy="446359"/>
          </a:xfrm>
        </p:grpSpPr>
        <p:sp>
          <p:nvSpPr>
            <p:cNvPr id="5547" name="図形 2524"/>
            <p:cNvSpPr/>
            <p:nvPr/>
          </p:nvSpPr>
          <p:spPr>
            <a:xfrm>
              <a:off x="2122836" y="4901188"/>
              <a:ext cx="491200" cy="31741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91"/>
                  </a:moveTo>
                  <a:cubicBezTo>
                    <a:pt x="7325" y="4941"/>
                    <a:pt x="13899" y="2585"/>
                    <a:pt x="21600" y="0"/>
                  </a:cubicBezTo>
                  <a:lnTo>
                    <a:pt x="20849" y="20928"/>
                  </a:lnTo>
                  <a:cubicBezTo>
                    <a:pt x="13148" y="22962"/>
                    <a:pt x="6950" y="19765"/>
                    <a:pt x="0" y="19184"/>
                  </a:cubicBezTo>
                  <a:lnTo>
                    <a:pt x="0" y="291"/>
                  </a:lnTo>
                  <a:close/>
                </a:path>
              </a:pathLst>
            </a:custGeom>
            <a:solidFill>
              <a:srgbClr val="FFEDB9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5548" name="グループ 2521"/>
            <p:cNvGrpSpPr/>
            <p:nvPr/>
          </p:nvGrpSpPr>
          <p:grpSpPr>
            <a:xfrm>
              <a:off x="1765390" y="4827412"/>
              <a:ext cx="398253" cy="446359"/>
              <a:chOff x="4190" y="8607"/>
              <a:chExt cx="2879" cy="3227"/>
            </a:xfrm>
          </p:grpSpPr>
          <p:sp>
            <p:nvSpPr>
              <p:cNvPr id="5549" name="図形 12592"/>
              <p:cNvSpPr/>
              <p:nvPr/>
            </p:nvSpPr>
            <p:spPr>
              <a:xfrm>
                <a:off x="4190" y="8607"/>
                <a:ext cx="2879" cy="3227"/>
              </a:xfrm>
              <a:prstGeom prst="can">
                <a:avLst>
                  <a:gd name="adj" fmla="val 48555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550" name="楕円 12591"/>
              <p:cNvSpPr/>
              <p:nvPr/>
            </p:nvSpPr>
            <p:spPr>
              <a:xfrm>
                <a:off x="5145" y="8974"/>
                <a:ext cx="942" cy="489"/>
              </a:xfrm>
              <a:prstGeom prst="ellipse">
                <a:avLst/>
              </a:prstGeom>
              <a:solidFill>
                <a:srgbClr val="EECB6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5551" name="グループ 2525"/>
          <p:cNvGrpSpPr/>
          <p:nvPr/>
        </p:nvGrpSpPr>
        <p:grpSpPr>
          <a:xfrm>
            <a:off x="3263451" y="4752341"/>
            <a:ext cx="342003" cy="628683"/>
            <a:chOff x="3700" y="8574"/>
            <a:chExt cx="1978" cy="3637"/>
          </a:xfrm>
        </p:grpSpPr>
        <p:sp>
          <p:nvSpPr>
            <p:cNvPr id="5552" name="図形 12569"/>
            <p:cNvSpPr/>
            <p:nvPr/>
          </p:nvSpPr>
          <p:spPr>
            <a:xfrm>
              <a:off x="3700" y="9251"/>
              <a:ext cx="1529" cy="2959"/>
            </a:xfrm>
            <a:prstGeom prst="round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53" name="図形 12570"/>
            <p:cNvSpPr/>
            <p:nvPr/>
          </p:nvSpPr>
          <p:spPr>
            <a:xfrm>
              <a:off x="3700" y="9951"/>
              <a:ext cx="1529" cy="1480"/>
            </a:xfrm>
            <a:prstGeom prst="roundRect">
              <a:avLst>
                <a:gd name="adj" fmla="val 1205"/>
              </a:avLst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54" name="図形 12571"/>
            <p:cNvSpPr/>
            <p:nvPr/>
          </p:nvSpPr>
          <p:spPr>
            <a:xfrm>
              <a:off x="4039" y="8991"/>
              <a:ext cx="770" cy="395"/>
            </a:xfrm>
            <a:prstGeom prst="round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55" name="図形 12572"/>
            <p:cNvSpPr/>
            <p:nvPr/>
          </p:nvSpPr>
          <p:spPr>
            <a:xfrm>
              <a:off x="4396" y="8574"/>
              <a:ext cx="1282" cy="100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20290"/>
                  </a:moveTo>
                  <a:cubicBezTo>
                    <a:pt x="-1" y="18327"/>
                    <a:pt x="-1" y="16363"/>
                    <a:pt x="-1" y="13745"/>
                  </a:cubicBezTo>
                  <a:lnTo>
                    <a:pt x="-1" y="0"/>
                  </a:lnTo>
                  <a:lnTo>
                    <a:pt x="21600" y="0"/>
                  </a:lnTo>
                  <a:lnTo>
                    <a:pt x="21600" y="16363"/>
                  </a:lnTo>
                  <a:lnTo>
                    <a:pt x="18782" y="16363"/>
                  </a:lnTo>
                  <a:lnTo>
                    <a:pt x="18823" y="2749"/>
                  </a:lnTo>
                  <a:lnTo>
                    <a:pt x="2191" y="3273"/>
                  </a:lnTo>
                  <a:lnTo>
                    <a:pt x="2504" y="21600"/>
                  </a:lnTo>
                  <a:lnTo>
                    <a:pt x="-1" y="20290"/>
                  </a:lnTo>
                  <a:close/>
                </a:path>
              </a:pathLst>
            </a:cu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5556" name="図 1257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51" y="10045"/>
              <a:ext cx="1594" cy="75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557" name="グループ 2531"/>
          <p:cNvGrpSpPr/>
          <p:nvPr/>
        </p:nvGrpSpPr>
        <p:grpSpPr>
          <a:xfrm>
            <a:off x="4725000" y="6181562"/>
            <a:ext cx="398253" cy="446359"/>
            <a:chOff x="4190" y="8607"/>
            <a:chExt cx="2879" cy="3227"/>
          </a:xfrm>
        </p:grpSpPr>
        <p:sp>
          <p:nvSpPr>
            <p:cNvPr id="5558" name="図形 12592"/>
            <p:cNvSpPr/>
            <p:nvPr/>
          </p:nvSpPr>
          <p:spPr>
            <a:xfrm>
              <a:off x="4190" y="8607"/>
              <a:ext cx="2879" cy="3227"/>
            </a:xfrm>
            <a:prstGeom prst="can">
              <a:avLst>
                <a:gd name="adj" fmla="val 48555"/>
              </a:avLst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59" name="楕円 12591"/>
            <p:cNvSpPr/>
            <p:nvPr/>
          </p:nvSpPr>
          <p:spPr>
            <a:xfrm>
              <a:off x="5145" y="8974"/>
              <a:ext cx="942" cy="489"/>
            </a:xfrm>
            <a:prstGeom prst="ellipse">
              <a:avLst/>
            </a:pr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560" name="グループ 2667"/>
          <p:cNvGrpSpPr/>
          <p:nvPr/>
        </p:nvGrpSpPr>
        <p:grpSpPr>
          <a:xfrm>
            <a:off x="384369" y="1791814"/>
            <a:ext cx="930521" cy="316501"/>
            <a:chOff x="17676" y="37907"/>
            <a:chExt cx="57744" cy="19641"/>
          </a:xfrm>
        </p:grpSpPr>
        <p:sp>
          <p:nvSpPr>
            <p:cNvPr id="5561" name="図形 12133"/>
            <p:cNvSpPr/>
            <p:nvPr/>
          </p:nvSpPr>
          <p:spPr>
            <a:xfrm>
              <a:off x="25140" y="52245"/>
              <a:ext cx="48519" cy="530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9600"/>
                  </a:moveTo>
                  <a:cubicBezTo>
                    <a:pt x="21600" y="13600"/>
                    <a:pt x="21337" y="16000"/>
                    <a:pt x="21075" y="18400"/>
                  </a:cubicBezTo>
                  <a:lnTo>
                    <a:pt x="1399" y="21600"/>
                  </a:lnTo>
                  <a:lnTo>
                    <a:pt x="87" y="800"/>
                  </a:lnTo>
                  <a:lnTo>
                    <a:pt x="20900" y="1600"/>
                  </a:lnTo>
                  <a:lnTo>
                    <a:pt x="21600" y="9600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62" name="図形 12130"/>
            <p:cNvSpPr/>
            <p:nvPr/>
          </p:nvSpPr>
          <p:spPr>
            <a:xfrm>
              <a:off x="17676" y="39478"/>
              <a:ext cx="57744" cy="1531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77"/>
                  </a:moveTo>
                  <a:lnTo>
                    <a:pt x="17706" y="0"/>
                  </a:lnTo>
                  <a:lnTo>
                    <a:pt x="21600" y="21600"/>
                  </a:lnTo>
                  <a:lnTo>
                    <a:pt x="3013" y="21600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63" name="図形 12134"/>
            <p:cNvSpPr/>
            <p:nvPr/>
          </p:nvSpPr>
          <p:spPr>
            <a:xfrm>
              <a:off x="21997" y="40853"/>
              <a:ext cx="25936" cy="1198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3" y="708"/>
                  </a:moveTo>
                  <a:lnTo>
                    <a:pt x="14563" y="354"/>
                  </a:lnTo>
                  <a:lnTo>
                    <a:pt x="21600" y="21600"/>
                  </a:lnTo>
                  <a:lnTo>
                    <a:pt x="5727" y="21245"/>
                  </a:lnTo>
                  <a:lnTo>
                    <a:pt x="163" y="708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64" name="図形 12135"/>
            <p:cNvSpPr/>
            <p:nvPr/>
          </p:nvSpPr>
          <p:spPr>
            <a:xfrm>
              <a:off x="23004" y="41833"/>
              <a:ext cx="23320" cy="1099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965"/>
                  </a:moveTo>
                  <a:lnTo>
                    <a:pt x="2382" y="523"/>
                  </a:lnTo>
                  <a:lnTo>
                    <a:pt x="4271" y="1567"/>
                  </a:lnTo>
                  <a:cubicBezTo>
                    <a:pt x="4271" y="1567"/>
                    <a:pt x="7850" y="1749"/>
                    <a:pt x="7720" y="348"/>
                  </a:cubicBezTo>
                  <a:cubicBezTo>
                    <a:pt x="7720" y="348"/>
                    <a:pt x="9338" y="1524"/>
                    <a:pt x="10841" y="2265"/>
                  </a:cubicBezTo>
                  <a:cubicBezTo>
                    <a:pt x="10841" y="2265"/>
                    <a:pt x="11801" y="334"/>
                    <a:pt x="12319" y="0"/>
                  </a:cubicBezTo>
                  <a:cubicBezTo>
                    <a:pt x="12319" y="0"/>
                    <a:pt x="13498" y="188"/>
                    <a:pt x="14537" y="1742"/>
                  </a:cubicBezTo>
                  <a:cubicBezTo>
                    <a:pt x="14813" y="2133"/>
                    <a:pt x="13977" y="2350"/>
                    <a:pt x="13977" y="2350"/>
                  </a:cubicBezTo>
                  <a:cubicBezTo>
                    <a:pt x="13977" y="2350"/>
                    <a:pt x="15277" y="5778"/>
                    <a:pt x="15605" y="6794"/>
                  </a:cubicBezTo>
                  <a:cubicBezTo>
                    <a:pt x="15605" y="6794"/>
                    <a:pt x="16512" y="8334"/>
                    <a:pt x="16508" y="9929"/>
                  </a:cubicBezTo>
                  <a:cubicBezTo>
                    <a:pt x="16569" y="10728"/>
                    <a:pt x="15973" y="11589"/>
                    <a:pt x="15973" y="11589"/>
                  </a:cubicBezTo>
                  <a:cubicBezTo>
                    <a:pt x="17425" y="11974"/>
                    <a:pt x="18877" y="13516"/>
                    <a:pt x="18695" y="16594"/>
                  </a:cubicBezTo>
                  <a:cubicBezTo>
                    <a:pt x="19966" y="16980"/>
                    <a:pt x="21237" y="18905"/>
                    <a:pt x="21600" y="21214"/>
                  </a:cubicBezTo>
                  <a:lnTo>
                    <a:pt x="5626" y="21600"/>
                  </a:lnTo>
                  <a:lnTo>
                    <a:pt x="0" y="1965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65" name="楕円 12136"/>
            <p:cNvSpPr/>
            <p:nvPr/>
          </p:nvSpPr>
          <p:spPr>
            <a:xfrm>
              <a:off x="32637" y="46220"/>
              <a:ext cx="2582" cy="2582"/>
            </a:xfrm>
            <a:prstGeom prst="ellipse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66" name="図形 12137"/>
            <p:cNvSpPr/>
            <p:nvPr/>
          </p:nvSpPr>
          <p:spPr>
            <a:xfrm>
              <a:off x="42817" y="41049"/>
              <a:ext cx="25140" cy="530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18394" y="800"/>
                  </a:lnTo>
                  <a:lnTo>
                    <a:pt x="21600" y="21600"/>
                  </a:lnTo>
                  <a:lnTo>
                    <a:pt x="3881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67" name="図形 12140"/>
            <p:cNvSpPr/>
            <p:nvPr/>
          </p:nvSpPr>
          <p:spPr>
            <a:xfrm>
              <a:off x="46549" y="38299"/>
              <a:ext cx="15387" cy="786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76" y="16200"/>
                  </a:moveTo>
                  <a:lnTo>
                    <a:pt x="6646" y="8100"/>
                  </a:lnTo>
                  <a:lnTo>
                    <a:pt x="17446" y="540"/>
                  </a:lnTo>
                  <a:lnTo>
                    <a:pt x="21046" y="4320"/>
                  </a:lnTo>
                  <a:cubicBezTo>
                    <a:pt x="23815" y="15120"/>
                    <a:pt x="16892" y="22140"/>
                    <a:pt x="12184" y="21600"/>
                  </a:cubicBezTo>
                  <a:lnTo>
                    <a:pt x="1107" y="21060"/>
                  </a:lnTo>
                  <a:lnTo>
                    <a:pt x="276" y="16200"/>
                  </a:lnTo>
                  <a:close/>
                </a:path>
              </a:pathLst>
            </a:custGeom>
            <a:solidFill>
              <a:srgbClr val="ED7D31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68" name="図形 12138"/>
            <p:cNvSpPr/>
            <p:nvPr/>
          </p:nvSpPr>
          <p:spPr>
            <a:xfrm>
              <a:off x="45567" y="37907"/>
              <a:ext cx="16337" cy="733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60" y="15762"/>
                  </a:moveTo>
                  <a:lnTo>
                    <a:pt x="5725" y="5837"/>
                  </a:lnTo>
                  <a:lnTo>
                    <a:pt x="16655" y="583"/>
                  </a:lnTo>
                  <a:cubicBezTo>
                    <a:pt x="18477" y="0"/>
                    <a:pt x="23942" y="583"/>
                    <a:pt x="20559" y="6421"/>
                  </a:cubicBezTo>
                  <a:cubicBezTo>
                    <a:pt x="13532" y="5837"/>
                    <a:pt x="6245" y="12259"/>
                    <a:pt x="1561" y="21600"/>
                  </a:cubicBezTo>
                  <a:lnTo>
                    <a:pt x="260" y="15762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69" name="図形 12141"/>
            <p:cNvSpPr/>
            <p:nvPr/>
          </p:nvSpPr>
          <p:spPr>
            <a:xfrm>
              <a:off x="55584" y="41442"/>
              <a:ext cx="12187" cy="500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96" y="19107"/>
                  </a:moveTo>
                  <a:cubicBezTo>
                    <a:pt x="-696" y="9138"/>
                    <a:pt x="2090" y="-4153"/>
                    <a:pt x="5574" y="5815"/>
                  </a:cubicBezTo>
                  <a:cubicBezTo>
                    <a:pt x="6967" y="-830"/>
                    <a:pt x="11148" y="-2492"/>
                    <a:pt x="12193" y="4984"/>
                  </a:cubicBezTo>
                  <a:cubicBezTo>
                    <a:pt x="17070" y="-7476"/>
                    <a:pt x="16722" y="14123"/>
                    <a:pt x="21600" y="11630"/>
                  </a:cubicBezTo>
                  <a:cubicBezTo>
                    <a:pt x="21600" y="14123"/>
                    <a:pt x="21600" y="15784"/>
                    <a:pt x="21600" y="18276"/>
                  </a:cubicBezTo>
                  <a:cubicBezTo>
                    <a:pt x="15677" y="22430"/>
                    <a:pt x="8361" y="19107"/>
                    <a:pt x="2090" y="19938"/>
                  </a:cubicBezTo>
                  <a:close/>
                </a:path>
              </a:pathLst>
            </a:custGeom>
            <a:solidFill>
              <a:srgbClr val="92D05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70" name="図形 12142"/>
            <p:cNvSpPr/>
            <p:nvPr/>
          </p:nvSpPr>
          <p:spPr>
            <a:xfrm>
              <a:off x="57155" y="42817"/>
              <a:ext cx="9832" cy="357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1600"/>
                  </a:moveTo>
                  <a:lnTo>
                    <a:pt x="432" y="20400"/>
                  </a:lnTo>
                  <a:cubicBezTo>
                    <a:pt x="1296" y="8400"/>
                    <a:pt x="4320" y="2400"/>
                    <a:pt x="8640" y="4800"/>
                  </a:cubicBezTo>
                  <a:cubicBezTo>
                    <a:pt x="12960" y="-4800"/>
                    <a:pt x="20736" y="4800"/>
                    <a:pt x="20736" y="19200"/>
                  </a:cubicBezTo>
                  <a:close/>
                </a:path>
              </a:pathLst>
            </a:custGeom>
            <a:solidFill>
              <a:srgbClr val="ED7D31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71" name="図形 12143"/>
            <p:cNvSpPr/>
            <p:nvPr/>
          </p:nvSpPr>
          <p:spPr>
            <a:xfrm>
              <a:off x="53454" y="43701"/>
              <a:ext cx="4453" cy="305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71" y="19326"/>
                  </a:moveTo>
                  <a:cubicBezTo>
                    <a:pt x="-3085" y="-2273"/>
                    <a:pt x="23914" y="-6821"/>
                    <a:pt x="20828" y="17052"/>
                  </a:cubicBezTo>
                  <a:cubicBezTo>
                    <a:pt x="13885" y="17052"/>
                    <a:pt x="6942" y="19326"/>
                    <a:pt x="771" y="21600"/>
                  </a:cubicBezTo>
                  <a:close/>
                </a:path>
              </a:pathLst>
            </a:custGeom>
            <a:solidFill>
              <a:srgbClr val="FF0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72" name="図形 12144"/>
            <p:cNvSpPr/>
            <p:nvPr/>
          </p:nvSpPr>
          <p:spPr>
            <a:xfrm>
              <a:off x="54629" y="43388"/>
              <a:ext cx="3555" cy="195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1630" y="6171"/>
                  </a:moveTo>
                  <a:cubicBezTo>
                    <a:pt x="-14953" y="-6171"/>
                    <a:pt x="14953" y="13885"/>
                    <a:pt x="1661" y="21600"/>
                  </a:cubicBezTo>
                  <a:cubicBezTo>
                    <a:pt x="14123" y="16971"/>
                    <a:pt x="23261" y="26228"/>
                    <a:pt x="14123" y="4628"/>
                  </a:cubicBezTo>
                  <a:cubicBezTo>
                    <a:pt x="24923" y="7714"/>
                    <a:pt x="20769" y="0"/>
                    <a:pt x="13292" y="1542"/>
                  </a:cubicBezTo>
                  <a:close/>
                </a:path>
              </a:pathLst>
            </a:cu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73" name="図形 12145"/>
            <p:cNvSpPr/>
            <p:nvPr/>
          </p:nvSpPr>
          <p:spPr>
            <a:xfrm>
              <a:off x="48513" y="48316"/>
              <a:ext cx="22793" cy="412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6" y="1028"/>
                  </a:moveTo>
                  <a:lnTo>
                    <a:pt x="2979" y="21600"/>
                  </a:lnTo>
                  <a:lnTo>
                    <a:pt x="20296" y="21600"/>
                  </a:lnTo>
                  <a:lnTo>
                    <a:pt x="21600" y="19542"/>
                  </a:lnTo>
                  <a:lnTo>
                    <a:pt x="19737" y="1028"/>
                  </a:lnTo>
                  <a:lnTo>
                    <a:pt x="186" y="1028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74" name="図形 12148"/>
            <p:cNvSpPr/>
            <p:nvPr/>
          </p:nvSpPr>
          <p:spPr>
            <a:xfrm>
              <a:off x="54058" y="46131"/>
              <a:ext cx="6776" cy="650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09" y="11819"/>
                  </a:moveTo>
                  <a:cubicBezTo>
                    <a:pt x="-5125" y="-20132"/>
                    <a:pt x="36822" y="22904"/>
                    <a:pt x="15534" y="21600"/>
                  </a:cubicBezTo>
                  <a:lnTo>
                    <a:pt x="9900" y="21600"/>
                  </a:lnTo>
                  <a:lnTo>
                    <a:pt x="509" y="11819"/>
                  </a:lnTo>
                  <a:close/>
                </a:path>
              </a:pathLst>
            </a:custGeom>
            <a:solidFill>
              <a:srgbClr val="FFFF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75" name="図形 12149"/>
            <p:cNvSpPr/>
            <p:nvPr/>
          </p:nvSpPr>
          <p:spPr>
            <a:xfrm>
              <a:off x="53432" y="46156"/>
              <a:ext cx="5779" cy="65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44" y="12436"/>
                  </a:moveTo>
                  <a:cubicBezTo>
                    <a:pt x="-5958" y="-19636"/>
                    <a:pt x="38731" y="22909"/>
                    <a:pt x="13406" y="21600"/>
                  </a:cubicBezTo>
                  <a:lnTo>
                    <a:pt x="6703" y="21600"/>
                  </a:lnTo>
                  <a:lnTo>
                    <a:pt x="744" y="12436"/>
                  </a:lnTo>
                  <a:close/>
                </a:path>
              </a:pathLst>
            </a:cu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76" name="図形 12147"/>
            <p:cNvSpPr/>
            <p:nvPr/>
          </p:nvSpPr>
          <p:spPr>
            <a:xfrm>
              <a:off x="50317" y="46131"/>
              <a:ext cx="6776" cy="650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09" y="11819"/>
                  </a:moveTo>
                  <a:cubicBezTo>
                    <a:pt x="-5125" y="-20132"/>
                    <a:pt x="36822" y="22904"/>
                    <a:pt x="15534" y="21600"/>
                  </a:cubicBezTo>
                  <a:lnTo>
                    <a:pt x="9900" y="21600"/>
                  </a:lnTo>
                  <a:lnTo>
                    <a:pt x="509" y="11819"/>
                  </a:lnTo>
                  <a:close/>
                </a:path>
              </a:pathLst>
            </a:custGeom>
            <a:solidFill>
              <a:srgbClr val="FFFF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77" name="図形 12146"/>
            <p:cNvSpPr/>
            <p:nvPr/>
          </p:nvSpPr>
          <p:spPr>
            <a:xfrm>
              <a:off x="49691" y="46156"/>
              <a:ext cx="5779" cy="65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44" y="12436"/>
                  </a:moveTo>
                  <a:cubicBezTo>
                    <a:pt x="-5958" y="-19636"/>
                    <a:pt x="38731" y="22909"/>
                    <a:pt x="13406" y="21600"/>
                  </a:cubicBezTo>
                  <a:lnTo>
                    <a:pt x="6703" y="21600"/>
                  </a:lnTo>
                  <a:lnTo>
                    <a:pt x="744" y="12436"/>
                  </a:lnTo>
                  <a:close/>
                </a:path>
              </a:pathLst>
            </a:cu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78" name="図形 12150"/>
            <p:cNvSpPr/>
            <p:nvPr/>
          </p:nvSpPr>
          <p:spPr>
            <a:xfrm>
              <a:off x="60235" y="47175"/>
              <a:ext cx="10801" cy="538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9" y="8676"/>
                  </a:moveTo>
                  <a:cubicBezTo>
                    <a:pt x="-332" y="5517"/>
                    <a:pt x="1237" y="3148"/>
                    <a:pt x="845" y="-11"/>
                  </a:cubicBezTo>
                  <a:cubicBezTo>
                    <a:pt x="2416" y="-11"/>
                    <a:pt x="3594" y="2358"/>
                    <a:pt x="5164" y="2358"/>
                  </a:cubicBezTo>
                  <a:cubicBezTo>
                    <a:pt x="8698" y="-3960"/>
                    <a:pt x="14195" y="4727"/>
                    <a:pt x="18907" y="2358"/>
                  </a:cubicBezTo>
                  <a:cubicBezTo>
                    <a:pt x="27152" y="26839"/>
                    <a:pt x="14588" y="21311"/>
                    <a:pt x="6734" y="20521"/>
                  </a:cubicBezTo>
                  <a:cubicBezTo>
                    <a:pt x="5556" y="21311"/>
                    <a:pt x="4290" y="22134"/>
                    <a:pt x="2327" y="20554"/>
                  </a:cubicBezTo>
                  <a:cubicBezTo>
                    <a:pt x="364" y="17396"/>
                    <a:pt x="845" y="16573"/>
                    <a:pt x="59" y="12624"/>
                  </a:cubicBezTo>
                  <a:lnTo>
                    <a:pt x="59" y="8676"/>
                  </a:lnTo>
                  <a:close/>
                </a:path>
              </a:pathLst>
            </a:custGeom>
            <a:solidFill>
              <a:srgbClr val="E5573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79" name="図形 12151"/>
            <p:cNvSpPr/>
            <p:nvPr/>
          </p:nvSpPr>
          <p:spPr>
            <a:xfrm>
              <a:off x="61672" y="48316"/>
              <a:ext cx="8848" cy="378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60" y="18189"/>
                  </a:moveTo>
                  <a:cubicBezTo>
                    <a:pt x="960" y="13642"/>
                    <a:pt x="480" y="9094"/>
                    <a:pt x="1440" y="4547"/>
                  </a:cubicBezTo>
                  <a:cubicBezTo>
                    <a:pt x="7680" y="-2273"/>
                    <a:pt x="21120" y="-1136"/>
                    <a:pt x="21600" y="19326"/>
                  </a:cubicBezTo>
                  <a:cubicBezTo>
                    <a:pt x="14400" y="21600"/>
                    <a:pt x="7680" y="20463"/>
                    <a:pt x="480" y="21600"/>
                  </a:cubicBezTo>
                  <a:close/>
                </a:path>
              </a:pathLst>
            </a:custGeom>
            <a:solidFill>
              <a:srgbClr val="FFC000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80" name="楕円 12152"/>
            <p:cNvSpPr/>
            <p:nvPr/>
          </p:nvSpPr>
          <p:spPr>
            <a:xfrm>
              <a:off x="65601" y="48316"/>
              <a:ext cx="1387" cy="1893"/>
            </a:xfrm>
            <a:prstGeom prst="ellipse">
              <a:avLst/>
            </a:prstGeom>
            <a:solidFill>
              <a:srgbClr val="70AD4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81" name="楕円 12153"/>
            <p:cNvSpPr/>
            <p:nvPr/>
          </p:nvSpPr>
          <p:spPr>
            <a:xfrm>
              <a:off x="62746" y="48802"/>
              <a:ext cx="1387" cy="1893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82" name="楕円 12154"/>
            <p:cNvSpPr/>
            <p:nvPr/>
          </p:nvSpPr>
          <p:spPr>
            <a:xfrm rot="960000">
              <a:off x="68067" y="49384"/>
              <a:ext cx="1387" cy="1893"/>
            </a:xfrm>
            <a:prstGeom prst="ellipse">
              <a:avLst/>
            </a:prstGeom>
            <a:solidFill>
              <a:srgbClr val="ED7D31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583" name="グループ 2690"/>
          <p:cNvGrpSpPr/>
          <p:nvPr/>
        </p:nvGrpSpPr>
        <p:grpSpPr>
          <a:xfrm>
            <a:off x="3141000" y="1569694"/>
            <a:ext cx="231720" cy="602966"/>
            <a:chOff x="60123" y="32668"/>
            <a:chExt cx="19112" cy="49731"/>
          </a:xfrm>
        </p:grpSpPr>
        <p:sp>
          <p:nvSpPr>
            <p:cNvPr id="5584" name="図形 20964"/>
            <p:cNvSpPr/>
            <p:nvPr/>
          </p:nvSpPr>
          <p:spPr>
            <a:xfrm>
              <a:off x="60123" y="34428"/>
              <a:ext cx="19112" cy="4797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152" y="1663"/>
                  </a:moveTo>
                  <a:cubicBezTo>
                    <a:pt x="7152" y="1663"/>
                    <a:pt x="5150" y="1891"/>
                    <a:pt x="2146" y="2859"/>
                  </a:cubicBezTo>
                  <a:cubicBezTo>
                    <a:pt x="-143" y="3827"/>
                    <a:pt x="0" y="5045"/>
                    <a:pt x="0" y="5045"/>
                  </a:cubicBezTo>
                  <a:lnTo>
                    <a:pt x="0" y="11182"/>
                  </a:lnTo>
                  <a:cubicBezTo>
                    <a:pt x="315" y="11751"/>
                    <a:pt x="1259" y="11711"/>
                    <a:pt x="1888" y="11976"/>
                  </a:cubicBezTo>
                  <a:cubicBezTo>
                    <a:pt x="630" y="11694"/>
                    <a:pt x="840" y="12280"/>
                    <a:pt x="316" y="12435"/>
                  </a:cubicBezTo>
                  <a:lnTo>
                    <a:pt x="316" y="14249"/>
                  </a:lnTo>
                  <a:cubicBezTo>
                    <a:pt x="472" y="14877"/>
                    <a:pt x="1155" y="14741"/>
                    <a:pt x="1574" y="14988"/>
                  </a:cubicBezTo>
                  <a:cubicBezTo>
                    <a:pt x="1207" y="15292"/>
                    <a:pt x="157" y="15103"/>
                    <a:pt x="473" y="15898"/>
                  </a:cubicBezTo>
                  <a:lnTo>
                    <a:pt x="473" y="17431"/>
                  </a:lnTo>
                  <a:cubicBezTo>
                    <a:pt x="473" y="18415"/>
                    <a:pt x="-157" y="19098"/>
                    <a:pt x="473" y="20385"/>
                  </a:cubicBezTo>
                  <a:cubicBezTo>
                    <a:pt x="6137" y="21970"/>
                    <a:pt x="16683" y="22037"/>
                    <a:pt x="21247" y="20385"/>
                  </a:cubicBezTo>
                  <a:cubicBezTo>
                    <a:pt x="22034" y="19098"/>
                    <a:pt x="21247" y="17773"/>
                    <a:pt x="21247" y="16466"/>
                  </a:cubicBezTo>
                  <a:cubicBezTo>
                    <a:pt x="20774" y="15668"/>
                    <a:pt x="20302" y="15858"/>
                    <a:pt x="19830" y="15557"/>
                  </a:cubicBezTo>
                  <a:cubicBezTo>
                    <a:pt x="21089" y="15387"/>
                    <a:pt x="20459" y="15143"/>
                    <a:pt x="20773" y="14933"/>
                  </a:cubicBezTo>
                  <a:lnTo>
                    <a:pt x="20773" y="12714"/>
                  </a:lnTo>
                  <a:cubicBezTo>
                    <a:pt x="19673" y="12149"/>
                    <a:pt x="19620" y="12224"/>
                    <a:pt x="18886" y="12092"/>
                  </a:cubicBezTo>
                  <a:cubicBezTo>
                    <a:pt x="19673" y="11809"/>
                    <a:pt x="20145" y="12206"/>
                    <a:pt x="20932" y="11466"/>
                  </a:cubicBezTo>
                  <a:lnTo>
                    <a:pt x="20774" y="5161"/>
                  </a:lnTo>
                  <a:cubicBezTo>
                    <a:pt x="19597" y="3249"/>
                    <a:pt x="18310" y="2280"/>
                    <a:pt x="13875" y="1834"/>
                  </a:cubicBezTo>
                  <a:cubicBezTo>
                    <a:pt x="13589" y="1824"/>
                    <a:pt x="14135" y="605"/>
                    <a:pt x="13160" y="40"/>
                  </a:cubicBezTo>
                  <a:cubicBezTo>
                    <a:pt x="12520" y="-154"/>
                    <a:pt x="7725" y="352"/>
                    <a:pt x="7725" y="352"/>
                  </a:cubicBezTo>
                  <a:cubicBezTo>
                    <a:pt x="6965" y="333"/>
                    <a:pt x="7868" y="1160"/>
                    <a:pt x="7152" y="1663"/>
                  </a:cubicBezTo>
                  <a:close/>
                </a:path>
              </a:pathLst>
            </a:custGeom>
            <a:solidFill>
              <a:srgbClr val="C9EBF7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85" name="四角形 20965"/>
            <p:cNvSpPr/>
            <p:nvPr/>
          </p:nvSpPr>
          <p:spPr>
            <a:xfrm>
              <a:off x="60123" y="46500"/>
              <a:ext cx="18479" cy="1373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4086"/>
                  </a:moveTo>
                  <a:lnTo>
                    <a:pt x="148" y="24"/>
                  </a:lnTo>
                  <a:cubicBezTo>
                    <a:pt x="7101" y="3476"/>
                    <a:pt x="14794" y="3046"/>
                    <a:pt x="21452" y="0"/>
                  </a:cubicBezTo>
                  <a:lnTo>
                    <a:pt x="21600" y="19289"/>
                  </a:lnTo>
                  <a:cubicBezTo>
                    <a:pt x="15090" y="22294"/>
                    <a:pt x="6953" y="22589"/>
                    <a:pt x="148" y="18802"/>
                  </a:cubicBezTo>
                  <a:lnTo>
                    <a:pt x="0" y="4086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86" name="四角形 20968"/>
            <p:cNvSpPr/>
            <p:nvPr/>
          </p:nvSpPr>
          <p:spPr>
            <a:xfrm>
              <a:off x="66578" y="33428"/>
              <a:ext cx="5822" cy="405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17552"/>
                  </a:lnTo>
                  <a:cubicBezTo>
                    <a:pt x="14557" y="22232"/>
                    <a:pt x="7983" y="23629"/>
                    <a:pt x="0" y="175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6ABDC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87" name="楕円 20969"/>
            <p:cNvSpPr/>
            <p:nvPr/>
          </p:nvSpPr>
          <p:spPr>
            <a:xfrm>
              <a:off x="66452" y="32668"/>
              <a:ext cx="5809" cy="16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1631"/>
                  </a:moveTo>
                  <a:cubicBezTo>
                    <a:pt x="0" y="7042"/>
                    <a:pt x="6272" y="0"/>
                    <a:pt x="11020" y="0"/>
                  </a:cubicBezTo>
                  <a:cubicBezTo>
                    <a:pt x="15767" y="0"/>
                    <a:pt x="21600" y="5380"/>
                    <a:pt x="21600" y="9969"/>
                  </a:cubicBezTo>
                  <a:cubicBezTo>
                    <a:pt x="21600" y="14558"/>
                    <a:pt x="15327" y="21600"/>
                    <a:pt x="10580" y="21600"/>
                  </a:cubicBezTo>
                  <a:cubicBezTo>
                    <a:pt x="5832" y="21600"/>
                    <a:pt x="0" y="16220"/>
                    <a:pt x="0" y="11631"/>
                  </a:cubicBezTo>
                  <a:close/>
                </a:path>
              </a:pathLst>
            </a:custGeom>
            <a:solidFill>
              <a:srgbClr val="90BBE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88" name="四角形 20973"/>
            <p:cNvSpPr/>
            <p:nvPr/>
          </p:nvSpPr>
          <p:spPr>
            <a:xfrm>
              <a:off x="61895" y="61135"/>
              <a:ext cx="14809" cy="167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69" y="0"/>
                  </a:moveTo>
                  <a:lnTo>
                    <a:pt x="5908" y="6932"/>
                  </a:lnTo>
                  <a:cubicBezTo>
                    <a:pt x="12554" y="19065"/>
                    <a:pt x="16246" y="13865"/>
                    <a:pt x="21600" y="0"/>
                  </a:cubicBezTo>
                  <a:lnTo>
                    <a:pt x="21415" y="8151"/>
                  </a:lnTo>
                  <a:cubicBezTo>
                    <a:pt x="13846" y="27216"/>
                    <a:pt x="7569" y="24743"/>
                    <a:pt x="0" y="8247"/>
                  </a:cubicBezTo>
                  <a:lnTo>
                    <a:pt x="369" y="0"/>
                  </a:lnTo>
                  <a:close/>
                </a:path>
              </a:pathLst>
            </a:custGeom>
            <a:solidFill>
              <a:srgbClr val="AEE1F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89" name="四角形 20974"/>
            <p:cNvSpPr/>
            <p:nvPr/>
          </p:nvSpPr>
          <p:spPr>
            <a:xfrm>
              <a:off x="61895" y="68888"/>
              <a:ext cx="14809" cy="167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69" y="0"/>
                  </a:moveTo>
                  <a:lnTo>
                    <a:pt x="5908" y="6932"/>
                  </a:lnTo>
                  <a:cubicBezTo>
                    <a:pt x="12554" y="19065"/>
                    <a:pt x="16246" y="13865"/>
                    <a:pt x="21600" y="0"/>
                  </a:cubicBezTo>
                  <a:lnTo>
                    <a:pt x="21415" y="8151"/>
                  </a:lnTo>
                  <a:cubicBezTo>
                    <a:pt x="13846" y="27216"/>
                    <a:pt x="7569" y="24743"/>
                    <a:pt x="0" y="8247"/>
                  </a:cubicBezTo>
                  <a:lnTo>
                    <a:pt x="369" y="0"/>
                  </a:lnTo>
                  <a:close/>
                </a:path>
              </a:pathLst>
            </a:custGeom>
            <a:solidFill>
              <a:srgbClr val="AEE1F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90" name="四角形 20976"/>
            <p:cNvSpPr/>
            <p:nvPr/>
          </p:nvSpPr>
          <p:spPr>
            <a:xfrm>
              <a:off x="60249" y="49967"/>
              <a:ext cx="18479" cy="785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3510"/>
                  </a:moveTo>
                  <a:lnTo>
                    <a:pt x="148" y="20"/>
                  </a:lnTo>
                  <a:cubicBezTo>
                    <a:pt x="7101" y="5948"/>
                    <a:pt x="15238" y="4696"/>
                    <a:pt x="21452" y="0"/>
                  </a:cubicBezTo>
                  <a:lnTo>
                    <a:pt x="21600" y="16421"/>
                  </a:lnTo>
                  <a:cubicBezTo>
                    <a:pt x="15682" y="21248"/>
                    <a:pt x="8137" y="25123"/>
                    <a:pt x="0" y="16421"/>
                  </a:cubicBezTo>
                  <a:lnTo>
                    <a:pt x="0" y="3510"/>
                  </a:lnTo>
                  <a:close/>
                </a:path>
              </a:pathLst>
            </a:custGeom>
            <a:solidFill>
              <a:srgbClr val="90BBE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91" name="図形 20978"/>
            <p:cNvSpPr/>
            <p:nvPr/>
          </p:nvSpPr>
          <p:spPr>
            <a:xfrm>
              <a:off x="61459" y="40472"/>
              <a:ext cx="3258" cy="434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400" y="459"/>
                  </a:moveTo>
                  <a:cubicBezTo>
                    <a:pt x="1800" y="-459"/>
                    <a:pt x="-9000" y="24357"/>
                    <a:pt x="10800" y="21600"/>
                  </a:cubicBezTo>
                  <a:cubicBezTo>
                    <a:pt x="12000" y="18382"/>
                    <a:pt x="11400" y="14706"/>
                    <a:pt x="11400" y="11489"/>
                  </a:cubicBezTo>
                  <a:cubicBezTo>
                    <a:pt x="15600" y="8731"/>
                    <a:pt x="25200" y="5974"/>
                    <a:pt x="18600" y="919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592" name="グループ 2699"/>
          <p:cNvGrpSpPr/>
          <p:nvPr/>
        </p:nvGrpSpPr>
        <p:grpSpPr>
          <a:xfrm>
            <a:off x="3417556" y="1558834"/>
            <a:ext cx="231720" cy="602966"/>
            <a:chOff x="60123" y="32668"/>
            <a:chExt cx="19112" cy="49731"/>
          </a:xfrm>
        </p:grpSpPr>
        <p:sp>
          <p:nvSpPr>
            <p:cNvPr id="5593" name="図形 20964"/>
            <p:cNvSpPr/>
            <p:nvPr/>
          </p:nvSpPr>
          <p:spPr>
            <a:xfrm>
              <a:off x="60123" y="34428"/>
              <a:ext cx="19112" cy="4797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152" y="1663"/>
                  </a:moveTo>
                  <a:cubicBezTo>
                    <a:pt x="7152" y="1663"/>
                    <a:pt x="5150" y="1891"/>
                    <a:pt x="2146" y="2859"/>
                  </a:cubicBezTo>
                  <a:cubicBezTo>
                    <a:pt x="-143" y="3827"/>
                    <a:pt x="0" y="5045"/>
                    <a:pt x="0" y="5045"/>
                  </a:cubicBezTo>
                  <a:lnTo>
                    <a:pt x="0" y="11182"/>
                  </a:lnTo>
                  <a:cubicBezTo>
                    <a:pt x="315" y="11751"/>
                    <a:pt x="1259" y="11711"/>
                    <a:pt x="1888" y="11976"/>
                  </a:cubicBezTo>
                  <a:cubicBezTo>
                    <a:pt x="630" y="11694"/>
                    <a:pt x="840" y="12280"/>
                    <a:pt x="316" y="12435"/>
                  </a:cubicBezTo>
                  <a:lnTo>
                    <a:pt x="316" y="14249"/>
                  </a:lnTo>
                  <a:cubicBezTo>
                    <a:pt x="472" y="14877"/>
                    <a:pt x="1155" y="14741"/>
                    <a:pt x="1574" y="14988"/>
                  </a:cubicBezTo>
                  <a:cubicBezTo>
                    <a:pt x="1207" y="15292"/>
                    <a:pt x="157" y="15103"/>
                    <a:pt x="473" y="15898"/>
                  </a:cubicBezTo>
                  <a:lnTo>
                    <a:pt x="473" y="17431"/>
                  </a:lnTo>
                  <a:cubicBezTo>
                    <a:pt x="473" y="18415"/>
                    <a:pt x="-157" y="19098"/>
                    <a:pt x="473" y="20385"/>
                  </a:cubicBezTo>
                  <a:cubicBezTo>
                    <a:pt x="6137" y="21970"/>
                    <a:pt x="16683" y="22037"/>
                    <a:pt x="21247" y="20385"/>
                  </a:cubicBezTo>
                  <a:cubicBezTo>
                    <a:pt x="22034" y="19098"/>
                    <a:pt x="21247" y="17773"/>
                    <a:pt x="21247" y="16466"/>
                  </a:cubicBezTo>
                  <a:cubicBezTo>
                    <a:pt x="20774" y="15668"/>
                    <a:pt x="20302" y="15858"/>
                    <a:pt x="19830" y="15557"/>
                  </a:cubicBezTo>
                  <a:cubicBezTo>
                    <a:pt x="21089" y="15387"/>
                    <a:pt x="20459" y="15143"/>
                    <a:pt x="20773" y="14933"/>
                  </a:cubicBezTo>
                  <a:lnTo>
                    <a:pt x="20773" y="12714"/>
                  </a:lnTo>
                  <a:cubicBezTo>
                    <a:pt x="19673" y="12149"/>
                    <a:pt x="19620" y="12224"/>
                    <a:pt x="18886" y="12092"/>
                  </a:cubicBezTo>
                  <a:cubicBezTo>
                    <a:pt x="19673" y="11809"/>
                    <a:pt x="20145" y="12206"/>
                    <a:pt x="20932" y="11466"/>
                  </a:cubicBezTo>
                  <a:lnTo>
                    <a:pt x="20774" y="5161"/>
                  </a:lnTo>
                  <a:cubicBezTo>
                    <a:pt x="19597" y="3249"/>
                    <a:pt x="18310" y="2280"/>
                    <a:pt x="13875" y="1834"/>
                  </a:cubicBezTo>
                  <a:cubicBezTo>
                    <a:pt x="13589" y="1824"/>
                    <a:pt x="14135" y="605"/>
                    <a:pt x="13160" y="40"/>
                  </a:cubicBezTo>
                  <a:cubicBezTo>
                    <a:pt x="12520" y="-154"/>
                    <a:pt x="7725" y="352"/>
                    <a:pt x="7725" y="352"/>
                  </a:cubicBezTo>
                  <a:cubicBezTo>
                    <a:pt x="6965" y="333"/>
                    <a:pt x="7868" y="1160"/>
                    <a:pt x="7152" y="1663"/>
                  </a:cubicBezTo>
                  <a:close/>
                </a:path>
              </a:pathLst>
            </a:custGeom>
            <a:solidFill>
              <a:srgbClr val="C9EBF7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94" name="四角形 20965"/>
            <p:cNvSpPr/>
            <p:nvPr/>
          </p:nvSpPr>
          <p:spPr>
            <a:xfrm>
              <a:off x="60123" y="46500"/>
              <a:ext cx="18479" cy="1373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4086"/>
                  </a:moveTo>
                  <a:lnTo>
                    <a:pt x="148" y="24"/>
                  </a:lnTo>
                  <a:cubicBezTo>
                    <a:pt x="7101" y="3476"/>
                    <a:pt x="14794" y="3046"/>
                    <a:pt x="21452" y="0"/>
                  </a:cubicBezTo>
                  <a:lnTo>
                    <a:pt x="21600" y="19289"/>
                  </a:lnTo>
                  <a:cubicBezTo>
                    <a:pt x="15090" y="22294"/>
                    <a:pt x="6953" y="22589"/>
                    <a:pt x="148" y="18802"/>
                  </a:cubicBezTo>
                  <a:lnTo>
                    <a:pt x="0" y="4086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95" name="四角形 20968"/>
            <p:cNvSpPr/>
            <p:nvPr/>
          </p:nvSpPr>
          <p:spPr>
            <a:xfrm>
              <a:off x="66578" y="33428"/>
              <a:ext cx="5822" cy="405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17552"/>
                  </a:lnTo>
                  <a:cubicBezTo>
                    <a:pt x="14557" y="22232"/>
                    <a:pt x="7983" y="23629"/>
                    <a:pt x="0" y="175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6ABDC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96" name="楕円 20969"/>
            <p:cNvSpPr/>
            <p:nvPr/>
          </p:nvSpPr>
          <p:spPr>
            <a:xfrm>
              <a:off x="66452" y="32668"/>
              <a:ext cx="5809" cy="16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1631"/>
                  </a:moveTo>
                  <a:cubicBezTo>
                    <a:pt x="0" y="7042"/>
                    <a:pt x="6272" y="0"/>
                    <a:pt x="11020" y="0"/>
                  </a:cubicBezTo>
                  <a:cubicBezTo>
                    <a:pt x="15767" y="0"/>
                    <a:pt x="21600" y="5380"/>
                    <a:pt x="21600" y="9969"/>
                  </a:cubicBezTo>
                  <a:cubicBezTo>
                    <a:pt x="21600" y="14558"/>
                    <a:pt x="15327" y="21600"/>
                    <a:pt x="10580" y="21600"/>
                  </a:cubicBezTo>
                  <a:cubicBezTo>
                    <a:pt x="5832" y="21600"/>
                    <a:pt x="0" y="16220"/>
                    <a:pt x="0" y="11631"/>
                  </a:cubicBezTo>
                  <a:close/>
                </a:path>
              </a:pathLst>
            </a:custGeom>
            <a:solidFill>
              <a:srgbClr val="90BBE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97" name="四角形 20973"/>
            <p:cNvSpPr/>
            <p:nvPr/>
          </p:nvSpPr>
          <p:spPr>
            <a:xfrm>
              <a:off x="61895" y="61135"/>
              <a:ext cx="14809" cy="167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69" y="0"/>
                  </a:moveTo>
                  <a:lnTo>
                    <a:pt x="5908" y="6932"/>
                  </a:lnTo>
                  <a:cubicBezTo>
                    <a:pt x="12554" y="19065"/>
                    <a:pt x="16246" y="13865"/>
                    <a:pt x="21600" y="0"/>
                  </a:cubicBezTo>
                  <a:lnTo>
                    <a:pt x="21415" y="8151"/>
                  </a:lnTo>
                  <a:cubicBezTo>
                    <a:pt x="13846" y="27216"/>
                    <a:pt x="7569" y="24743"/>
                    <a:pt x="0" y="8247"/>
                  </a:cubicBezTo>
                  <a:lnTo>
                    <a:pt x="369" y="0"/>
                  </a:lnTo>
                  <a:close/>
                </a:path>
              </a:pathLst>
            </a:custGeom>
            <a:solidFill>
              <a:srgbClr val="AEE1F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98" name="四角形 20974"/>
            <p:cNvSpPr/>
            <p:nvPr/>
          </p:nvSpPr>
          <p:spPr>
            <a:xfrm>
              <a:off x="61895" y="68888"/>
              <a:ext cx="14809" cy="167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69" y="0"/>
                  </a:moveTo>
                  <a:lnTo>
                    <a:pt x="5908" y="6932"/>
                  </a:lnTo>
                  <a:cubicBezTo>
                    <a:pt x="12554" y="19065"/>
                    <a:pt x="16246" y="13865"/>
                    <a:pt x="21600" y="0"/>
                  </a:cubicBezTo>
                  <a:lnTo>
                    <a:pt x="21415" y="8151"/>
                  </a:lnTo>
                  <a:cubicBezTo>
                    <a:pt x="13846" y="27216"/>
                    <a:pt x="7569" y="24743"/>
                    <a:pt x="0" y="8247"/>
                  </a:cubicBezTo>
                  <a:lnTo>
                    <a:pt x="369" y="0"/>
                  </a:lnTo>
                  <a:close/>
                </a:path>
              </a:pathLst>
            </a:custGeom>
            <a:solidFill>
              <a:srgbClr val="AEE1F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599" name="四角形 20976"/>
            <p:cNvSpPr/>
            <p:nvPr/>
          </p:nvSpPr>
          <p:spPr>
            <a:xfrm>
              <a:off x="60249" y="49967"/>
              <a:ext cx="18479" cy="785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3510"/>
                  </a:moveTo>
                  <a:lnTo>
                    <a:pt x="148" y="20"/>
                  </a:lnTo>
                  <a:cubicBezTo>
                    <a:pt x="7101" y="5948"/>
                    <a:pt x="15238" y="4696"/>
                    <a:pt x="21452" y="0"/>
                  </a:cubicBezTo>
                  <a:lnTo>
                    <a:pt x="21600" y="16421"/>
                  </a:lnTo>
                  <a:cubicBezTo>
                    <a:pt x="15682" y="21248"/>
                    <a:pt x="8137" y="25123"/>
                    <a:pt x="0" y="16421"/>
                  </a:cubicBezTo>
                  <a:lnTo>
                    <a:pt x="0" y="3510"/>
                  </a:lnTo>
                  <a:close/>
                </a:path>
              </a:pathLst>
            </a:custGeom>
            <a:solidFill>
              <a:srgbClr val="90BBE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00" name="図形 20978"/>
            <p:cNvSpPr/>
            <p:nvPr/>
          </p:nvSpPr>
          <p:spPr>
            <a:xfrm>
              <a:off x="61459" y="40472"/>
              <a:ext cx="3258" cy="434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400" y="459"/>
                  </a:moveTo>
                  <a:cubicBezTo>
                    <a:pt x="1800" y="-459"/>
                    <a:pt x="-9000" y="24357"/>
                    <a:pt x="10800" y="21600"/>
                  </a:cubicBezTo>
                  <a:cubicBezTo>
                    <a:pt x="12000" y="18382"/>
                    <a:pt x="11400" y="14706"/>
                    <a:pt x="11400" y="11489"/>
                  </a:cubicBezTo>
                  <a:cubicBezTo>
                    <a:pt x="15600" y="8731"/>
                    <a:pt x="25200" y="5974"/>
                    <a:pt x="18600" y="919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601" name="グループ 2708"/>
          <p:cNvGrpSpPr/>
          <p:nvPr/>
        </p:nvGrpSpPr>
        <p:grpSpPr>
          <a:xfrm>
            <a:off x="1825329" y="1531783"/>
            <a:ext cx="232455" cy="640641"/>
            <a:chOff x="62388" y="10728"/>
            <a:chExt cx="20867" cy="57508"/>
          </a:xfrm>
        </p:grpSpPr>
        <p:sp>
          <p:nvSpPr>
            <p:cNvPr id="5602" name="図形 87"/>
            <p:cNvSpPr/>
            <p:nvPr/>
          </p:nvSpPr>
          <p:spPr>
            <a:xfrm>
              <a:off x="62388" y="14372"/>
              <a:ext cx="20867" cy="5386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282" y="1325"/>
                  </a:moveTo>
                  <a:lnTo>
                    <a:pt x="441" y="3842"/>
                  </a:lnTo>
                  <a:lnTo>
                    <a:pt x="441" y="11315"/>
                  </a:lnTo>
                  <a:lnTo>
                    <a:pt x="1653" y="11786"/>
                  </a:lnTo>
                  <a:lnTo>
                    <a:pt x="221" y="12298"/>
                  </a:lnTo>
                  <a:lnTo>
                    <a:pt x="1322" y="12810"/>
                  </a:lnTo>
                  <a:lnTo>
                    <a:pt x="221" y="13108"/>
                  </a:lnTo>
                  <a:lnTo>
                    <a:pt x="110" y="13408"/>
                  </a:lnTo>
                  <a:lnTo>
                    <a:pt x="1213" y="14175"/>
                  </a:lnTo>
                  <a:lnTo>
                    <a:pt x="0" y="14559"/>
                  </a:lnTo>
                  <a:lnTo>
                    <a:pt x="221" y="19929"/>
                  </a:lnTo>
                  <a:cubicBezTo>
                    <a:pt x="-331" y="20325"/>
                    <a:pt x="11792" y="21862"/>
                    <a:pt x="12453" y="21563"/>
                  </a:cubicBezTo>
                  <a:cubicBezTo>
                    <a:pt x="13555" y="21686"/>
                    <a:pt x="21269" y="20877"/>
                    <a:pt x="21379" y="20375"/>
                  </a:cubicBezTo>
                  <a:lnTo>
                    <a:pt x="21380" y="14689"/>
                  </a:lnTo>
                  <a:lnTo>
                    <a:pt x="20388" y="14175"/>
                  </a:lnTo>
                  <a:lnTo>
                    <a:pt x="21600" y="13619"/>
                  </a:lnTo>
                  <a:lnTo>
                    <a:pt x="20498" y="13023"/>
                  </a:lnTo>
                  <a:lnTo>
                    <a:pt x="21490" y="12681"/>
                  </a:lnTo>
                  <a:lnTo>
                    <a:pt x="20388" y="11870"/>
                  </a:lnTo>
                  <a:lnTo>
                    <a:pt x="21379" y="11315"/>
                  </a:lnTo>
                  <a:lnTo>
                    <a:pt x="21270" y="4100"/>
                  </a:lnTo>
                  <a:lnTo>
                    <a:pt x="15539" y="1325"/>
                  </a:lnTo>
                  <a:lnTo>
                    <a:pt x="14878" y="214"/>
                  </a:lnTo>
                  <a:cubicBezTo>
                    <a:pt x="14878" y="214"/>
                    <a:pt x="12344" y="199"/>
                    <a:pt x="7384" y="0"/>
                  </a:cubicBezTo>
                  <a:cubicBezTo>
                    <a:pt x="5951" y="185"/>
                    <a:pt x="6612" y="1281"/>
                    <a:pt x="6282" y="1325"/>
                  </a:cubicBezTo>
                  <a:close/>
                </a:path>
              </a:pathLst>
            </a:custGeom>
            <a:solidFill>
              <a:srgbClr val="A3B78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5603" name="グループ 90"/>
            <p:cNvGrpSpPr/>
            <p:nvPr/>
          </p:nvGrpSpPr>
          <p:grpSpPr>
            <a:xfrm>
              <a:off x="68350" y="10728"/>
              <a:ext cx="8943" cy="6199"/>
              <a:chOff x="67427" y="10327"/>
              <a:chExt cx="10749" cy="7451"/>
            </a:xfrm>
          </p:grpSpPr>
          <p:sp>
            <p:nvSpPr>
              <p:cNvPr id="5604" name="楕円 86"/>
              <p:cNvSpPr/>
              <p:nvPr/>
            </p:nvSpPr>
            <p:spPr>
              <a:xfrm>
                <a:off x="67427" y="11251"/>
                <a:ext cx="10749" cy="65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67" y="16910"/>
                    </a:moveTo>
                    <a:cubicBezTo>
                      <a:pt x="467" y="16910"/>
                      <a:pt x="-463" y="8313"/>
                      <a:pt x="242" y="567"/>
                    </a:cubicBezTo>
                    <a:cubicBezTo>
                      <a:pt x="1958" y="-779"/>
                      <a:pt x="10553" y="689"/>
                      <a:pt x="10553" y="689"/>
                    </a:cubicBezTo>
                    <a:cubicBezTo>
                      <a:pt x="10553" y="689"/>
                      <a:pt x="19093" y="-894"/>
                      <a:pt x="20735" y="615"/>
                    </a:cubicBezTo>
                    <a:cubicBezTo>
                      <a:pt x="22448" y="1960"/>
                      <a:pt x="21062" y="16910"/>
                      <a:pt x="21062" y="16910"/>
                    </a:cubicBezTo>
                    <a:cubicBezTo>
                      <a:pt x="21062" y="21374"/>
                      <a:pt x="14657" y="21600"/>
                      <a:pt x="10800" y="21600"/>
                    </a:cubicBezTo>
                    <a:cubicBezTo>
                      <a:pt x="6943" y="20753"/>
                      <a:pt x="467" y="21374"/>
                      <a:pt x="467" y="16910"/>
                    </a:cubicBezTo>
                    <a:lnTo>
                      <a:pt x="467" y="16910"/>
                    </a:lnTo>
                    <a:close/>
                  </a:path>
                </a:pathLst>
              </a:custGeom>
              <a:solidFill>
                <a:srgbClr val="70AD47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05" name="楕円 85"/>
              <p:cNvSpPr/>
              <p:nvPr/>
            </p:nvSpPr>
            <p:spPr>
              <a:xfrm>
                <a:off x="67611" y="10327"/>
                <a:ext cx="10333" cy="1878"/>
              </a:xfrm>
              <a:prstGeom prst="ellipse">
                <a:avLst/>
              </a:prstGeom>
              <a:solidFill>
                <a:srgbClr val="61973D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5606" name="図形 89"/>
            <p:cNvSpPr/>
            <p:nvPr/>
          </p:nvSpPr>
          <p:spPr>
            <a:xfrm>
              <a:off x="62761" y="26867"/>
              <a:ext cx="20121" cy="1440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11314" y="3004"/>
                  </a:lnTo>
                  <a:lnTo>
                    <a:pt x="21600" y="0"/>
                  </a:lnTo>
                  <a:lnTo>
                    <a:pt x="21600" y="18882"/>
                  </a:lnTo>
                  <a:lnTo>
                    <a:pt x="11657" y="21600"/>
                  </a:lnTo>
                  <a:lnTo>
                    <a:pt x="115" y="180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AD4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07" name="図形 92"/>
            <p:cNvSpPr/>
            <p:nvPr/>
          </p:nvSpPr>
          <p:spPr>
            <a:xfrm>
              <a:off x="63985" y="43650"/>
              <a:ext cx="18099" cy="33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473" y="3484"/>
                  </a:moveTo>
                  <a:lnTo>
                    <a:pt x="11817" y="17419"/>
                  </a:lnTo>
                  <a:lnTo>
                    <a:pt x="0" y="0"/>
                  </a:lnTo>
                  <a:lnTo>
                    <a:pt x="0" y="3484"/>
                  </a:lnTo>
                  <a:lnTo>
                    <a:pt x="11816" y="21600"/>
                  </a:lnTo>
                  <a:lnTo>
                    <a:pt x="21600" y="6271"/>
                  </a:lnTo>
                  <a:lnTo>
                    <a:pt x="21473" y="3484"/>
                  </a:lnTo>
                  <a:close/>
                </a:path>
              </a:pathLst>
            </a:custGeom>
            <a:solidFill>
              <a:srgbClr val="93AB7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08" name="図形 93"/>
            <p:cNvSpPr/>
            <p:nvPr/>
          </p:nvSpPr>
          <p:spPr>
            <a:xfrm>
              <a:off x="63985" y="46421"/>
              <a:ext cx="18099" cy="33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473" y="3484"/>
                  </a:moveTo>
                  <a:lnTo>
                    <a:pt x="11817" y="17419"/>
                  </a:lnTo>
                  <a:lnTo>
                    <a:pt x="0" y="0"/>
                  </a:lnTo>
                  <a:lnTo>
                    <a:pt x="0" y="3484"/>
                  </a:lnTo>
                  <a:lnTo>
                    <a:pt x="11816" y="21600"/>
                  </a:lnTo>
                  <a:lnTo>
                    <a:pt x="21600" y="6271"/>
                  </a:lnTo>
                  <a:lnTo>
                    <a:pt x="21473" y="3484"/>
                  </a:lnTo>
                  <a:close/>
                </a:path>
              </a:pathLst>
            </a:custGeom>
            <a:solidFill>
              <a:srgbClr val="93AB7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09" name="図形 94"/>
            <p:cNvSpPr/>
            <p:nvPr/>
          </p:nvSpPr>
          <p:spPr>
            <a:xfrm>
              <a:off x="63985" y="49192"/>
              <a:ext cx="18099" cy="33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473" y="3484"/>
                  </a:moveTo>
                  <a:lnTo>
                    <a:pt x="11817" y="17419"/>
                  </a:lnTo>
                  <a:lnTo>
                    <a:pt x="0" y="0"/>
                  </a:lnTo>
                  <a:lnTo>
                    <a:pt x="0" y="3484"/>
                  </a:lnTo>
                  <a:lnTo>
                    <a:pt x="11816" y="21600"/>
                  </a:lnTo>
                  <a:lnTo>
                    <a:pt x="21600" y="6271"/>
                  </a:lnTo>
                  <a:lnTo>
                    <a:pt x="21473" y="3484"/>
                  </a:lnTo>
                  <a:close/>
                </a:path>
              </a:pathLst>
            </a:custGeom>
            <a:solidFill>
              <a:srgbClr val="93AB7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10" name="図形 95"/>
            <p:cNvSpPr/>
            <p:nvPr/>
          </p:nvSpPr>
          <p:spPr>
            <a:xfrm>
              <a:off x="72875" y="19266"/>
              <a:ext cx="1123" cy="862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28" y="266"/>
                  </a:moveTo>
                  <a:lnTo>
                    <a:pt x="13371" y="21600"/>
                  </a:lnTo>
                  <a:lnTo>
                    <a:pt x="21600" y="21600"/>
                  </a:lnTo>
                  <a:lnTo>
                    <a:pt x="1028" y="266"/>
                  </a:lnTo>
                  <a:close/>
                </a:path>
              </a:pathLst>
            </a:custGeom>
            <a:solidFill>
              <a:srgbClr val="93AB7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11" name="図形 96"/>
            <p:cNvSpPr/>
            <p:nvPr/>
          </p:nvSpPr>
          <p:spPr>
            <a:xfrm>
              <a:off x="74099" y="42479"/>
              <a:ext cx="1277" cy="2523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200" y="91"/>
                  </a:moveTo>
                  <a:lnTo>
                    <a:pt x="7200" y="3372"/>
                  </a:lnTo>
                  <a:lnTo>
                    <a:pt x="21600" y="4830"/>
                  </a:lnTo>
                  <a:lnTo>
                    <a:pt x="9000" y="6289"/>
                  </a:lnTo>
                  <a:lnTo>
                    <a:pt x="21600" y="7291"/>
                  </a:lnTo>
                  <a:lnTo>
                    <a:pt x="7200" y="8385"/>
                  </a:lnTo>
                  <a:lnTo>
                    <a:pt x="7200" y="21509"/>
                  </a:lnTo>
                  <a:lnTo>
                    <a:pt x="0" y="21600"/>
                  </a:lnTo>
                  <a:lnTo>
                    <a:pt x="0" y="8203"/>
                  </a:lnTo>
                  <a:lnTo>
                    <a:pt x="10800" y="7473"/>
                  </a:lnTo>
                  <a:lnTo>
                    <a:pt x="0" y="6015"/>
                  </a:lnTo>
                  <a:lnTo>
                    <a:pt x="16200" y="5013"/>
                  </a:lnTo>
                  <a:lnTo>
                    <a:pt x="0" y="3646"/>
                  </a:lnTo>
                  <a:lnTo>
                    <a:pt x="0" y="0"/>
                  </a:lnTo>
                  <a:lnTo>
                    <a:pt x="7200" y="91"/>
                  </a:lnTo>
                  <a:close/>
                </a:path>
              </a:pathLst>
            </a:custGeom>
            <a:solidFill>
              <a:srgbClr val="93AB7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12" name="図形 97"/>
            <p:cNvSpPr/>
            <p:nvPr/>
          </p:nvSpPr>
          <p:spPr>
            <a:xfrm>
              <a:off x="69734" y="12456"/>
              <a:ext cx="532" cy="39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370"/>
                  </a:moveTo>
                  <a:lnTo>
                    <a:pt x="21600" y="21570"/>
                  </a:lnTo>
                  <a:cubicBezTo>
                    <a:pt x="1167" y="20509"/>
                    <a:pt x="3182" y="21102"/>
                    <a:pt x="5736" y="20571"/>
                  </a:cubicBezTo>
                  <a:lnTo>
                    <a:pt x="0" y="0"/>
                  </a:lnTo>
                  <a:lnTo>
                    <a:pt x="21600" y="370"/>
                  </a:lnTo>
                  <a:close/>
                </a:path>
              </a:pathLst>
            </a:custGeom>
            <a:solidFill>
              <a:srgbClr val="61973D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13" name="図形 98"/>
            <p:cNvSpPr/>
            <p:nvPr/>
          </p:nvSpPr>
          <p:spPr>
            <a:xfrm>
              <a:off x="72270" y="12456"/>
              <a:ext cx="532" cy="39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370"/>
                  </a:moveTo>
                  <a:lnTo>
                    <a:pt x="21600" y="21570"/>
                  </a:lnTo>
                  <a:cubicBezTo>
                    <a:pt x="1167" y="20509"/>
                    <a:pt x="3182" y="21102"/>
                    <a:pt x="5736" y="20571"/>
                  </a:cubicBezTo>
                  <a:lnTo>
                    <a:pt x="0" y="0"/>
                  </a:lnTo>
                  <a:lnTo>
                    <a:pt x="21600" y="370"/>
                  </a:lnTo>
                  <a:close/>
                </a:path>
              </a:pathLst>
            </a:custGeom>
            <a:solidFill>
              <a:srgbClr val="61973D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14" name="図形 99"/>
            <p:cNvSpPr/>
            <p:nvPr/>
          </p:nvSpPr>
          <p:spPr>
            <a:xfrm>
              <a:off x="75377" y="12456"/>
              <a:ext cx="532" cy="39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370"/>
                  </a:moveTo>
                  <a:lnTo>
                    <a:pt x="21600" y="21570"/>
                  </a:lnTo>
                  <a:cubicBezTo>
                    <a:pt x="1167" y="20509"/>
                    <a:pt x="3182" y="21102"/>
                    <a:pt x="5736" y="20571"/>
                  </a:cubicBezTo>
                  <a:lnTo>
                    <a:pt x="0" y="0"/>
                  </a:lnTo>
                  <a:lnTo>
                    <a:pt x="21600" y="370"/>
                  </a:lnTo>
                  <a:close/>
                </a:path>
              </a:pathLst>
            </a:custGeom>
            <a:solidFill>
              <a:srgbClr val="61973D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615" name="グループ 2755"/>
          <p:cNvGrpSpPr/>
          <p:nvPr/>
        </p:nvGrpSpPr>
        <p:grpSpPr>
          <a:xfrm>
            <a:off x="2163643" y="1531783"/>
            <a:ext cx="232455" cy="640641"/>
            <a:chOff x="62388" y="10728"/>
            <a:chExt cx="20867" cy="57508"/>
          </a:xfrm>
        </p:grpSpPr>
        <p:sp>
          <p:nvSpPr>
            <p:cNvPr id="5616" name="図形 87"/>
            <p:cNvSpPr/>
            <p:nvPr/>
          </p:nvSpPr>
          <p:spPr>
            <a:xfrm>
              <a:off x="62388" y="14372"/>
              <a:ext cx="20867" cy="5386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282" y="1325"/>
                  </a:moveTo>
                  <a:lnTo>
                    <a:pt x="441" y="3842"/>
                  </a:lnTo>
                  <a:lnTo>
                    <a:pt x="441" y="11315"/>
                  </a:lnTo>
                  <a:lnTo>
                    <a:pt x="1653" y="11786"/>
                  </a:lnTo>
                  <a:lnTo>
                    <a:pt x="221" y="12298"/>
                  </a:lnTo>
                  <a:lnTo>
                    <a:pt x="1322" y="12810"/>
                  </a:lnTo>
                  <a:lnTo>
                    <a:pt x="221" y="13108"/>
                  </a:lnTo>
                  <a:lnTo>
                    <a:pt x="110" y="13408"/>
                  </a:lnTo>
                  <a:lnTo>
                    <a:pt x="1213" y="14175"/>
                  </a:lnTo>
                  <a:lnTo>
                    <a:pt x="0" y="14559"/>
                  </a:lnTo>
                  <a:lnTo>
                    <a:pt x="221" y="19929"/>
                  </a:lnTo>
                  <a:cubicBezTo>
                    <a:pt x="-331" y="20325"/>
                    <a:pt x="11792" y="21862"/>
                    <a:pt x="12453" y="21563"/>
                  </a:cubicBezTo>
                  <a:cubicBezTo>
                    <a:pt x="13555" y="21686"/>
                    <a:pt x="21269" y="20877"/>
                    <a:pt x="21379" y="20375"/>
                  </a:cubicBezTo>
                  <a:lnTo>
                    <a:pt x="21380" y="14689"/>
                  </a:lnTo>
                  <a:lnTo>
                    <a:pt x="20388" y="14175"/>
                  </a:lnTo>
                  <a:lnTo>
                    <a:pt x="21600" y="13619"/>
                  </a:lnTo>
                  <a:lnTo>
                    <a:pt x="20498" y="13023"/>
                  </a:lnTo>
                  <a:lnTo>
                    <a:pt x="21490" y="12681"/>
                  </a:lnTo>
                  <a:lnTo>
                    <a:pt x="20388" y="11870"/>
                  </a:lnTo>
                  <a:lnTo>
                    <a:pt x="21379" y="11315"/>
                  </a:lnTo>
                  <a:lnTo>
                    <a:pt x="21270" y="4100"/>
                  </a:lnTo>
                  <a:lnTo>
                    <a:pt x="15539" y="1325"/>
                  </a:lnTo>
                  <a:lnTo>
                    <a:pt x="14878" y="214"/>
                  </a:lnTo>
                  <a:cubicBezTo>
                    <a:pt x="14878" y="214"/>
                    <a:pt x="12344" y="199"/>
                    <a:pt x="7384" y="0"/>
                  </a:cubicBezTo>
                  <a:cubicBezTo>
                    <a:pt x="5951" y="185"/>
                    <a:pt x="6612" y="1281"/>
                    <a:pt x="6282" y="1325"/>
                  </a:cubicBezTo>
                  <a:close/>
                </a:path>
              </a:pathLst>
            </a:custGeom>
            <a:solidFill>
              <a:srgbClr val="BEA48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5617" name="グループ 90"/>
            <p:cNvGrpSpPr/>
            <p:nvPr/>
          </p:nvGrpSpPr>
          <p:grpSpPr>
            <a:xfrm>
              <a:off x="68350" y="10728"/>
              <a:ext cx="8943" cy="6199"/>
              <a:chOff x="67427" y="10327"/>
              <a:chExt cx="10749" cy="7451"/>
            </a:xfrm>
          </p:grpSpPr>
          <p:sp>
            <p:nvSpPr>
              <p:cNvPr id="5618" name="楕円 86"/>
              <p:cNvSpPr/>
              <p:nvPr/>
            </p:nvSpPr>
            <p:spPr>
              <a:xfrm>
                <a:off x="67427" y="11251"/>
                <a:ext cx="10749" cy="65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67" y="16910"/>
                    </a:moveTo>
                    <a:cubicBezTo>
                      <a:pt x="467" y="16910"/>
                      <a:pt x="-463" y="8313"/>
                      <a:pt x="242" y="567"/>
                    </a:cubicBezTo>
                    <a:cubicBezTo>
                      <a:pt x="1958" y="-779"/>
                      <a:pt x="10553" y="689"/>
                      <a:pt x="10553" y="689"/>
                    </a:cubicBezTo>
                    <a:cubicBezTo>
                      <a:pt x="10553" y="689"/>
                      <a:pt x="19093" y="-894"/>
                      <a:pt x="20735" y="615"/>
                    </a:cubicBezTo>
                    <a:cubicBezTo>
                      <a:pt x="22448" y="1960"/>
                      <a:pt x="21062" y="16910"/>
                      <a:pt x="21062" y="16910"/>
                    </a:cubicBezTo>
                    <a:cubicBezTo>
                      <a:pt x="21062" y="21374"/>
                      <a:pt x="14657" y="21600"/>
                      <a:pt x="10800" y="21600"/>
                    </a:cubicBezTo>
                    <a:cubicBezTo>
                      <a:pt x="6943" y="20753"/>
                      <a:pt x="467" y="21374"/>
                      <a:pt x="467" y="16910"/>
                    </a:cubicBezTo>
                    <a:lnTo>
                      <a:pt x="467" y="16910"/>
                    </a:lnTo>
                    <a:close/>
                  </a:path>
                </a:pathLst>
              </a:custGeom>
              <a:solidFill>
                <a:srgbClr val="8C6F4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19" name="楕円 85"/>
              <p:cNvSpPr/>
              <p:nvPr/>
            </p:nvSpPr>
            <p:spPr>
              <a:xfrm>
                <a:off x="67611" y="10327"/>
                <a:ext cx="10333" cy="1878"/>
              </a:xfrm>
              <a:prstGeom prst="ellipse">
                <a:avLst/>
              </a:prstGeom>
              <a:solidFill>
                <a:srgbClr val="A58355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5620" name="図形 89"/>
            <p:cNvSpPr/>
            <p:nvPr/>
          </p:nvSpPr>
          <p:spPr>
            <a:xfrm>
              <a:off x="62761" y="26867"/>
              <a:ext cx="20121" cy="1440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11314" y="3004"/>
                  </a:lnTo>
                  <a:lnTo>
                    <a:pt x="21600" y="0"/>
                  </a:lnTo>
                  <a:lnTo>
                    <a:pt x="21600" y="18882"/>
                  </a:lnTo>
                  <a:lnTo>
                    <a:pt x="11657" y="21600"/>
                  </a:lnTo>
                  <a:lnTo>
                    <a:pt x="115" y="180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6F48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21" name="図形 92"/>
            <p:cNvSpPr/>
            <p:nvPr/>
          </p:nvSpPr>
          <p:spPr>
            <a:xfrm>
              <a:off x="63985" y="43650"/>
              <a:ext cx="18099" cy="33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473" y="3484"/>
                  </a:moveTo>
                  <a:lnTo>
                    <a:pt x="11817" y="17419"/>
                  </a:lnTo>
                  <a:lnTo>
                    <a:pt x="0" y="0"/>
                  </a:lnTo>
                  <a:lnTo>
                    <a:pt x="0" y="3484"/>
                  </a:lnTo>
                  <a:lnTo>
                    <a:pt x="11816" y="21600"/>
                  </a:lnTo>
                  <a:lnTo>
                    <a:pt x="21600" y="6271"/>
                  </a:lnTo>
                  <a:lnTo>
                    <a:pt x="21473" y="3484"/>
                  </a:lnTo>
                  <a:close/>
                </a:path>
              </a:pathLst>
            </a:custGeom>
            <a:solidFill>
              <a:srgbClr val="B0906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22" name="図形 93"/>
            <p:cNvSpPr/>
            <p:nvPr/>
          </p:nvSpPr>
          <p:spPr>
            <a:xfrm>
              <a:off x="63985" y="46421"/>
              <a:ext cx="18099" cy="33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473" y="3484"/>
                  </a:moveTo>
                  <a:lnTo>
                    <a:pt x="11817" y="17419"/>
                  </a:lnTo>
                  <a:lnTo>
                    <a:pt x="0" y="0"/>
                  </a:lnTo>
                  <a:lnTo>
                    <a:pt x="0" y="3484"/>
                  </a:lnTo>
                  <a:lnTo>
                    <a:pt x="11816" y="21600"/>
                  </a:lnTo>
                  <a:lnTo>
                    <a:pt x="21600" y="6271"/>
                  </a:lnTo>
                  <a:lnTo>
                    <a:pt x="21473" y="3484"/>
                  </a:lnTo>
                  <a:close/>
                </a:path>
              </a:pathLst>
            </a:custGeom>
            <a:solidFill>
              <a:srgbClr val="B0906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23" name="図形 94"/>
            <p:cNvSpPr/>
            <p:nvPr/>
          </p:nvSpPr>
          <p:spPr>
            <a:xfrm>
              <a:off x="63985" y="49192"/>
              <a:ext cx="18099" cy="33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473" y="3484"/>
                  </a:moveTo>
                  <a:lnTo>
                    <a:pt x="11817" y="17419"/>
                  </a:lnTo>
                  <a:lnTo>
                    <a:pt x="0" y="0"/>
                  </a:lnTo>
                  <a:lnTo>
                    <a:pt x="0" y="3484"/>
                  </a:lnTo>
                  <a:lnTo>
                    <a:pt x="11816" y="21600"/>
                  </a:lnTo>
                  <a:lnTo>
                    <a:pt x="21600" y="6271"/>
                  </a:lnTo>
                  <a:lnTo>
                    <a:pt x="21473" y="3484"/>
                  </a:lnTo>
                  <a:close/>
                </a:path>
              </a:pathLst>
            </a:custGeom>
            <a:solidFill>
              <a:srgbClr val="B0906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24" name="図形 95"/>
            <p:cNvSpPr/>
            <p:nvPr/>
          </p:nvSpPr>
          <p:spPr>
            <a:xfrm>
              <a:off x="72875" y="19266"/>
              <a:ext cx="1123" cy="862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28" y="266"/>
                  </a:moveTo>
                  <a:lnTo>
                    <a:pt x="13371" y="21600"/>
                  </a:lnTo>
                  <a:lnTo>
                    <a:pt x="21600" y="21600"/>
                  </a:lnTo>
                  <a:lnTo>
                    <a:pt x="1028" y="266"/>
                  </a:lnTo>
                  <a:close/>
                </a:path>
              </a:pathLst>
            </a:custGeom>
            <a:solidFill>
              <a:srgbClr val="B0906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25" name="図形 96"/>
            <p:cNvSpPr/>
            <p:nvPr/>
          </p:nvSpPr>
          <p:spPr>
            <a:xfrm>
              <a:off x="74099" y="42479"/>
              <a:ext cx="1277" cy="2523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200" y="91"/>
                  </a:moveTo>
                  <a:lnTo>
                    <a:pt x="7200" y="3372"/>
                  </a:lnTo>
                  <a:lnTo>
                    <a:pt x="21600" y="4830"/>
                  </a:lnTo>
                  <a:lnTo>
                    <a:pt x="9000" y="6289"/>
                  </a:lnTo>
                  <a:lnTo>
                    <a:pt x="21600" y="7291"/>
                  </a:lnTo>
                  <a:lnTo>
                    <a:pt x="7200" y="8385"/>
                  </a:lnTo>
                  <a:lnTo>
                    <a:pt x="7200" y="21509"/>
                  </a:lnTo>
                  <a:lnTo>
                    <a:pt x="0" y="21600"/>
                  </a:lnTo>
                  <a:lnTo>
                    <a:pt x="0" y="8203"/>
                  </a:lnTo>
                  <a:lnTo>
                    <a:pt x="10800" y="7473"/>
                  </a:lnTo>
                  <a:lnTo>
                    <a:pt x="0" y="6015"/>
                  </a:lnTo>
                  <a:lnTo>
                    <a:pt x="16200" y="5013"/>
                  </a:lnTo>
                  <a:lnTo>
                    <a:pt x="0" y="3646"/>
                  </a:lnTo>
                  <a:lnTo>
                    <a:pt x="0" y="0"/>
                  </a:lnTo>
                  <a:lnTo>
                    <a:pt x="7200" y="91"/>
                  </a:lnTo>
                  <a:close/>
                </a:path>
              </a:pathLst>
            </a:custGeom>
            <a:solidFill>
              <a:srgbClr val="B0906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26" name="図形 97"/>
            <p:cNvSpPr/>
            <p:nvPr/>
          </p:nvSpPr>
          <p:spPr>
            <a:xfrm>
              <a:off x="69734" y="12456"/>
              <a:ext cx="532" cy="39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370"/>
                  </a:moveTo>
                  <a:lnTo>
                    <a:pt x="21600" y="21570"/>
                  </a:lnTo>
                  <a:cubicBezTo>
                    <a:pt x="1167" y="20509"/>
                    <a:pt x="3182" y="21102"/>
                    <a:pt x="5736" y="20571"/>
                  </a:cubicBezTo>
                  <a:lnTo>
                    <a:pt x="0" y="0"/>
                  </a:lnTo>
                  <a:lnTo>
                    <a:pt x="21600" y="370"/>
                  </a:lnTo>
                  <a:close/>
                </a:path>
              </a:pathLst>
            </a:custGeom>
            <a:solidFill>
              <a:srgbClr val="A58355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27" name="図形 98"/>
            <p:cNvSpPr/>
            <p:nvPr/>
          </p:nvSpPr>
          <p:spPr>
            <a:xfrm>
              <a:off x="72270" y="12456"/>
              <a:ext cx="532" cy="39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370"/>
                  </a:moveTo>
                  <a:lnTo>
                    <a:pt x="21600" y="21570"/>
                  </a:lnTo>
                  <a:cubicBezTo>
                    <a:pt x="1167" y="20509"/>
                    <a:pt x="3182" y="21102"/>
                    <a:pt x="5736" y="20571"/>
                  </a:cubicBezTo>
                  <a:lnTo>
                    <a:pt x="0" y="0"/>
                  </a:lnTo>
                  <a:lnTo>
                    <a:pt x="21600" y="370"/>
                  </a:lnTo>
                  <a:close/>
                </a:path>
              </a:pathLst>
            </a:custGeom>
            <a:solidFill>
              <a:srgbClr val="A58355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28" name="図形 99"/>
            <p:cNvSpPr/>
            <p:nvPr/>
          </p:nvSpPr>
          <p:spPr>
            <a:xfrm>
              <a:off x="75377" y="12456"/>
              <a:ext cx="532" cy="39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370"/>
                  </a:moveTo>
                  <a:lnTo>
                    <a:pt x="21600" y="21570"/>
                  </a:lnTo>
                  <a:cubicBezTo>
                    <a:pt x="1167" y="20509"/>
                    <a:pt x="3182" y="21102"/>
                    <a:pt x="5736" y="20571"/>
                  </a:cubicBezTo>
                  <a:lnTo>
                    <a:pt x="0" y="0"/>
                  </a:lnTo>
                  <a:lnTo>
                    <a:pt x="21600" y="370"/>
                  </a:lnTo>
                  <a:close/>
                </a:path>
              </a:pathLst>
            </a:custGeom>
            <a:solidFill>
              <a:srgbClr val="A58355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629" name="グループ 2778"/>
          <p:cNvGrpSpPr/>
          <p:nvPr/>
        </p:nvGrpSpPr>
        <p:grpSpPr>
          <a:xfrm>
            <a:off x="5792490" y="1666925"/>
            <a:ext cx="340977" cy="528132"/>
            <a:chOff x="1637" y="1406"/>
            <a:chExt cx="6320" cy="9788"/>
          </a:xfrm>
        </p:grpSpPr>
        <p:sp>
          <p:nvSpPr>
            <p:cNvPr id="5630" name="図形 2708"/>
            <p:cNvSpPr/>
            <p:nvPr/>
          </p:nvSpPr>
          <p:spPr>
            <a:xfrm>
              <a:off x="1752" y="3390"/>
              <a:ext cx="6003" cy="780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-1"/>
                  </a:moveTo>
                  <a:lnTo>
                    <a:pt x="3128" y="19113"/>
                  </a:lnTo>
                  <a:cubicBezTo>
                    <a:pt x="7200" y="23122"/>
                    <a:pt x="17587" y="21654"/>
                    <a:pt x="19062" y="19115"/>
                  </a:cubicBezTo>
                  <a:lnTo>
                    <a:pt x="21600" y="362"/>
                  </a:lnTo>
                  <a:lnTo>
                    <a:pt x="20951" y="1543"/>
                  </a:lnTo>
                  <a:cubicBezTo>
                    <a:pt x="11567" y="7451"/>
                    <a:pt x="2066" y="2817"/>
                    <a:pt x="1357" y="1727"/>
                  </a:cubicBezTo>
                  <a:lnTo>
                    <a:pt x="-1" y="-1"/>
                  </a:lnTo>
                  <a:close/>
                </a:path>
              </a:pathLst>
            </a:custGeom>
            <a:solidFill>
              <a:srgbClr val="44546A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31" name="楕円 2711"/>
            <p:cNvSpPr/>
            <p:nvPr/>
          </p:nvSpPr>
          <p:spPr>
            <a:xfrm>
              <a:off x="1746" y="1619"/>
              <a:ext cx="6008" cy="3293"/>
            </a:xfrm>
            <a:prstGeom prst="ellipse">
              <a:avLst/>
            </a:prstGeom>
            <a:solidFill>
              <a:srgbClr val="44546A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32" name="楕円 2712"/>
            <p:cNvSpPr/>
            <p:nvPr/>
          </p:nvSpPr>
          <p:spPr>
            <a:xfrm>
              <a:off x="1964" y="2751"/>
              <a:ext cx="5578" cy="2520"/>
            </a:xfrm>
            <a:prstGeom prst="ellipse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33" name="楕円 2710"/>
            <p:cNvSpPr/>
            <p:nvPr/>
          </p:nvSpPr>
          <p:spPr>
            <a:xfrm>
              <a:off x="1637" y="2784"/>
              <a:ext cx="6314" cy="262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7964"/>
                  </a:moveTo>
                  <a:cubicBezTo>
                    <a:pt x="0" y="7964"/>
                    <a:pt x="-56" y="-1189"/>
                    <a:pt x="617" y="119"/>
                  </a:cubicBezTo>
                  <a:cubicBezTo>
                    <a:pt x="56" y="15658"/>
                    <a:pt x="10940" y="18226"/>
                    <a:pt x="10940" y="18226"/>
                  </a:cubicBezTo>
                  <a:cubicBezTo>
                    <a:pt x="10940" y="18226"/>
                    <a:pt x="17185" y="19342"/>
                    <a:pt x="19468" y="10162"/>
                  </a:cubicBezTo>
                  <a:cubicBezTo>
                    <a:pt x="19468" y="10162"/>
                    <a:pt x="21019" y="6363"/>
                    <a:pt x="21263" y="2009"/>
                  </a:cubicBezTo>
                  <a:cubicBezTo>
                    <a:pt x="21619" y="1643"/>
                    <a:pt x="21600" y="7964"/>
                    <a:pt x="21600" y="7964"/>
                  </a:cubicBezTo>
                  <a:cubicBezTo>
                    <a:pt x="21712" y="15407"/>
                    <a:pt x="16765" y="21600"/>
                    <a:pt x="10800" y="21600"/>
                  </a:cubicBezTo>
                  <a:cubicBezTo>
                    <a:pt x="4835" y="21600"/>
                    <a:pt x="0" y="15496"/>
                    <a:pt x="0" y="7964"/>
                  </a:cubicBezTo>
                  <a:cubicBezTo>
                    <a:pt x="0" y="7964"/>
                    <a:pt x="0" y="7964"/>
                    <a:pt x="0" y="7964"/>
                  </a:cubicBezTo>
                  <a:close/>
                </a:path>
              </a:pathLst>
            </a:custGeom>
            <a:solidFill>
              <a:srgbClr val="CBD4DE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34" name="図形 2715"/>
            <p:cNvSpPr/>
            <p:nvPr/>
          </p:nvSpPr>
          <p:spPr>
            <a:xfrm>
              <a:off x="2332" y="2969"/>
              <a:ext cx="2046" cy="165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3279"/>
                  </a:moveTo>
                  <a:cubicBezTo>
                    <a:pt x="0" y="11548"/>
                    <a:pt x="0" y="10008"/>
                    <a:pt x="1987" y="8084"/>
                  </a:cubicBezTo>
                  <a:cubicBezTo>
                    <a:pt x="3975" y="6160"/>
                    <a:pt x="8715" y="2697"/>
                    <a:pt x="11927" y="1542"/>
                  </a:cubicBezTo>
                  <a:cubicBezTo>
                    <a:pt x="15138" y="388"/>
                    <a:pt x="21408" y="-382"/>
                    <a:pt x="21408" y="196"/>
                  </a:cubicBezTo>
                  <a:cubicBezTo>
                    <a:pt x="23703" y="3787"/>
                    <a:pt x="4893" y="5684"/>
                    <a:pt x="5352" y="13067"/>
                  </a:cubicBezTo>
                  <a:cubicBezTo>
                    <a:pt x="5505" y="20084"/>
                    <a:pt x="9022" y="21167"/>
                    <a:pt x="8257" y="21553"/>
                  </a:cubicBezTo>
                  <a:cubicBezTo>
                    <a:pt x="7493" y="21937"/>
                    <a:pt x="3975" y="19052"/>
                    <a:pt x="458" y="15780"/>
                  </a:cubicBezTo>
                </a:path>
              </a:pathLst>
            </a:cu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35" name="図形 2707"/>
            <p:cNvSpPr/>
            <p:nvPr/>
          </p:nvSpPr>
          <p:spPr>
            <a:xfrm>
              <a:off x="1648" y="1406"/>
              <a:ext cx="6309" cy="3704"/>
            </a:xfrm>
            <a:prstGeom prst="donut">
              <a:avLst>
                <a:gd name="adj" fmla="val 10256"/>
              </a:avLst>
            </a:prstGeom>
            <a:solidFill>
              <a:srgbClr val="E5E9EE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636" name="グループ 2785"/>
          <p:cNvGrpSpPr/>
          <p:nvPr/>
        </p:nvGrpSpPr>
        <p:grpSpPr>
          <a:xfrm rot="12360000">
            <a:off x="3295685" y="2802663"/>
            <a:ext cx="240185" cy="803216"/>
            <a:chOff x="618461" y="131360"/>
            <a:chExt cx="112477" cy="396098"/>
          </a:xfrm>
        </p:grpSpPr>
        <p:grpSp>
          <p:nvGrpSpPr>
            <p:cNvPr id="5637" name="グループ 113"/>
            <p:cNvGrpSpPr/>
            <p:nvPr/>
          </p:nvGrpSpPr>
          <p:grpSpPr>
            <a:xfrm rot="1860000">
              <a:off x="618461" y="131360"/>
              <a:ext cx="105274" cy="396098"/>
              <a:chOff x="366030" y="92556"/>
              <a:chExt cx="57288" cy="257247"/>
            </a:xfrm>
          </p:grpSpPr>
          <p:grpSp>
            <p:nvGrpSpPr>
              <p:cNvPr id="5638" name="グループ 110"/>
              <p:cNvGrpSpPr/>
              <p:nvPr/>
            </p:nvGrpSpPr>
            <p:grpSpPr>
              <a:xfrm>
                <a:off x="366030" y="92556"/>
                <a:ext cx="57288" cy="229704"/>
                <a:chOff x="362342" y="55013"/>
                <a:chExt cx="120298" cy="482349"/>
              </a:xfrm>
            </p:grpSpPr>
            <p:sp>
              <p:nvSpPr>
                <p:cNvPr id="5639" name="楕円 108"/>
                <p:cNvSpPr/>
                <p:nvPr/>
              </p:nvSpPr>
              <p:spPr>
                <a:xfrm>
                  <a:off x="362342" y="55013"/>
                  <a:ext cx="120298" cy="4823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19" y="3732"/>
                      </a:moveTo>
                      <a:cubicBezTo>
                        <a:pt x="119" y="2073"/>
                        <a:pt x="6251" y="0"/>
                        <a:pt x="12183" y="0"/>
                      </a:cubicBezTo>
                      <a:cubicBezTo>
                        <a:pt x="18114" y="0"/>
                        <a:pt x="21595" y="2073"/>
                        <a:pt x="21595" y="3732"/>
                      </a:cubicBezTo>
                      <a:cubicBezTo>
                        <a:pt x="21595" y="3732"/>
                        <a:pt x="21595" y="3732"/>
                        <a:pt x="21595" y="3732"/>
                      </a:cubicBezTo>
                      <a:cubicBezTo>
                        <a:pt x="21595" y="5390"/>
                        <a:pt x="19180" y="7114"/>
                        <a:pt x="12569" y="7940"/>
                      </a:cubicBezTo>
                      <a:cubicBezTo>
                        <a:pt x="12569" y="7908"/>
                        <a:pt x="13084" y="8334"/>
                        <a:pt x="11559" y="21352"/>
                      </a:cubicBezTo>
                      <a:cubicBezTo>
                        <a:pt x="10035" y="21854"/>
                        <a:pt x="9006" y="21441"/>
                        <a:pt x="9006" y="21441"/>
                      </a:cubicBezTo>
                      <a:cubicBezTo>
                        <a:pt x="7820" y="21441"/>
                        <a:pt x="8257" y="7971"/>
                        <a:pt x="8384" y="7972"/>
                      </a:cubicBezTo>
                      <a:cubicBezTo>
                        <a:pt x="-1669" y="6701"/>
                        <a:pt x="119" y="3732"/>
                        <a:pt x="119" y="3732"/>
                      </a:cubicBezTo>
                      <a:cubicBezTo>
                        <a:pt x="119" y="3732"/>
                        <a:pt x="119" y="3732"/>
                        <a:pt x="119" y="3732"/>
                      </a:cubicBezTo>
                      <a:close/>
                    </a:path>
                  </a:pathLst>
                </a:cu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5640" name="図形 112"/>
              <p:cNvSpPr/>
              <p:nvPr/>
            </p:nvSpPr>
            <p:spPr>
              <a:xfrm>
                <a:off x="384859" y="232727"/>
                <a:ext cx="16025" cy="11707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600" y="0"/>
                    </a:moveTo>
                    <a:cubicBezTo>
                      <a:pt x="8400" y="739"/>
                      <a:pt x="13313" y="739"/>
                      <a:pt x="21000" y="82"/>
                    </a:cubicBezTo>
                    <a:lnTo>
                      <a:pt x="21600" y="20721"/>
                    </a:lnTo>
                    <a:cubicBezTo>
                      <a:pt x="16526" y="21757"/>
                      <a:pt x="6918" y="22239"/>
                      <a:pt x="0" y="20073"/>
                    </a:cubicBezTo>
                    <a:lnTo>
                      <a:pt x="3600" y="0"/>
                    </a:lnTo>
                    <a:close/>
                  </a:path>
                </a:pathLst>
              </a:cu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5641" name="楕円 116"/>
            <p:cNvSpPr/>
            <p:nvPr/>
          </p:nvSpPr>
          <p:spPr>
            <a:xfrm rot="2460000">
              <a:off x="702738" y="159118"/>
              <a:ext cx="28200" cy="7383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31" y="10799"/>
                  </a:moveTo>
                  <a:cubicBezTo>
                    <a:pt x="-31" y="4835"/>
                    <a:pt x="7979" y="1"/>
                    <a:pt x="17858" y="1"/>
                  </a:cubicBezTo>
                  <a:cubicBezTo>
                    <a:pt x="27738" y="1"/>
                    <a:pt x="14801" y="816"/>
                    <a:pt x="14801" y="6780"/>
                  </a:cubicBezTo>
                  <a:cubicBezTo>
                    <a:pt x="14801" y="6780"/>
                    <a:pt x="13855" y="13842"/>
                    <a:pt x="13855" y="13842"/>
                  </a:cubicBezTo>
                  <a:cubicBezTo>
                    <a:pt x="13855" y="19805"/>
                    <a:pt x="27738" y="21597"/>
                    <a:pt x="17858" y="21597"/>
                  </a:cubicBezTo>
                  <a:cubicBezTo>
                    <a:pt x="7979" y="21597"/>
                    <a:pt x="-31" y="16763"/>
                    <a:pt x="-31" y="10799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642" name="グループ 2797"/>
          <p:cNvGrpSpPr/>
          <p:nvPr/>
        </p:nvGrpSpPr>
        <p:grpSpPr>
          <a:xfrm rot="13380000">
            <a:off x="4553127" y="2805173"/>
            <a:ext cx="195805" cy="828040"/>
            <a:chOff x="2292976" y="2403959"/>
            <a:chExt cx="915342" cy="3374815"/>
          </a:xfrm>
        </p:grpSpPr>
        <p:sp>
          <p:nvSpPr>
            <p:cNvPr id="5643" name="図形 45356"/>
            <p:cNvSpPr/>
            <p:nvPr/>
          </p:nvSpPr>
          <p:spPr>
            <a:xfrm>
              <a:off x="2392577" y="2403959"/>
              <a:ext cx="815741" cy="174387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495" y="19906"/>
                  </a:moveTo>
                  <a:lnTo>
                    <a:pt x="6470" y="11085"/>
                  </a:lnTo>
                  <a:cubicBezTo>
                    <a:pt x="-2928" y="9462"/>
                    <a:pt x="-824" y="2968"/>
                    <a:pt x="4789" y="4"/>
                  </a:cubicBezTo>
                  <a:cubicBezTo>
                    <a:pt x="6050" y="-66"/>
                    <a:pt x="7314" y="287"/>
                    <a:pt x="7737" y="851"/>
                  </a:cubicBezTo>
                  <a:cubicBezTo>
                    <a:pt x="7595" y="2403"/>
                    <a:pt x="6470" y="3814"/>
                    <a:pt x="6892" y="5368"/>
                  </a:cubicBezTo>
                  <a:cubicBezTo>
                    <a:pt x="6752" y="5791"/>
                    <a:pt x="7033" y="6497"/>
                    <a:pt x="8156" y="6356"/>
                  </a:cubicBezTo>
                  <a:cubicBezTo>
                    <a:pt x="9700" y="4521"/>
                    <a:pt x="9559" y="2262"/>
                    <a:pt x="11103" y="427"/>
                  </a:cubicBezTo>
                  <a:cubicBezTo>
                    <a:pt x="17279" y="-489"/>
                    <a:pt x="13165" y="5083"/>
                    <a:pt x="13867" y="6776"/>
                  </a:cubicBezTo>
                  <a:cubicBezTo>
                    <a:pt x="14988" y="6847"/>
                    <a:pt x="15408" y="6918"/>
                    <a:pt x="15827" y="6282"/>
                  </a:cubicBezTo>
                  <a:cubicBezTo>
                    <a:pt x="16809" y="4588"/>
                    <a:pt x="15874" y="2546"/>
                    <a:pt x="17557" y="922"/>
                  </a:cubicBezTo>
                  <a:cubicBezTo>
                    <a:pt x="18539" y="922"/>
                    <a:pt x="18769" y="989"/>
                    <a:pt x="19610" y="1271"/>
                  </a:cubicBezTo>
                  <a:cubicBezTo>
                    <a:pt x="23226" y="4165"/>
                    <a:pt x="22871" y="11506"/>
                    <a:pt x="10649" y="11577"/>
                  </a:cubicBezTo>
                  <a:lnTo>
                    <a:pt x="8275" y="20824"/>
                  </a:lnTo>
                  <a:lnTo>
                    <a:pt x="6732" y="21389"/>
                  </a:lnTo>
                  <a:cubicBezTo>
                    <a:pt x="6031" y="21458"/>
                    <a:pt x="5613" y="21529"/>
                    <a:pt x="4909" y="21600"/>
                  </a:cubicBezTo>
                  <a:lnTo>
                    <a:pt x="4208" y="20471"/>
                  </a:lnTo>
                </a:path>
              </a:pathLst>
            </a:custGeom>
            <a:solidFill>
              <a:sysClr val="window" lastClr="FFFFFF">
                <a:lumMod val="86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44" name="図形 45357"/>
            <p:cNvSpPr/>
            <p:nvPr/>
          </p:nvSpPr>
          <p:spPr>
            <a:xfrm>
              <a:off x="2292976" y="3824165"/>
              <a:ext cx="466328" cy="19546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465" y="0"/>
                  </a:moveTo>
                  <a:lnTo>
                    <a:pt x="21600" y="548"/>
                  </a:lnTo>
                  <a:lnTo>
                    <a:pt x="13711" y="18438"/>
                  </a:lnTo>
                  <a:cubicBezTo>
                    <a:pt x="12738" y="21241"/>
                    <a:pt x="8585" y="22025"/>
                    <a:pt x="3508" y="21408"/>
                  </a:cubicBezTo>
                  <a:cubicBezTo>
                    <a:pt x="-2170" y="20441"/>
                    <a:pt x="725" y="17653"/>
                    <a:pt x="725" y="17653"/>
                  </a:cubicBezTo>
                  <a:lnTo>
                    <a:pt x="10465" y="0"/>
                  </a:lnTo>
                  <a:close/>
                </a:path>
              </a:pathLst>
            </a:custGeom>
            <a:solidFill>
              <a:srgbClr val="CFE1F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645" name="グループ 4451"/>
          <p:cNvGrpSpPr/>
          <p:nvPr/>
        </p:nvGrpSpPr>
        <p:grpSpPr>
          <a:xfrm rot="-20880000" flipH="1">
            <a:off x="1715989" y="2769038"/>
            <a:ext cx="888654" cy="851932"/>
            <a:chOff x="-849323" y="5147884"/>
            <a:chExt cx="3230892" cy="3097383"/>
          </a:xfrm>
        </p:grpSpPr>
        <p:grpSp>
          <p:nvGrpSpPr>
            <p:cNvPr id="5646" name="グループ 4445"/>
            <p:cNvGrpSpPr/>
            <p:nvPr/>
          </p:nvGrpSpPr>
          <p:grpSpPr>
            <a:xfrm rot="-18660000" flipH="1">
              <a:off x="-491079" y="6621449"/>
              <a:ext cx="3097383" cy="150300"/>
              <a:chOff x="10692" y="-607257"/>
              <a:chExt cx="6657201" cy="433624"/>
            </a:xfrm>
          </p:grpSpPr>
          <p:sp>
            <p:nvSpPr>
              <p:cNvPr id="5647" name="四角形 14697"/>
              <p:cNvSpPr/>
              <p:nvPr/>
            </p:nvSpPr>
            <p:spPr>
              <a:xfrm>
                <a:off x="12906" y="-491133"/>
                <a:ext cx="6654987" cy="3175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6920"/>
                    </a:moveTo>
                    <a:lnTo>
                      <a:pt x="1093" y="0"/>
                    </a:lnTo>
                    <a:lnTo>
                      <a:pt x="20556" y="4823"/>
                    </a:lnTo>
                    <a:lnTo>
                      <a:pt x="21600" y="11534"/>
                    </a:lnTo>
                    <a:lnTo>
                      <a:pt x="20958" y="21600"/>
                    </a:lnTo>
                    <a:lnTo>
                      <a:pt x="126" y="11475"/>
                    </a:lnTo>
                    <a:lnTo>
                      <a:pt x="0" y="6920"/>
                    </a:lnTo>
                    <a:close/>
                  </a:path>
                </a:pathLst>
              </a:custGeom>
              <a:solidFill>
                <a:srgbClr val="9B7F5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48" name="四角形 14698"/>
              <p:cNvSpPr/>
              <p:nvPr/>
            </p:nvSpPr>
            <p:spPr>
              <a:xfrm>
                <a:off x="10692" y="-607257"/>
                <a:ext cx="6650435" cy="29284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5514"/>
                    </a:moveTo>
                    <a:lnTo>
                      <a:pt x="21574" y="0"/>
                    </a:lnTo>
                    <a:lnTo>
                      <a:pt x="21600" y="21600"/>
                    </a:lnTo>
                    <a:lnTo>
                      <a:pt x="0" y="15622"/>
                    </a:lnTo>
                    <a:lnTo>
                      <a:pt x="0" y="5514"/>
                    </a:lnTo>
                    <a:close/>
                  </a:path>
                </a:pathLst>
              </a:custGeom>
              <a:solidFill>
                <a:srgbClr val="A48863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5649" name="グループ 4448"/>
            <p:cNvGrpSpPr/>
            <p:nvPr/>
          </p:nvGrpSpPr>
          <p:grpSpPr>
            <a:xfrm rot="-19020000" flipH="1">
              <a:off x="-849323" y="6931467"/>
              <a:ext cx="3230892" cy="156778"/>
              <a:chOff x="10692" y="-607257"/>
              <a:chExt cx="6657201" cy="433624"/>
            </a:xfrm>
          </p:grpSpPr>
          <p:sp>
            <p:nvSpPr>
              <p:cNvPr id="5650" name="四角形 14697"/>
              <p:cNvSpPr/>
              <p:nvPr/>
            </p:nvSpPr>
            <p:spPr>
              <a:xfrm>
                <a:off x="12906" y="-491133"/>
                <a:ext cx="6654987" cy="3175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6920"/>
                    </a:moveTo>
                    <a:lnTo>
                      <a:pt x="1093" y="0"/>
                    </a:lnTo>
                    <a:lnTo>
                      <a:pt x="20556" y="4823"/>
                    </a:lnTo>
                    <a:lnTo>
                      <a:pt x="21600" y="11534"/>
                    </a:lnTo>
                    <a:lnTo>
                      <a:pt x="20958" y="21600"/>
                    </a:lnTo>
                    <a:lnTo>
                      <a:pt x="126" y="11475"/>
                    </a:lnTo>
                    <a:lnTo>
                      <a:pt x="0" y="6920"/>
                    </a:lnTo>
                    <a:close/>
                  </a:path>
                </a:pathLst>
              </a:custGeom>
              <a:solidFill>
                <a:srgbClr val="9B7F5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51" name="四角形 14698"/>
              <p:cNvSpPr/>
              <p:nvPr/>
            </p:nvSpPr>
            <p:spPr>
              <a:xfrm>
                <a:off x="10692" y="-607257"/>
                <a:ext cx="6650435" cy="29284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5514"/>
                    </a:moveTo>
                    <a:lnTo>
                      <a:pt x="21574" y="0"/>
                    </a:lnTo>
                    <a:lnTo>
                      <a:pt x="21600" y="21600"/>
                    </a:lnTo>
                    <a:lnTo>
                      <a:pt x="0" y="15622"/>
                    </a:lnTo>
                    <a:lnTo>
                      <a:pt x="0" y="5514"/>
                    </a:lnTo>
                    <a:close/>
                  </a:path>
                </a:pathLst>
              </a:custGeom>
              <a:solidFill>
                <a:srgbClr val="A48863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5652" name="グループ 4453"/>
          <p:cNvGrpSpPr/>
          <p:nvPr/>
        </p:nvGrpSpPr>
        <p:grpSpPr>
          <a:xfrm>
            <a:off x="407316" y="2967381"/>
            <a:ext cx="841279" cy="538139"/>
            <a:chOff x="1835574" y="-370743"/>
            <a:chExt cx="2609249" cy="2002575"/>
          </a:xfrm>
        </p:grpSpPr>
        <p:sp>
          <p:nvSpPr>
            <p:cNvPr id="5653" name="楕円 11455"/>
            <p:cNvSpPr/>
            <p:nvPr/>
          </p:nvSpPr>
          <p:spPr>
            <a:xfrm>
              <a:off x="1969410" y="58607"/>
              <a:ext cx="2350959" cy="1573225"/>
            </a:xfrm>
            <a:prstGeom prst="ellipse">
              <a:avLst/>
            </a:prstGeom>
            <a:solidFill>
              <a:srgbClr val="E0E0E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5654" name="グループ 11452"/>
            <p:cNvGrpSpPr/>
            <p:nvPr/>
          </p:nvGrpSpPr>
          <p:grpSpPr>
            <a:xfrm>
              <a:off x="1835574" y="-370743"/>
              <a:ext cx="2609249" cy="1904712"/>
              <a:chOff x="-1152001" y="-623945"/>
              <a:chExt cx="2228870" cy="1449067"/>
            </a:xfrm>
          </p:grpSpPr>
          <p:sp>
            <p:nvSpPr>
              <p:cNvPr id="5655" name="楕円 11442"/>
              <p:cNvSpPr/>
              <p:nvPr/>
            </p:nvSpPr>
            <p:spPr>
              <a:xfrm>
                <a:off x="-750633" y="-309685"/>
                <a:ext cx="1448971" cy="820547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56" name="楕円 11438"/>
              <p:cNvSpPr/>
              <p:nvPr/>
            </p:nvSpPr>
            <p:spPr>
              <a:xfrm>
                <a:off x="-1152001" y="-623945"/>
                <a:ext cx="2228870" cy="1449067"/>
              </a:xfrm>
              <a:prstGeom prst="ellipse">
                <a:avLst/>
              </a:prstGeom>
              <a:solidFill>
                <a:srgbClr val="F2F2F2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57" name="楕円 11451"/>
              <p:cNvSpPr/>
              <p:nvPr/>
            </p:nvSpPr>
            <p:spPr>
              <a:xfrm>
                <a:off x="-781257" y="-316072"/>
                <a:ext cx="1497320" cy="865072"/>
              </a:xfrm>
              <a:prstGeom prst="donut">
                <a:avLst>
                  <a:gd name="adj" fmla="val 8013"/>
                </a:avLst>
              </a:prstGeom>
              <a:solidFill>
                <a:srgbClr val="E7E7E7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5658" name="グループ 4772"/>
          <p:cNvGrpSpPr/>
          <p:nvPr/>
        </p:nvGrpSpPr>
        <p:grpSpPr>
          <a:xfrm>
            <a:off x="4143628" y="1531783"/>
            <a:ext cx="778631" cy="647368"/>
            <a:chOff x="5668968" y="5530597"/>
            <a:chExt cx="1368687" cy="1137952"/>
          </a:xfrm>
        </p:grpSpPr>
        <p:grpSp>
          <p:nvGrpSpPr>
            <p:cNvPr id="5659" name="グループ 4759"/>
            <p:cNvGrpSpPr/>
            <p:nvPr/>
          </p:nvGrpSpPr>
          <p:grpSpPr>
            <a:xfrm>
              <a:off x="6010846" y="5644955"/>
              <a:ext cx="1026809" cy="1023594"/>
              <a:chOff x="6848475" y="4143970"/>
              <a:chExt cx="3802857" cy="3790950"/>
            </a:xfrm>
          </p:grpSpPr>
          <p:sp>
            <p:nvSpPr>
              <p:cNvPr id="5660" name="図形 3874"/>
              <p:cNvSpPr/>
              <p:nvPr/>
            </p:nvSpPr>
            <p:spPr>
              <a:xfrm>
                <a:off x="7791450" y="4210050"/>
                <a:ext cx="2724150" cy="177165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12" y="21600"/>
                    </a:moveTo>
                    <a:cubicBezTo>
                      <a:pt x="934" y="15854"/>
                      <a:pt x="-1159" y="6992"/>
                      <a:pt x="876" y="4520"/>
                    </a:cubicBezTo>
                    <a:cubicBezTo>
                      <a:pt x="6123" y="-2862"/>
                      <a:pt x="17839" y="0"/>
                      <a:pt x="20907" y="4593"/>
                    </a:cubicBezTo>
                    <a:cubicBezTo>
                      <a:pt x="22602" y="7316"/>
                      <a:pt x="20656" y="15854"/>
                      <a:pt x="20528" y="21485"/>
                    </a:cubicBezTo>
                    <a:lnTo>
                      <a:pt x="19317" y="20559"/>
                    </a:lnTo>
                    <a:cubicBezTo>
                      <a:pt x="19954" y="16267"/>
                      <a:pt x="21150" y="10675"/>
                      <a:pt x="20090" y="5690"/>
                    </a:cubicBezTo>
                    <a:cubicBezTo>
                      <a:pt x="13432" y="-687"/>
                      <a:pt x="6560" y="616"/>
                      <a:pt x="1817" y="5750"/>
                    </a:cubicBezTo>
                    <a:cubicBezTo>
                      <a:pt x="431" y="8964"/>
                      <a:pt x="2221" y="16163"/>
                      <a:pt x="2424" y="21370"/>
                    </a:cubicBezTo>
                    <a:lnTo>
                      <a:pt x="1212" y="21600"/>
                    </a:lnTo>
                    <a:close/>
                  </a:path>
                </a:pathLst>
              </a:custGeom>
              <a:solidFill>
                <a:srgbClr val="DCCF9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61" name="四角形 3867"/>
              <p:cNvSpPr/>
              <p:nvPr/>
            </p:nvSpPr>
            <p:spPr>
              <a:xfrm>
                <a:off x="7695605" y="5619750"/>
                <a:ext cx="2955727" cy="231517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708" y="3366"/>
                    </a:moveTo>
                    <a:cubicBezTo>
                      <a:pt x="4181" y="-589"/>
                      <a:pt x="16152" y="-1659"/>
                      <a:pt x="19769" y="3366"/>
                    </a:cubicBezTo>
                    <a:cubicBezTo>
                      <a:pt x="22348" y="8265"/>
                      <a:pt x="22066" y="15175"/>
                      <a:pt x="19769" y="18514"/>
                    </a:cubicBezTo>
                    <a:cubicBezTo>
                      <a:pt x="16292" y="22779"/>
                      <a:pt x="3623" y="22465"/>
                      <a:pt x="1708" y="18514"/>
                    </a:cubicBezTo>
                    <a:cubicBezTo>
                      <a:pt x="-413" y="14174"/>
                      <a:pt x="-724" y="7617"/>
                      <a:pt x="1708" y="3366"/>
                    </a:cubicBezTo>
                    <a:close/>
                  </a:path>
                </a:pathLst>
              </a:custGeom>
              <a:solidFill>
                <a:srgbClr val="DACC8F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62" name="図形 3869"/>
              <p:cNvSpPr/>
              <p:nvPr/>
            </p:nvSpPr>
            <p:spPr>
              <a:xfrm>
                <a:off x="8162161" y="5513586"/>
                <a:ext cx="2029262" cy="44789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8" y="14667"/>
                    </a:moveTo>
                    <a:cubicBezTo>
                      <a:pt x="4774" y="23605"/>
                      <a:pt x="13637" y="23554"/>
                      <a:pt x="21517" y="16516"/>
                    </a:cubicBezTo>
                    <a:cubicBezTo>
                      <a:pt x="22411" y="11685"/>
                      <a:pt x="15338" y="2125"/>
                      <a:pt x="10951" y="0"/>
                    </a:cubicBezTo>
                    <a:cubicBezTo>
                      <a:pt x="7282" y="-354"/>
                      <a:pt x="-509" y="9915"/>
                      <a:pt x="28" y="14667"/>
                    </a:cubicBezTo>
                    <a:close/>
                  </a:path>
                </a:pathLst>
              </a:custGeom>
              <a:solidFill>
                <a:srgbClr val="E7DFB9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63" name="楕円 3870"/>
              <p:cNvSpPr/>
              <p:nvPr/>
            </p:nvSpPr>
            <p:spPr>
              <a:xfrm>
                <a:off x="8915400" y="5291036"/>
                <a:ext cx="523875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21600" y="21600"/>
                      <a:pt x="10800" y="21600"/>
                    </a:cubicBezTo>
                    <a:cubicBezTo>
                      <a:pt x="-393" y="21600"/>
                      <a:pt x="0" y="16765"/>
                      <a:pt x="0" y="10800"/>
                    </a:cubicBezTo>
                    <a:close/>
                  </a:path>
                </a:pathLst>
              </a:custGeom>
              <a:solidFill>
                <a:srgbClr val="6E7D9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64" name="図形 3875"/>
              <p:cNvSpPr/>
              <p:nvPr/>
            </p:nvSpPr>
            <p:spPr>
              <a:xfrm>
                <a:off x="8020050" y="4143970"/>
                <a:ext cx="2219325" cy="5232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99" y="9900"/>
                    </a:moveTo>
                    <a:cubicBezTo>
                      <a:pt x="2009" y="6747"/>
                      <a:pt x="6397" y="-25"/>
                      <a:pt x="10846" y="0"/>
                    </a:cubicBezTo>
                    <a:cubicBezTo>
                      <a:pt x="14647" y="-25"/>
                      <a:pt x="19757" y="3947"/>
                      <a:pt x="21000" y="7535"/>
                    </a:cubicBezTo>
                    <a:cubicBezTo>
                      <a:pt x="22168" y="11008"/>
                      <a:pt x="21373" y="19638"/>
                      <a:pt x="20722" y="20147"/>
                    </a:cubicBezTo>
                    <a:cubicBezTo>
                      <a:pt x="19886" y="20423"/>
                      <a:pt x="15389" y="11388"/>
                      <a:pt x="10939" y="10997"/>
                    </a:cubicBezTo>
                    <a:cubicBezTo>
                      <a:pt x="6304" y="10604"/>
                      <a:pt x="2814" y="18961"/>
                      <a:pt x="1546" y="21328"/>
                    </a:cubicBezTo>
                    <a:cubicBezTo>
                      <a:pt x="215" y="23696"/>
                      <a:pt x="-819" y="11464"/>
                      <a:pt x="899" y="9900"/>
                    </a:cubicBezTo>
                    <a:close/>
                  </a:path>
                </a:pathLst>
              </a:custGeom>
              <a:solidFill>
                <a:srgbClr val="6E7D9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65" name="図形 3877"/>
              <p:cNvSpPr/>
              <p:nvPr/>
            </p:nvSpPr>
            <p:spPr>
              <a:xfrm>
                <a:off x="6848475" y="5810250"/>
                <a:ext cx="1238250" cy="156090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285" y="134"/>
                    </a:moveTo>
                    <a:cubicBezTo>
                      <a:pt x="7708" y="230"/>
                      <a:pt x="8527" y="830"/>
                      <a:pt x="9731" y="2366"/>
                    </a:cubicBezTo>
                    <a:cubicBezTo>
                      <a:pt x="10935" y="3902"/>
                      <a:pt x="10844" y="7136"/>
                      <a:pt x="15588" y="8865"/>
                    </a:cubicBezTo>
                    <a:cubicBezTo>
                      <a:pt x="17349" y="9514"/>
                      <a:pt x="19161" y="10128"/>
                      <a:pt x="20147" y="11569"/>
                    </a:cubicBezTo>
                    <a:cubicBezTo>
                      <a:pt x="21131" y="13008"/>
                      <a:pt x="20372" y="16569"/>
                      <a:pt x="19388" y="17817"/>
                    </a:cubicBezTo>
                    <a:cubicBezTo>
                      <a:pt x="19388" y="17817"/>
                      <a:pt x="20802" y="22445"/>
                      <a:pt x="21600" y="21485"/>
                    </a:cubicBezTo>
                    <a:cubicBezTo>
                      <a:pt x="20307" y="21547"/>
                      <a:pt x="13459" y="19771"/>
                      <a:pt x="13459" y="19771"/>
                    </a:cubicBezTo>
                    <a:cubicBezTo>
                      <a:pt x="9552" y="18993"/>
                      <a:pt x="7066" y="16445"/>
                      <a:pt x="5950" y="12904"/>
                    </a:cubicBezTo>
                    <a:cubicBezTo>
                      <a:pt x="4632" y="9346"/>
                      <a:pt x="5872" y="7881"/>
                      <a:pt x="5543" y="6344"/>
                    </a:cubicBezTo>
                    <a:cubicBezTo>
                      <a:pt x="5217" y="4808"/>
                      <a:pt x="3731" y="2648"/>
                      <a:pt x="2857" y="1975"/>
                    </a:cubicBezTo>
                    <a:cubicBezTo>
                      <a:pt x="1979" y="1302"/>
                      <a:pt x="-387" y="612"/>
                      <a:pt x="50" y="229"/>
                    </a:cubicBezTo>
                    <a:cubicBezTo>
                      <a:pt x="489" y="-157"/>
                      <a:pt x="4863" y="39"/>
                      <a:pt x="6285" y="134"/>
                    </a:cubicBezTo>
                    <a:close/>
                  </a:path>
                </a:pathLst>
              </a:custGeom>
              <a:solidFill>
                <a:srgbClr val="DACC8F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66" name="図形 3878"/>
              <p:cNvSpPr/>
              <p:nvPr/>
            </p:nvSpPr>
            <p:spPr>
              <a:xfrm>
                <a:off x="9210675" y="6600825"/>
                <a:ext cx="1368036" cy="128709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450" y="800"/>
                    </a:moveTo>
                    <a:cubicBezTo>
                      <a:pt x="21600" y="1920"/>
                      <a:pt x="21300" y="4960"/>
                      <a:pt x="21000" y="7040"/>
                    </a:cubicBezTo>
                    <a:cubicBezTo>
                      <a:pt x="20700" y="9120"/>
                      <a:pt x="19950" y="11840"/>
                      <a:pt x="19350" y="13440"/>
                    </a:cubicBezTo>
                    <a:cubicBezTo>
                      <a:pt x="18750" y="15040"/>
                      <a:pt x="18300" y="15840"/>
                      <a:pt x="16800" y="16960"/>
                    </a:cubicBezTo>
                    <a:cubicBezTo>
                      <a:pt x="15300" y="18080"/>
                      <a:pt x="12300" y="20000"/>
                      <a:pt x="9750" y="20640"/>
                    </a:cubicBezTo>
                    <a:cubicBezTo>
                      <a:pt x="7200" y="21280"/>
                      <a:pt x="2250" y="21600"/>
                      <a:pt x="900" y="21440"/>
                    </a:cubicBezTo>
                    <a:cubicBezTo>
                      <a:pt x="-450" y="21280"/>
                      <a:pt x="0" y="19840"/>
                      <a:pt x="1500" y="19040"/>
                    </a:cubicBezTo>
                    <a:cubicBezTo>
                      <a:pt x="3000" y="18240"/>
                      <a:pt x="8550" y="17440"/>
                      <a:pt x="10650" y="16320"/>
                    </a:cubicBezTo>
                    <a:cubicBezTo>
                      <a:pt x="12750" y="15200"/>
                      <a:pt x="13800" y="13600"/>
                      <a:pt x="14850" y="11520"/>
                    </a:cubicBezTo>
                    <a:cubicBezTo>
                      <a:pt x="15900" y="9440"/>
                      <a:pt x="16650" y="5280"/>
                      <a:pt x="17400" y="3520"/>
                    </a:cubicBezTo>
                    <a:cubicBezTo>
                      <a:pt x="18150" y="1760"/>
                      <a:pt x="19500" y="640"/>
                      <a:pt x="20100" y="320"/>
                    </a:cubicBezTo>
                    <a:cubicBezTo>
                      <a:pt x="20700" y="0"/>
                      <a:pt x="21300" y="-320"/>
                      <a:pt x="21450" y="800"/>
                    </a:cubicBezTo>
                    <a:close/>
                  </a:path>
                </a:pathLst>
              </a:custGeom>
              <a:solidFill>
                <a:srgbClr val="CDBA69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67" name="図形 3879"/>
              <p:cNvSpPr/>
              <p:nvPr/>
            </p:nvSpPr>
            <p:spPr>
              <a:xfrm>
                <a:off x="7410450" y="6572250"/>
                <a:ext cx="373842" cy="6781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7169" y="304"/>
                    </a:moveTo>
                    <a:cubicBezTo>
                      <a:pt x="18276" y="0"/>
                      <a:pt x="17723" y="6997"/>
                      <a:pt x="18276" y="10343"/>
                    </a:cubicBezTo>
                    <a:cubicBezTo>
                      <a:pt x="18830" y="13690"/>
                      <a:pt x="22153" y="19470"/>
                      <a:pt x="21600" y="20991"/>
                    </a:cubicBezTo>
                    <a:cubicBezTo>
                      <a:pt x="21046" y="22512"/>
                      <a:pt x="16615" y="20991"/>
                      <a:pt x="13846" y="20687"/>
                    </a:cubicBezTo>
                    <a:cubicBezTo>
                      <a:pt x="11076" y="20383"/>
                      <a:pt x="6646" y="19166"/>
                      <a:pt x="4430" y="17645"/>
                    </a:cubicBezTo>
                    <a:cubicBezTo>
                      <a:pt x="2215" y="16123"/>
                      <a:pt x="0" y="11864"/>
                      <a:pt x="553" y="11256"/>
                    </a:cubicBezTo>
                    <a:cubicBezTo>
                      <a:pt x="1107" y="10647"/>
                      <a:pt x="6646" y="15515"/>
                      <a:pt x="9415" y="13690"/>
                    </a:cubicBezTo>
                    <a:cubicBezTo>
                      <a:pt x="12184" y="11864"/>
                      <a:pt x="16061" y="608"/>
                      <a:pt x="17169" y="304"/>
                    </a:cubicBezTo>
                    <a:close/>
                  </a:path>
                </a:pathLst>
              </a:custGeom>
              <a:solidFill>
                <a:srgbClr val="CDBA69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68" name="図形 3880"/>
              <p:cNvSpPr/>
              <p:nvPr/>
            </p:nvSpPr>
            <p:spPr>
              <a:xfrm>
                <a:off x="7096125" y="5895975"/>
                <a:ext cx="381356" cy="38196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100" y="540"/>
                    </a:moveTo>
                    <a:cubicBezTo>
                      <a:pt x="10260" y="1080"/>
                      <a:pt x="11880" y="2700"/>
                      <a:pt x="14040" y="5940"/>
                    </a:cubicBezTo>
                    <a:cubicBezTo>
                      <a:pt x="16200" y="9180"/>
                      <a:pt x="21600" y="19440"/>
                      <a:pt x="21600" y="21060"/>
                    </a:cubicBezTo>
                    <a:cubicBezTo>
                      <a:pt x="21600" y="22680"/>
                      <a:pt x="16740" y="18900"/>
                      <a:pt x="15120" y="16200"/>
                    </a:cubicBezTo>
                    <a:cubicBezTo>
                      <a:pt x="13500" y="13500"/>
                      <a:pt x="11880" y="7020"/>
                      <a:pt x="9720" y="4860"/>
                    </a:cubicBezTo>
                    <a:cubicBezTo>
                      <a:pt x="7560" y="2700"/>
                      <a:pt x="540" y="1620"/>
                      <a:pt x="540" y="1080"/>
                    </a:cubicBezTo>
                    <a:cubicBezTo>
                      <a:pt x="540" y="540"/>
                      <a:pt x="5940" y="0"/>
                      <a:pt x="8100" y="54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69" name="図形 3881"/>
              <p:cNvSpPr/>
              <p:nvPr/>
            </p:nvSpPr>
            <p:spPr>
              <a:xfrm>
                <a:off x="8305800" y="5657850"/>
                <a:ext cx="438232" cy="2400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965" y="864"/>
                    </a:moveTo>
                    <a:cubicBezTo>
                      <a:pt x="14556" y="864"/>
                      <a:pt x="939" y="7776"/>
                      <a:pt x="469" y="10368"/>
                    </a:cubicBezTo>
                    <a:cubicBezTo>
                      <a:pt x="0" y="12960"/>
                      <a:pt x="7982" y="16416"/>
                      <a:pt x="11269" y="18144"/>
                    </a:cubicBezTo>
                    <a:cubicBezTo>
                      <a:pt x="14556" y="19872"/>
                      <a:pt x="21600" y="22464"/>
                      <a:pt x="21600" y="21600"/>
                    </a:cubicBezTo>
                    <a:cubicBezTo>
                      <a:pt x="21600" y="20736"/>
                      <a:pt x="10800" y="15552"/>
                      <a:pt x="9860" y="12096"/>
                    </a:cubicBezTo>
                    <a:cubicBezTo>
                      <a:pt x="8921" y="8640"/>
                      <a:pt x="17373" y="864"/>
                      <a:pt x="15965" y="86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5670" name="図形 4770"/>
            <p:cNvSpPr/>
            <p:nvPr/>
          </p:nvSpPr>
          <p:spPr>
            <a:xfrm>
              <a:off x="5859449" y="5821554"/>
              <a:ext cx="226561" cy="22325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247" y="5131"/>
                  </a:moveTo>
                  <a:cubicBezTo>
                    <a:pt x="6732" y="267"/>
                    <a:pt x="10905" y="-2211"/>
                    <a:pt x="14850" y="2580"/>
                  </a:cubicBezTo>
                  <a:cubicBezTo>
                    <a:pt x="19448" y="339"/>
                    <a:pt x="24451" y="5443"/>
                    <a:pt x="19630" y="9082"/>
                  </a:cubicBezTo>
                  <a:cubicBezTo>
                    <a:pt x="24412" y="15267"/>
                    <a:pt x="13164" y="27079"/>
                    <a:pt x="10348" y="18691"/>
                  </a:cubicBezTo>
                  <a:cubicBezTo>
                    <a:pt x="7632" y="17561"/>
                    <a:pt x="-633" y="20750"/>
                    <a:pt x="2195" y="12813"/>
                  </a:cubicBezTo>
                  <a:cubicBezTo>
                    <a:pt x="-3430" y="7144"/>
                    <a:pt x="2858" y="28"/>
                    <a:pt x="7247" y="5131"/>
                  </a:cubicBezTo>
                  <a:close/>
                </a:path>
              </a:pathLst>
            </a:custGeom>
            <a:solidFill>
              <a:srgbClr val="ECF3F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71" name="図形 4771"/>
            <p:cNvSpPr/>
            <p:nvPr/>
          </p:nvSpPr>
          <p:spPr>
            <a:xfrm>
              <a:off x="5668968" y="5530597"/>
              <a:ext cx="319449" cy="26440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894" y="1559"/>
                  </a:moveTo>
                  <a:cubicBezTo>
                    <a:pt x="16243" y="-1683"/>
                    <a:pt x="22942" y="4769"/>
                    <a:pt x="20054" y="8870"/>
                  </a:cubicBezTo>
                  <a:cubicBezTo>
                    <a:pt x="24799" y="13325"/>
                    <a:pt x="17543" y="22163"/>
                    <a:pt x="12894" y="19779"/>
                  </a:cubicBezTo>
                  <a:cubicBezTo>
                    <a:pt x="10604" y="24375"/>
                    <a:pt x="1228" y="19488"/>
                    <a:pt x="2038" y="14465"/>
                  </a:cubicBezTo>
                  <a:cubicBezTo>
                    <a:pt x="-1262" y="11501"/>
                    <a:pt x="-457" y="5190"/>
                    <a:pt x="3655" y="5653"/>
                  </a:cubicBezTo>
                  <a:cubicBezTo>
                    <a:pt x="2383" y="1179"/>
                    <a:pt x="10815" y="-2078"/>
                    <a:pt x="12894" y="1559"/>
                  </a:cubicBezTo>
                  <a:close/>
                </a:path>
              </a:pathLst>
            </a:custGeom>
            <a:solidFill>
              <a:srgbClr val="ECF3F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672" name="グループ 4774"/>
          <p:cNvGrpSpPr/>
          <p:nvPr/>
        </p:nvGrpSpPr>
        <p:grpSpPr>
          <a:xfrm>
            <a:off x="5574424" y="3040033"/>
            <a:ext cx="759685" cy="460404"/>
            <a:chOff x="4248150" y="6787500"/>
            <a:chExt cx="2562225" cy="1552827"/>
          </a:xfrm>
        </p:grpSpPr>
        <p:sp>
          <p:nvSpPr>
            <p:cNvPr id="5673" name="図形 3906"/>
            <p:cNvSpPr/>
            <p:nvPr/>
          </p:nvSpPr>
          <p:spPr>
            <a:xfrm>
              <a:off x="4248150" y="6791325"/>
              <a:ext cx="2562225" cy="154305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9194"/>
                  </a:moveTo>
                  <a:lnTo>
                    <a:pt x="14775" y="383"/>
                  </a:lnTo>
                  <a:cubicBezTo>
                    <a:pt x="15418" y="-953"/>
                    <a:pt x="18736" y="1494"/>
                    <a:pt x="21600" y="3186"/>
                  </a:cubicBezTo>
                  <a:lnTo>
                    <a:pt x="20797" y="5200"/>
                  </a:lnTo>
                  <a:cubicBezTo>
                    <a:pt x="18202" y="3918"/>
                    <a:pt x="16059" y="1585"/>
                    <a:pt x="15015" y="2652"/>
                  </a:cubicBezTo>
                  <a:lnTo>
                    <a:pt x="721" y="21600"/>
                  </a:lnTo>
                  <a:lnTo>
                    <a:pt x="400" y="19862"/>
                  </a:lnTo>
                </a:path>
              </a:pathLst>
            </a:custGeom>
            <a:solidFill>
              <a:srgbClr val="E8EBF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74" name="楕円 3904"/>
            <p:cNvSpPr/>
            <p:nvPr/>
          </p:nvSpPr>
          <p:spPr>
            <a:xfrm rot="20040000">
              <a:off x="4250784" y="8141262"/>
              <a:ext cx="100745" cy="199065"/>
            </a:xfrm>
            <a:prstGeom prst="ellipse">
              <a:avLst/>
            </a:prstGeom>
            <a:solidFill>
              <a:srgbClr val="B3BEC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75" name="楕円 3905"/>
            <p:cNvSpPr/>
            <p:nvPr/>
          </p:nvSpPr>
          <p:spPr>
            <a:xfrm rot="13260000">
              <a:off x="6706196" y="6994801"/>
              <a:ext cx="100745" cy="199065"/>
            </a:xfrm>
            <a:prstGeom prst="ellipse">
              <a:avLst/>
            </a:prstGeom>
            <a:solidFill>
              <a:srgbClr val="B3BEC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76" name="図形 3907"/>
            <p:cNvSpPr/>
            <p:nvPr/>
          </p:nvSpPr>
          <p:spPr>
            <a:xfrm>
              <a:off x="6030000" y="6791250"/>
              <a:ext cx="41380" cy="18015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63" y="2250"/>
                  </a:moveTo>
                  <a:lnTo>
                    <a:pt x="7854" y="21600"/>
                  </a:lnTo>
                  <a:lnTo>
                    <a:pt x="21600" y="450"/>
                  </a:lnTo>
                  <a:lnTo>
                    <a:pt x="1963" y="2250"/>
                  </a:lnTo>
                  <a:close/>
                </a:path>
              </a:pathLst>
            </a:custGeom>
            <a:solidFill>
              <a:srgbClr val="D6DCE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77" name="図形 3908"/>
            <p:cNvSpPr/>
            <p:nvPr/>
          </p:nvSpPr>
          <p:spPr>
            <a:xfrm>
              <a:off x="6075000" y="6787500"/>
              <a:ext cx="63973" cy="17279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70" y="21600"/>
                  </a:moveTo>
                  <a:lnTo>
                    <a:pt x="11435" y="469"/>
                  </a:lnTo>
                  <a:lnTo>
                    <a:pt x="21600" y="939"/>
                  </a:lnTo>
                  <a:lnTo>
                    <a:pt x="1270" y="21600"/>
                  </a:lnTo>
                  <a:close/>
                </a:path>
              </a:pathLst>
            </a:custGeom>
            <a:solidFill>
              <a:srgbClr val="D6DCE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78" name="図形 3909"/>
            <p:cNvSpPr/>
            <p:nvPr/>
          </p:nvSpPr>
          <p:spPr>
            <a:xfrm>
              <a:off x="5940000" y="6840000"/>
              <a:ext cx="86591" cy="14654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1600"/>
                  </a:moveTo>
                  <a:lnTo>
                    <a:pt x="8452" y="553"/>
                  </a:lnTo>
                  <a:lnTo>
                    <a:pt x="939" y="6092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D6DCE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79" name="図形 3910"/>
            <p:cNvSpPr/>
            <p:nvPr/>
          </p:nvSpPr>
          <p:spPr>
            <a:xfrm>
              <a:off x="6115567" y="6809859"/>
              <a:ext cx="120307" cy="15043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75" y="21600"/>
                  </a:moveTo>
                  <a:lnTo>
                    <a:pt x="21600" y="3240"/>
                  </a:lnTo>
                  <a:lnTo>
                    <a:pt x="13500" y="540"/>
                  </a:lnTo>
                  <a:lnTo>
                    <a:pt x="675" y="21600"/>
                  </a:lnTo>
                  <a:close/>
                </a:path>
              </a:pathLst>
            </a:custGeom>
            <a:solidFill>
              <a:srgbClr val="D6DCE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80" name="図形 3911"/>
            <p:cNvSpPr/>
            <p:nvPr/>
          </p:nvSpPr>
          <p:spPr>
            <a:xfrm>
              <a:off x="5846250" y="6915000"/>
              <a:ext cx="146301" cy="10901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7875"/>
                  </a:moveTo>
                  <a:lnTo>
                    <a:pt x="4430" y="744"/>
                  </a:lnTo>
                  <a:lnTo>
                    <a:pt x="553" y="3724"/>
                  </a:lnTo>
                  <a:lnTo>
                    <a:pt x="18276" y="21600"/>
                  </a:lnTo>
                  <a:lnTo>
                    <a:pt x="21600" y="17875"/>
                  </a:lnTo>
                  <a:close/>
                </a:path>
              </a:pathLst>
            </a:custGeom>
            <a:solidFill>
              <a:srgbClr val="D6DCE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5681" name="図形 4785"/>
          <p:cNvSpPr/>
          <p:nvPr/>
        </p:nvSpPr>
        <p:spPr>
          <a:xfrm>
            <a:off x="4309742" y="4924809"/>
            <a:ext cx="760558" cy="51682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8926"/>
                </a:moveTo>
                <a:cubicBezTo>
                  <a:pt x="5947" y="12318"/>
                  <a:pt x="10072" y="21957"/>
                  <a:pt x="11528" y="21600"/>
                </a:cubicBezTo>
                <a:cubicBezTo>
                  <a:pt x="13591" y="21243"/>
                  <a:pt x="22692" y="10175"/>
                  <a:pt x="21479" y="8211"/>
                </a:cubicBezTo>
                <a:lnTo>
                  <a:pt x="15776" y="0"/>
                </a:lnTo>
                <a:lnTo>
                  <a:pt x="0" y="8926"/>
                </a:lnTo>
                <a:close/>
              </a:path>
            </a:pathLst>
          </a:custGeom>
          <a:solidFill>
            <a:srgbClr val="D6DCE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5682" name="図形 4784"/>
          <p:cNvSpPr/>
          <p:nvPr/>
        </p:nvSpPr>
        <p:spPr>
          <a:xfrm>
            <a:off x="4303068" y="4771043"/>
            <a:ext cx="779779" cy="58943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9438" y="460"/>
                </a:moveTo>
                <a:cubicBezTo>
                  <a:pt x="10597" y="-2046"/>
                  <a:pt x="20298" y="6254"/>
                  <a:pt x="21600" y="8916"/>
                </a:cubicBezTo>
                <a:lnTo>
                  <a:pt x="11950" y="21600"/>
                </a:lnTo>
                <a:cubicBezTo>
                  <a:pt x="8112" y="16748"/>
                  <a:pt x="-1472" y="14243"/>
                  <a:pt x="185" y="12518"/>
                </a:cubicBezTo>
                <a:lnTo>
                  <a:pt x="9438" y="460"/>
                </a:lnTo>
                <a:close/>
              </a:path>
            </a:pathLst>
          </a:custGeom>
          <a:solidFill>
            <a:srgbClr val="E8EBF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grpSp>
        <p:nvGrpSpPr>
          <p:cNvPr id="5683" name="グループ 4809"/>
          <p:cNvGrpSpPr/>
          <p:nvPr/>
        </p:nvGrpSpPr>
        <p:grpSpPr>
          <a:xfrm>
            <a:off x="5640425" y="6291326"/>
            <a:ext cx="664471" cy="329130"/>
            <a:chOff x="5676435" y="6398696"/>
            <a:chExt cx="573681" cy="284159"/>
          </a:xfrm>
        </p:grpSpPr>
        <p:grpSp>
          <p:nvGrpSpPr>
            <p:cNvPr id="5684" name="グループ 4791"/>
            <p:cNvGrpSpPr/>
            <p:nvPr/>
          </p:nvGrpSpPr>
          <p:grpSpPr>
            <a:xfrm>
              <a:off x="5676435" y="6398696"/>
              <a:ext cx="573681" cy="284159"/>
              <a:chOff x="2842260" y="3406140"/>
              <a:chExt cx="1714500" cy="807720"/>
            </a:xfrm>
          </p:grpSpPr>
          <p:sp>
            <p:nvSpPr>
              <p:cNvPr id="5685" name="楕円 4786"/>
              <p:cNvSpPr/>
              <p:nvPr/>
            </p:nvSpPr>
            <p:spPr>
              <a:xfrm>
                <a:off x="2842260" y="3406140"/>
                <a:ext cx="1714500" cy="80772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9878"/>
                    </a:moveTo>
                    <a:cubicBezTo>
                      <a:pt x="0" y="4423"/>
                      <a:pt x="4856" y="0"/>
                      <a:pt x="10848" y="0"/>
                    </a:cubicBezTo>
                    <a:cubicBezTo>
                      <a:pt x="16840" y="0"/>
                      <a:pt x="21408" y="1942"/>
                      <a:pt x="21600" y="11411"/>
                    </a:cubicBezTo>
                    <a:cubicBezTo>
                      <a:pt x="21792" y="20778"/>
                      <a:pt x="18912" y="21088"/>
                      <a:pt x="11328" y="21498"/>
                    </a:cubicBezTo>
                    <a:cubicBezTo>
                      <a:pt x="3744" y="21907"/>
                      <a:pt x="192" y="21609"/>
                      <a:pt x="0" y="9878"/>
                    </a:cubicBezTo>
                    <a:cubicBezTo>
                      <a:pt x="0" y="9878"/>
                      <a:pt x="0" y="9878"/>
                      <a:pt x="0" y="9878"/>
                    </a:cubicBezTo>
                    <a:close/>
                  </a:path>
                </a:pathLst>
              </a:custGeom>
              <a:solidFill>
                <a:srgbClr val="EDE9DD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86" name="図形 4787"/>
              <p:cNvSpPr/>
              <p:nvPr/>
            </p:nvSpPr>
            <p:spPr>
              <a:xfrm>
                <a:off x="2842260" y="3848100"/>
                <a:ext cx="1714500" cy="35956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99" y="0"/>
                    </a:moveTo>
                    <a:cubicBezTo>
                      <a:pt x="1066" y="384"/>
                      <a:pt x="4416" y="9198"/>
                      <a:pt x="6236" y="10736"/>
                    </a:cubicBezTo>
                    <a:cubicBezTo>
                      <a:pt x="8056" y="12274"/>
                      <a:pt x="10736" y="12659"/>
                      <a:pt x="12747" y="12659"/>
                    </a:cubicBezTo>
                    <a:cubicBezTo>
                      <a:pt x="14759" y="12659"/>
                      <a:pt x="17153" y="10736"/>
                      <a:pt x="18589" y="9198"/>
                    </a:cubicBezTo>
                    <a:cubicBezTo>
                      <a:pt x="20026" y="7661"/>
                      <a:pt x="20984" y="1895"/>
                      <a:pt x="21366" y="2280"/>
                    </a:cubicBezTo>
                    <a:cubicBezTo>
                      <a:pt x="21749" y="2663"/>
                      <a:pt x="21654" y="9198"/>
                      <a:pt x="21175" y="11890"/>
                    </a:cubicBezTo>
                    <a:cubicBezTo>
                      <a:pt x="20696" y="14580"/>
                      <a:pt x="20026" y="16888"/>
                      <a:pt x="18397" y="18425"/>
                    </a:cubicBezTo>
                    <a:cubicBezTo>
                      <a:pt x="16769" y="19962"/>
                      <a:pt x="13609" y="21500"/>
                      <a:pt x="11311" y="21500"/>
                    </a:cubicBezTo>
                    <a:cubicBezTo>
                      <a:pt x="9013" y="21500"/>
                      <a:pt x="5564" y="22063"/>
                      <a:pt x="3936" y="20141"/>
                    </a:cubicBezTo>
                    <a:cubicBezTo>
                      <a:pt x="2308" y="18220"/>
                      <a:pt x="1337" y="12378"/>
                      <a:pt x="858" y="10071"/>
                    </a:cubicBezTo>
                    <a:cubicBezTo>
                      <a:pt x="380" y="7765"/>
                      <a:pt x="-466" y="-383"/>
                      <a:pt x="299" y="0"/>
                    </a:cubicBezTo>
                    <a:close/>
                  </a:path>
                </a:pathLst>
              </a:custGeom>
              <a:solidFill>
                <a:srgbClr val="D5CBB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687" name="図形 4788"/>
              <p:cNvSpPr/>
              <p:nvPr/>
            </p:nvSpPr>
            <p:spPr>
              <a:xfrm>
                <a:off x="3439040" y="3497580"/>
                <a:ext cx="562068" cy="12306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91" y="5400"/>
                    </a:moveTo>
                    <a:cubicBezTo>
                      <a:pt x="1167" y="8100"/>
                      <a:pt x="6421" y="18900"/>
                      <a:pt x="9340" y="20250"/>
                    </a:cubicBezTo>
                    <a:cubicBezTo>
                      <a:pt x="12259" y="21600"/>
                      <a:pt x="17221" y="22950"/>
                      <a:pt x="18972" y="20250"/>
                    </a:cubicBezTo>
                    <a:cubicBezTo>
                      <a:pt x="20724" y="17550"/>
                      <a:pt x="21600" y="5400"/>
                      <a:pt x="21308" y="4050"/>
                    </a:cubicBezTo>
                    <a:cubicBezTo>
                      <a:pt x="21016" y="2700"/>
                      <a:pt x="18389" y="10800"/>
                      <a:pt x="16054" y="10800"/>
                    </a:cubicBezTo>
                    <a:cubicBezTo>
                      <a:pt x="13718" y="10800"/>
                      <a:pt x="9340" y="10800"/>
                      <a:pt x="7297" y="9450"/>
                    </a:cubicBezTo>
                    <a:cubicBezTo>
                      <a:pt x="5254" y="8100"/>
                      <a:pt x="4670" y="1350"/>
                      <a:pt x="3502" y="1350"/>
                    </a:cubicBezTo>
                    <a:cubicBezTo>
                      <a:pt x="2335" y="1350"/>
                      <a:pt x="-583" y="2700"/>
                      <a:pt x="291" y="5400"/>
                    </a:cubicBezTo>
                    <a:close/>
                  </a:path>
                </a:pathLst>
              </a:custGeom>
              <a:solidFill>
                <a:srgbClr val="D5CBB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5688" name="図形 4713"/>
            <p:cNvSpPr/>
            <p:nvPr/>
          </p:nvSpPr>
          <p:spPr>
            <a:xfrm>
              <a:off x="5732639" y="6455833"/>
              <a:ext cx="153611" cy="12956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307" y="981"/>
                  </a:moveTo>
                  <a:cubicBezTo>
                    <a:pt x="8307" y="981"/>
                    <a:pt x="830" y="3927"/>
                    <a:pt x="830" y="6872"/>
                  </a:cubicBezTo>
                  <a:cubicBezTo>
                    <a:pt x="830" y="9818"/>
                    <a:pt x="3323" y="16690"/>
                    <a:pt x="6646" y="18654"/>
                  </a:cubicBezTo>
                  <a:cubicBezTo>
                    <a:pt x="9969" y="20618"/>
                    <a:pt x="20769" y="21600"/>
                    <a:pt x="21600" y="21600"/>
                  </a:cubicBezTo>
                  <a:cubicBezTo>
                    <a:pt x="22430" y="21600"/>
                    <a:pt x="14123" y="15709"/>
                    <a:pt x="11630" y="13745"/>
                  </a:cubicBezTo>
                  <a:cubicBezTo>
                    <a:pt x="9138" y="11781"/>
                    <a:pt x="4984" y="10800"/>
                    <a:pt x="4984" y="8836"/>
                  </a:cubicBezTo>
                  <a:cubicBezTo>
                    <a:pt x="4984" y="6872"/>
                    <a:pt x="8307" y="981"/>
                    <a:pt x="8307" y="981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689" name="グループ 4730"/>
          <p:cNvGrpSpPr/>
          <p:nvPr/>
        </p:nvGrpSpPr>
        <p:grpSpPr>
          <a:xfrm>
            <a:off x="1913089" y="7492242"/>
            <a:ext cx="366559" cy="702339"/>
            <a:chOff x="10526981" y="1374990"/>
            <a:chExt cx="3401786" cy="6517926"/>
          </a:xfrm>
        </p:grpSpPr>
        <p:sp>
          <p:nvSpPr>
            <p:cNvPr id="5690" name="四角形 3816"/>
            <p:cNvSpPr/>
            <p:nvPr/>
          </p:nvSpPr>
          <p:spPr>
            <a:xfrm>
              <a:off x="12182795" y="2066005"/>
              <a:ext cx="540721" cy="1038850"/>
            </a:xfrm>
            <a:prstGeom prst="rect">
              <a:avLst/>
            </a:prstGeom>
            <a:solidFill>
              <a:srgbClr val="D6DCE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91" name="四角形 3813"/>
            <p:cNvSpPr/>
            <p:nvPr/>
          </p:nvSpPr>
          <p:spPr>
            <a:xfrm>
              <a:off x="10984676" y="3073204"/>
              <a:ext cx="2944091" cy="481971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343"/>
                  </a:moveTo>
                  <a:cubicBezTo>
                    <a:pt x="1724" y="-1037"/>
                    <a:pt x="19240" y="-579"/>
                    <a:pt x="21600" y="2483"/>
                  </a:cubicBezTo>
                  <a:lnTo>
                    <a:pt x="21600" y="19854"/>
                  </a:lnTo>
                  <a:cubicBezTo>
                    <a:pt x="21418" y="22132"/>
                    <a:pt x="272" y="22224"/>
                    <a:pt x="0" y="19854"/>
                  </a:cubicBezTo>
                  <a:lnTo>
                    <a:pt x="0" y="2343"/>
                  </a:lnTo>
                  <a:close/>
                </a:path>
              </a:pathLst>
            </a:custGeom>
            <a:solidFill>
              <a:srgbClr val="66C9D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92" name="四角形 3815"/>
            <p:cNvSpPr/>
            <p:nvPr/>
          </p:nvSpPr>
          <p:spPr>
            <a:xfrm>
              <a:off x="11720698" y="2806241"/>
              <a:ext cx="1472046" cy="52132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343"/>
                  </a:moveTo>
                  <a:cubicBezTo>
                    <a:pt x="1724" y="-1037"/>
                    <a:pt x="19240" y="-579"/>
                    <a:pt x="21600" y="2483"/>
                  </a:cubicBezTo>
                  <a:lnTo>
                    <a:pt x="21600" y="19854"/>
                  </a:lnTo>
                  <a:cubicBezTo>
                    <a:pt x="21418" y="22132"/>
                    <a:pt x="272" y="22224"/>
                    <a:pt x="0" y="19854"/>
                  </a:cubicBezTo>
                  <a:lnTo>
                    <a:pt x="0" y="2343"/>
                  </a:lnTo>
                  <a:close/>
                </a:path>
              </a:pathLst>
            </a:custGeom>
            <a:solidFill>
              <a:srgbClr val="E8EBF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93" name="四角形 3818"/>
            <p:cNvSpPr/>
            <p:nvPr/>
          </p:nvSpPr>
          <p:spPr>
            <a:xfrm>
              <a:off x="10526981" y="1731818"/>
              <a:ext cx="1397825" cy="2597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95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495" y="21600"/>
                  </a:lnTo>
                  <a:cubicBezTo>
                    <a:pt x="-382" y="19543"/>
                    <a:pt x="-611" y="3086"/>
                    <a:pt x="1495" y="0"/>
                  </a:cubicBezTo>
                  <a:close/>
                </a:path>
              </a:pathLst>
            </a:custGeom>
            <a:solidFill>
              <a:srgbClr val="D6DCE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94" name="四角形 3817"/>
            <p:cNvSpPr/>
            <p:nvPr/>
          </p:nvSpPr>
          <p:spPr>
            <a:xfrm>
              <a:off x="11628000" y="1374990"/>
              <a:ext cx="1639774" cy="8666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89" y="5384"/>
                  </a:moveTo>
                  <a:cubicBezTo>
                    <a:pt x="7229" y="-1599"/>
                    <a:pt x="16199" y="-1858"/>
                    <a:pt x="20529" y="5012"/>
                  </a:cubicBezTo>
                  <a:cubicBezTo>
                    <a:pt x="22072" y="8341"/>
                    <a:pt x="21823" y="16160"/>
                    <a:pt x="20529" y="19549"/>
                  </a:cubicBezTo>
                  <a:cubicBezTo>
                    <a:pt x="18816" y="22415"/>
                    <a:pt x="2168" y="22120"/>
                    <a:pt x="1043" y="19549"/>
                  </a:cubicBezTo>
                  <a:cubicBezTo>
                    <a:pt x="-145" y="14313"/>
                    <a:pt x="-504" y="7308"/>
                    <a:pt x="889" y="5384"/>
                  </a:cubicBezTo>
                  <a:close/>
                </a:path>
              </a:pathLst>
            </a:custGeom>
            <a:solidFill>
              <a:srgbClr val="E8EBF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5695" name="図 38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27925" y="3565912"/>
              <a:ext cx="1200150" cy="3952875"/>
            </a:xfrm>
            <a:prstGeom prst="rect">
              <a:avLst/>
            </a:prstGeom>
          </p:spPr>
        </p:pic>
      </p:grpSp>
      <p:grpSp>
        <p:nvGrpSpPr>
          <p:cNvPr id="5696" name="グループ 4737"/>
          <p:cNvGrpSpPr/>
          <p:nvPr/>
        </p:nvGrpSpPr>
        <p:grpSpPr>
          <a:xfrm>
            <a:off x="3230944" y="7492242"/>
            <a:ext cx="366559" cy="702339"/>
            <a:chOff x="13911098" y="1374990"/>
            <a:chExt cx="3401786" cy="6517926"/>
          </a:xfrm>
        </p:grpSpPr>
        <p:sp>
          <p:nvSpPr>
            <p:cNvPr id="5697" name="四角形 3820"/>
            <p:cNvSpPr/>
            <p:nvPr/>
          </p:nvSpPr>
          <p:spPr>
            <a:xfrm>
              <a:off x="15566912" y="2066005"/>
              <a:ext cx="540721" cy="1038850"/>
            </a:xfrm>
            <a:prstGeom prst="rect">
              <a:avLst/>
            </a:prstGeom>
            <a:solidFill>
              <a:srgbClr val="D6DCE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98" name="四角形 3821"/>
            <p:cNvSpPr/>
            <p:nvPr/>
          </p:nvSpPr>
          <p:spPr>
            <a:xfrm>
              <a:off x="14368793" y="3073204"/>
              <a:ext cx="2944091" cy="481971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343"/>
                  </a:moveTo>
                  <a:cubicBezTo>
                    <a:pt x="1724" y="-1037"/>
                    <a:pt x="19240" y="-579"/>
                    <a:pt x="21600" y="2483"/>
                  </a:cubicBezTo>
                  <a:lnTo>
                    <a:pt x="21600" y="19854"/>
                  </a:lnTo>
                  <a:cubicBezTo>
                    <a:pt x="21418" y="22132"/>
                    <a:pt x="272" y="22224"/>
                    <a:pt x="0" y="19854"/>
                  </a:cubicBezTo>
                  <a:lnTo>
                    <a:pt x="0" y="2343"/>
                  </a:lnTo>
                  <a:close/>
                </a:path>
              </a:pathLst>
            </a:custGeom>
            <a:solidFill>
              <a:srgbClr val="57BAC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699" name="四角形 3822"/>
            <p:cNvSpPr/>
            <p:nvPr/>
          </p:nvSpPr>
          <p:spPr>
            <a:xfrm>
              <a:off x="15104815" y="2806241"/>
              <a:ext cx="1472046" cy="52132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343"/>
                  </a:moveTo>
                  <a:cubicBezTo>
                    <a:pt x="1724" y="-1037"/>
                    <a:pt x="19240" y="-579"/>
                    <a:pt x="21600" y="2483"/>
                  </a:cubicBezTo>
                  <a:lnTo>
                    <a:pt x="21600" y="19854"/>
                  </a:lnTo>
                  <a:cubicBezTo>
                    <a:pt x="21418" y="22132"/>
                    <a:pt x="272" y="22224"/>
                    <a:pt x="0" y="19854"/>
                  </a:cubicBezTo>
                  <a:lnTo>
                    <a:pt x="0" y="2343"/>
                  </a:lnTo>
                  <a:close/>
                </a:path>
              </a:pathLst>
            </a:custGeom>
            <a:solidFill>
              <a:srgbClr val="E8EBF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00" name="四角形 3823"/>
            <p:cNvSpPr/>
            <p:nvPr/>
          </p:nvSpPr>
          <p:spPr>
            <a:xfrm>
              <a:off x="13911098" y="1731818"/>
              <a:ext cx="1397825" cy="2597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95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495" y="21600"/>
                  </a:lnTo>
                  <a:cubicBezTo>
                    <a:pt x="-382" y="19543"/>
                    <a:pt x="-611" y="3086"/>
                    <a:pt x="1495" y="0"/>
                  </a:cubicBezTo>
                  <a:close/>
                </a:path>
              </a:pathLst>
            </a:custGeom>
            <a:solidFill>
              <a:srgbClr val="D6DCE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01" name="四角形 3824"/>
            <p:cNvSpPr/>
            <p:nvPr/>
          </p:nvSpPr>
          <p:spPr>
            <a:xfrm>
              <a:off x="15012117" y="1374990"/>
              <a:ext cx="1639774" cy="8666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89" y="5384"/>
                  </a:moveTo>
                  <a:cubicBezTo>
                    <a:pt x="7229" y="-1599"/>
                    <a:pt x="16199" y="-1858"/>
                    <a:pt x="20529" y="5012"/>
                  </a:cubicBezTo>
                  <a:cubicBezTo>
                    <a:pt x="22072" y="8341"/>
                    <a:pt x="21823" y="16160"/>
                    <a:pt x="20529" y="19549"/>
                  </a:cubicBezTo>
                  <a:cubicBezTo>
                    <a:pt x="18816" y="22415"/>
                    <a:pt x="2168" y="22120"/>
                    <a:pt x="1043" y="19549"/>
                  </a:cubicBezTo>
                  <a:cubicBezTo>
                    <a:pt x="-145" y="14313"/>
                    <a:pt x="-504" y="7308"/>
                    <a:pt x="889" y="5384"/>
                  </a:cubicBezTo>
                  <a:close/>
                </a:path>
              </a:pathLst>
            </a:custGeom>
            <a:solidFill>
              <a:srgbClr val="E8EBF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5702" name="図 383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368792" y="3617145"/>
              <a:ext cx="1200150" cy="2505075"/>
            </a:xfrm>
            <a:prstGeom prst="rect">
              <a:avLst/>
            </a:prstGeom>
          </p:spPr>
        </p:pic>
      </p:grpSp>
      <p:grpSp>
        <p:nvGrpSpPr>
          <p:cNvPr id="5703" name="グループ 4744"/>
          <p:cNvGrpSpPr/>
          <p:nvPr/>
        </p:nvGrpSpPr>
        <p:grpSpPr>
          <a:xfrm>
            <a:off x="1889989" y="6077303"/>
            <a:ext cx="644807" cy="735987"/>
            <a:chOff x="10625942" y="1892630"/>
            <a:chExt cx="4193474" cy="4786467"/>
          </a:xfrm>
        </p:grpSpPr>
        <p:sp>
          <p:nvSpPr>
            <p:cNvPr id="5704" name="図形 3854"/>
            <p:cNvSpPr/>
            <p:nvPr/>
          </p:nvSpPr>
          <p:spPr>
            <a:xfrm>
              <a:off x="10625942" y="5578929"/>
              <a:ext cx="1249383" cy="110016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988" y="0"/>
                  </a:moveTo>
                  <a:lnTo>
                    <a:pt x="466" y="9468"/>
                  </a:lnTo>
                  <a:cubicBezTo>
                    <a:pt x="-2521" y="12866"/>
                    <a:pt x="9367" y="23695"/>
                    <a:pt x="13889" y="21268"/>
                  </a:cubicBezTo>
                  <a:lnTo>
                    <a:pt x="21600" y="12135"/>
                  </a:lnTo>
                  <a:lnTo>
                    <a:pt x="10924" y="970"/>
                  </a:lnTo>
                </a:path>
              </a:pathLst>
            </a:custGeom>
            <a:solidFill>
              <a:srgbClr val="E6E7E9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05" name="図形 3853"/>
            <p:cNvSpPr/>
            <p:nvPr/>
          </p:nvSpPr>
          <p:spPr>
            <a:xfrm>
              <a:off x="10922825" y="2078182"/>
              <a:ext cx="3760520" cy="419424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5" y="17902"/>
                  </a:moveTo>
                  <a:lnTo>
                    <a:pt x="11796" y="0"/>
                  </a:lnTo>
                  <a:lnTo>
                    <a:pt x="21600" y="4841"/>
                  </a:lnTo>
                  <a:lnTo>
                    <a:pt x="5331" y="21596"/>
                  </a:lnTo>
                  <a:cubicBezTo>
                    <a:pt x="3553" y="21787"/>
                    <a:pt x="-635" y="19047"/>
                    <a:pt x="75" y="17902"/>
                  </a:cubicBezTo>
                  <a:close/>
                </a:path>
              </a:pathLst>
            </a:custGeom>
            <a:solidFill>
              <a:srgbClr val="5B9BD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06" name="図形 3855"/>
            <p:cNvSpPr/>
            <p:nvPr/>
          </p:nvSpPr>
          <p:spPr>
            <a:xfrm>
              <a:off x="12976267" y="1892630"/>
              <a:ext cx="1843149" cy="117516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3411"/>
                  </a:moveTo>
                  <a:lnTo>
                    <a:pt x="19715" y="21600"/>
                  </a:lnTo>
                  <a:lnTo>
                    <a:pt x="21600" y="17962"/>
                  </a:lnTo>
                  <a:lnTo>
                    <a:pt x="1160" y="0"/>
                  </a:lnTo>
                  <a:lnTo>
                    <a:pt x="0" y="3411"/>
                  </a:lnTo>
                  <a:close/>
                </a:path>
              </a:pathLst>
            </a:custGeom>
            <a:solidFill>
              <a:srgbClr val="E6E7E9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5707" name="グループ 3862"/>
            <p:cNvGrpSpPr/>
            <p:nvPr/>
          </p:nvGrpSpPr>
          <p:grpSpPr>
            <a:xfrm>
              <a:off x="12627197" y="2856818"/>
              <a:ext cx="1118724" cy="1076974"/>
              <a:chOff x="12778344" y="2758539"/>
              <a:chExt cx="1118724" cy="1076974"/>
            </a:xfrm>
          </p:grpSpPr>
          <p:sp>
            <p:nvSpPr>
              <p:cNvPr id="5708" name="図形 3860"/>
              <p:cNvSpPr/>
              <p:nvPr/>
            </p:nvSpPr>
            <p:spPr>
              <a:xfrm>
                <a:off x="12778344" y="2758539"/>
                <a:ext cx="1118724" cy="107697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90" y="18090"/>
                    </a:moveTo>
                    <a:cubicBezTo>
                      <a:pt x="-1138" y="17258"/>
                      <a:pt x="1716" y="6952"/>
                      <a:pt x="1722" y="4532"/>
                    </a:cubicBezTo>
                    <a:cubicBezTo>
                      <a:pt x="3155" y="-2108"/>
                      <a:pt x="8720" y="-388"/>
                      <a:pt x="10864" y="2885"/>
                    </a:cubicBezTo>
                    <a:cubicBezTo>
                      <a:pt x="11947" y="4132"/>
                      <a:pt x="11875" y="4408"/>
                      <a:pt x="12350" y="6005"/>
                    </a:cubicBezTo>
                    <a:lnTo>
                      <a:pt x="17982" y="6010"/>
                    </a:lnTo>
                    <a:cubicBezTo>
                      <a:pt x="22770" y="6023"/>
                      <a:pt x="22212" y="13893"/>
                      <a:pt x="19814" y="15175"/>
                    </a:cubicBezTo>
                    <a:cubicBezTo>
                      <a:pt x="16241" y="16871"/>
                      <a:pt x="9752" y="22981"/>
                      <a:pt x="6286" y="21315"/>
                    </a:cubicBezTo>
                    <a:cubicBezTo>
                      <a:pt x="4466" y="20482"/>
                      <a:pt x="5848" y="17744"/>
                      <a:pt x="5574" y="16424"/>
                    </a:cubicBezTo>
                    <a:cubicBezTo>
                      <a:pt x="3880" y="16980"/>
                      <a:pt x="1711" y="19340"/>
                      <a:pt x="490" y="1809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709" name="図形 3861"/>
              <p:cNvSpPr/>
              <p:nvPr/>
            </p:nvSpPr>
            <p:spPr>
              <a:xfrm>
                <a:off x="13186559" y="3043052"/>
                <a:ext cx="396617" cy="25745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44" y="298"/>
                    </a:moveTo>
                    <a:cubicBezTo>
                      <a:pt x="2879" y="1717"/>
                      <a:pt x="4939" y="12357"/>
                      <a:pt x="8029" y="13776"/>
                    </a:cubicBezTo>
                    <a:cubicBezTo>
                      <a:pt x="11117" y="15195"/>
                      <a:pt x="20028" y="15323"/>
                      <a:pt x="21264" y="16035"/>
                    </a:cubicBezTo>
                    <a:cubicBezTo>
                      <a:pt x="22500" y="16743"/>
                      <a:pt x="20132" y="20061"/>
                      <a:pt x="15444" y="20871"/>
                    </a:cubicBezTo>
                    <a:cubicBezTo>
                      <a:pt x="10737" y="20061"/>
                      <a:pt x="8534" y="22886"/>
                      <a:pt x="6063" y="20757"/>
                    </a:cubicBezTo>
                    <a:cubicBezTo>
                      <a:pt x="3592" y="18629"/>
                      <a:pt x="820" y="8810"/>
                      <a:pt x="202" y="5264"/>
                    </a:cubicBezTo>
                    <a:cubicBezTo>
                      <a:pt x="-414" y="1717"/>
                      <a:pt x="407" y="-1121"/>
                      <a:pt x="1644" y="298"/>
                    </a:cubicBezTo>
                    <a:close/>
                  </a:path>
                </a:pathLst>
              </a:custGeom>
              <a:solidFill>
                <a:srgbClr val="E6E7E9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5710" name="図形 3864"/>
            <p:cNvSpPr/>
            <p:nvPr/>
          </p:nvSpPr>
          <p:spPr>
            <a:xfrm rot="1740000">
              <a:off x="13814684" y="3093697"/>
              <a:ext cx="394886" cy="385789"/>
            </a:xfrm>
            <a:prstGeom prst="star4">
              <a:avLst/>
            </a:prstGeom>
            <a:solidFill>
              <a:srgbClr val="F1E99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11" name="図形 3866"/>
            <p:cNvSpPr/>
            <p:nvPr/>
          </p:nvSpPr>
          <p:spPr>
            <a:xfrm rot="1740000">
              <a:off x="12163550" y="3525473"/>
              <a:ext cx="394886" cy="385789"/>
            </a:xfrm>
            <a:prstGeom prst="star4">
              <a:avLst/>
            </a:prstGeom>
            <a:solidFill>
              <a:srgbClr val="F1E99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12" name="図形 3867"/>
            <p:cNvSpPr/>
            <p:nvPr/>
          </p:nvSpPr>
          <p:spPr>
            <a:xfrm>
              <a:off x="10737273" y="5875812"/>
              <a:ext cx="841169" cy="66798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400"/>
                  </a:moveTo>
                  <a:cubicBezTo>
                    <a:pt x="5082" y="12800"/>
                    <a:pt x="12388" y="18800"/>
                    <a:pt x="19693" y="21600"/>
                  </a:cubicBezTo>
                  <a:lnTo>
                    <a:pt x="21600" y="19600"/>
                  </a:lnTo>
                  <a:cubicBezTo>
                    <a:pt x="10165" y="16800"/>
                    <a:pt x="6035" y="9200"/>
                    <a:pt x="953" y="0"/>
                  </a:cubicBezTo>
                  <a:lnTo>
                    <a:pt x="0" y="2400"/>
                  </a:lnTo>
                  <a:close/>
                </a:path>
              </a:pathLst>
            </a:custGeom>
            <a:solidFill>
              <a:srgbClr val="9CA0A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13" name="図形 3868"/>
            <p:cNvSpPr/>
            <p:nvPr/>
          </p:nvSpPr>
          <p:spPr>
            <a:xfrm>
              <a:off x="11009416" y="6098474"/>
              <a:ext cx="260371" cy="28533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28" y="7513"/>
                  </a:moveTo>
                  <a:lnTo>
                    <a:pt x="6171" y="939"/>
                  </a:lnTo>
                  <a:lnTo>
                    <a:pt x="21600" y="10330"/>
                  </a:lnTo>
                  <a:lnTo>
                    <a:pt x="12342" y="21600"/>
                  </a:lnTo>
                  <a:lnTo>
                    <a:pt x="1028" y="7513"/>
                  </a:lnTo>
                  <a:close/>
                </a:path>
              </a:pathLst>
            </a:custGeom>
            <a:solidFill>
              <a:srgbClr val="9CA0A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714" name="グループ 4760"/>
          <p:cNvGrpSpPr/>
          <p:nvPr/>
        </p:nvGrpSpPr>
        <p:grpSpPr>
          <a:xfrm rot="540000">
            <a:off x="5679979" y="7477369"/>
            <a:ext cx="652701" cy="694242"/>
            <a:chOff x="9543269" y="2845177"/>
            <a:chExt cx="3782874" cy="4023632"/>
          </a:xfrm>
        </p:grpSpPr>
        <p:sp>
          <p:nvSpPr>
            <p:cNvPr id="5715" name="図形 3871"/>
            <p:cNvSpPr/>
            <p:nvPr/>
          </p:nvSpPr>
          <p:spPr>
            <a:xfrm>
              <a:off x="9809436" y="2845177"/>
              <a:ext cx="3516707" cy="365836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437" y="9900"/>
                  </a:moveTo>
                  <a:lnTo>
                    <a:pt x="16686" y="240"/>
                  </a:lnTo>
                  <a:cubicBezTo>
                    <a:pt x="17749" y="-960"/>
                    <a:pt x="22061" y="2571"/>
                    <a:pt x="21561" y="3481"/>
                  </a:cubicBezTo>
                  <a:lnTo>
                    <a:pt x="12061" y="13560"/>
                  </a:lnTo>
                  <a:cubicBezTo>
                    <a:pt x="10999" y="15061"/>
                    <a:pt x="7554" y="15359"/>
                    <a:pt x="1373" y="21600"/>
                  </a:cubicBezTo>
                  <a:lnTo>
                    <a:pt x="0" y="20880"/>
                  </a:lnTo>
                  <a:cubicBezTo>
                    <a:pt x="5062" y="15181"/>
                    <a:pt x="5999" y="11040"/>
                    <a:pt x="7437" y="9900"/>
                  </a:cubicBezTo>
                  <a:close/>
                </a:path>
              </a:pathLst>
            </a:custGeom>
            <a:solidFill>
              <a:srgbClr val="E6E7E9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16" name="図形 3872"/>
            <p:cNvSpPr/>
            <p:nvPr/>
          </p:nvSpPr>
          <p:spPr>
            <a:xfrm>
              <a:off x="9543269" y="6208791"/>
              <a:ext cx="591412" cy="66001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318" y="0"/>
                  </a:moveTo>
                  <a:cubicBezTo>
                    <a:pt x="16943" y="1400"/>
                    <a:pt x="18819" y="4592"/>
                    <a:pt x="21600" y="5527"/>
                  </a:cubicBezTo>
                  <a:lnTo>
                    <a:pt x="7930" y="19848"/>
                  </a:lnTo>
                  <a:cubicBezTo>
                    <a:pt x="4200" y="23830"/>
                    <a:pt x="-3271" y="20623"/>
                    <a:pt x="1577" y="14331"/>
                  </a:cubicBezTo>
                  <a:lnTo>
                    <a:pt x="15318" y="0"/>
                  </a:lnTo>
                  <a:close/>
                </a:path>
              </a:pathLst>
            </a:custGeom>
            <a:solidFill>
              <a:srgbClr val="9CA0A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17" name="図形 3875"/>
            <p:cNvSpPr/>
            <p:nvPr/>
          </p:nvSpPr>
          <p:spPr>
            <a:xfrm>
              <a:off x="11689756" y="3281590"/>
              <a:ext cx="1199339" cy="116884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461" y="0"/>
                  </a:moveTo>
                  <a:cubicBezTo>
                    <a:pt x="17756" y="1127"/>
                    <a:pt x="20136" y="3005"/>
                    <a:pt x="21600" y="4883"/>
                  </a:cubicBezTo>
                  <a:lnTo>
                    <a:pt x="6956" y="21600"/>
                  </a:lnTo>
                  <a:cubicBezTo>
                    <a:pt x="5125" y="19346"/>
                    <a:pt x="2929" y="17656"/>
                    <a:pt x="0" y="15965"/>
                  </a:cubicBezTo>
                  <a:lnTo>
                    <a:pt x="14461" y="0"/>
                  </a:lnTo>
                  <a:close/>
                </a:path>
              </a:pathLst>
            </a:custGeom>
            <a:solidFill>
              <a:srgbClr val="B1C6B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5718" name="図 388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8720000">
              <a:off x="11928047" y="3580414"/>
              <a:ext cx="854147" cy="458185"/>
            </a:xfrm>
            <a:prstGeom prst="rect">
              <a:avLst/>
            </a:prstGeom>
          </p:spPr>
        </p:pic>
      </p:grpSp>
      <p:grpSp>
        <p:nvGrpSpPr>
          <p:cNvPr id="5719" name="グループ 4804"/>
          <p:cNvGrpSpPr/>
          <p:nvPr/>
        </p:nvGrpSpPr>
        <p:grpSpPr>
          <a:xfrm>
            <a:off x="4740875" y="7672487"/>
            <a:ext cx="440224" cy="343062"/>
            <a:chOff x="11034156" y="4094513"/>
            <a:chExt cx="4539838" cy="3537857"/>
          </a:xfrm>
        </p:grpSpPr>
        <p:sp>
          <p:nvSpPr>
            <p:cNvPr id="5720" name="図形 3960"/>
            <p:cNvSpPr/>
            <p:nvPr/>
          </p:nvSpPr>
          <p:spPr>
            <a:xfrm>
              <a:off x="11034156" y="4094513"/>
              <a:ext cx="4539838" cy="35378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298" y="227"/>
                  </a:moveTo>
                  <a:cubicBezTo>
                    <a:pt x="4669" y="152"/>
                    <a:pt x="4590" y="0"/>
                    <a:pt x="3413" y="0"/>
                  </a:cubicBezTo>
                  <a:cubicBezTo>
                    <a:pt x="1825" y="4984"/>
                    <a:pt x="648" y="10120"/>
                    <a:pt x="0" y="16238"/>
                  </a:cubicBezTo>
                  <a:cubicBezTo>
                    <a:pt x="824" y="16615"/>
                    <a:pt x="1236" y="16086"/>
                    <a:pt x="2355" y="17371"/>
                  </a:cubicBezTo>
                  <a:cubicBezTo>
                    <a:pt x="7907" y="18781"/>
                    <a:pt x="15950" y="19787"/>
                    <a:pt x="19010" y="21600"/>
                  </a:cubicBezTo>
                  <a:cubicBezTo>
                    <a:pt x="20423" y="16389"/>
                    <a:pt x="21423" y="10724"/>
                    <a:pt x="21600" y="4758"/>
                  </a:cubicBezTo>
                  <a:cubicBezTo>
                    <a:pt x="20599" y="3701"/>
                    <a:pt x="19834" y="3901"/>
                    <a:pt x="18951" y="3474"/>
                  </a:cubicBezTo>
                  <a:lnTo>
                    <a:pt x="5767" y="303"/>
                  </a:lnTo>
                </a:path>
              </a:pathLst>
            </a:custGeom>
            <a:solidFill>
              <a:srgbClr val="D2E4F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21" name="図形 3959"/>
            <p:cNvSpPr/>
            <p:nvPr/>
          </p:nvSpPr>
          <p:spPr>
            <a:xfrm>
              <a:off x="11418403" y="4094513"/>
              <a:ext cx="3821597" cy="341647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984" y="445"/>
                  </a:moveTo>
                  <a:cubicBezTo>
                    <a:pt x="5321" y="-1121"/>
                    <a:pt x="19461" y="1785"/>
                    <a:pt x="21350" y="3576"/>
                  </a:cubicBezTo>
                  <a:cubicBezTo>
                    <a:pt x="22400" y="4380"/>
                    <a:pt x="19930" y="17206"/>
                    <a:pt x="17496" y="21507"/>
                  </a:cubicBezTo>
                  <a:cubicBezTo>
                    <a:pt x="13070" y="22133"/>
                    <a:pt x="823" y="19550"/>
                    <a:pt x="123" y="17592"/>
                  </a:cubicBezTo>
                  <a:cubicBezTo>
                    <a:pt x="-648" y="14852"/>
                    <a:pt x="2256" y="1776"/>
                    <a:pt x="3984" y="445"/>
                  </a:cubicBezTo>
                  <a:close/>
                </a:path>
              </a:pathLst>
            </a:custGeom>
            <a:solidFill>
              <a:srgbClr val="E9F1F9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22" name="図形 3961"/>
            <p:cNvSpPr/>
            <p:nvPr/>
          </p:nvSpPr>
          <p:spPr>
            <a:xfrm>
              <a:off x="11467851" y="6170426"/>
              <a:ext cx="3389416" cy="82879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9" y="0"/>
                  </a:moveTo>
                  <a:cubicBezTo>
                    <a:pt x="7331" y="968"/>
                    <a:pt x="14978" y="10317"/>
                    <a:pt x="21600" y="19344"/>
                  </a:cubicBezTo>
                  <a:lnTo>
                    <a:pt x="21285" y="21600"/>
                  </a:lnTo>
                  <a:cubicBezTo>
                    <a:pt x="13638" y="11606"/>
                    <a:pt x="6780" y="4190"/>
                    <a:pt x="0" y="1611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D2E4F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23" name="図形 3962"/>
            <p:cNvSpPr/>
            <p:nvPr/>
          </p:nvSpPr>
          <p:spPr>
            <a:xfrm>
              <a:off x="12705009" y="5898422"/>
              <a:ext cx="669159" cy="98961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737" y="0"/>
                  </a:moveTo>
                  <a:lnTo>
                    <a:pt x="21600" y="2431"/>
                  </a:lnTo>
                  <a:cubicBezTo>
                    <a:pt x="16875" y="8370"/>
                    <a:pt x="15863" y="14310"/>
                    <a:pt x="16200" y="21600"/>
                  </a:cubicBezTo>
                  <a:lnTo>
                    <a:pt x="0" y="18900"/>
                  </a:lnTo>
                  <a:cubicBezTo>
                    <a:pt x="338" y="10530"/>
                    <a:pt x="2700" y="4320"/>
                    <a:pt x="5737" y="0"/>
                  </a:cubicBezTo>
                  <a:close/>
                </a:path>
              </a:pathLst>
            </a:custGeom>
            <a:solidFill>
              <a:srgbClr val="5699D2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5724" name="四角形 5063"/>
          <p:cNvSpPr/>
          <p:nvPr/>
        </p:nvSpPr>
        <p:spPr>
          <a:xfrm>
            <a:off x="4429356" y="9632939"/>
            <a:ext cx="2445446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18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  <p:sp>
        <p:nvSpPr>
          <p:cNvPr id="5725" name="図形 5115"/>
          <p:cNvSpPr/>
          <p:nvPr/>
        </p:nvSpPr>
        <p:spPr>
          <a:xfrm>
            <a:off x="3933000" y="8960533"/>
            <a:ext cx="2763554" cy="67246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 b="1" strike="noStrike">
                <a:solidFill>
                  <a:schemeClr val="tx1"/>
                </a:solidFill>
              </a:rPr>
              <a:t>つかったあとで　かえ</a:t>
            </a:r>
            <a:r>
              <a:rPr lang="ja-JP" altLang="en-US" sz="1200" b="1">
                <a:solidFill>
                  <a:schemeClr val="tx1"/>
                </a:solidFill>
              </a:rPr>
              <a:t>してください</a:t>
            </a:r>
            <a:endParaRPr lang="ja-JP" altLang="en-US" sz="11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Please return it when you're</a:t>
            </a:r>
            <a:endParaRPr lang="ja-JP" altLang="en-US" sz="18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 finished using it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1" name="図形 1426"/>
          <p:cNvSpPr/>
          <p:nvPr/>
        </p:nvSpPr>
        <p:spPr>
          <a:xfrm>
            <a:off x="806" y="-13641"/>
            <a:ext cx="6863679" cy="368354"/>
          </a:xfrm>
          <a:prstGeom prst="flowChartProcess">
            <a:avLst/>
          </a:prstGeom>
          <a:solidFill>
            <a:srgbClr val="876E9E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/>
              <a:t>ほしいもの　2/2</a:t>
            </a:r>
            <a:endParaRPr lang="ja-JP" altLang="en-US" sz="3200" b="1"/>
          </a:p>
        </p:txBody>
      </p:sp>
      <p:grpSp>
        <p:nvGrpSpPr>
          <p:cNvPr id="5732" name="グループ 1478"/>
          <p:cNvGrpSpPr/>
          <p:nvPr/>
        </p:nvGrpSpPr>
        <p:grpSpPr>
          <a:xfrm>
            <a:off x="277438" y="849000"/>
            <a:ext cx="6303125" cy="1224280"/>
            <a:chOff x="277438" y="1065000"/>
            <a:chExt cx="6303125" cy="1322305"/>
          </a:xfrm>
        </p:grpSpPr>
        <p:sp>
          <p:nvSpPr>
            <p:cNvPr id="5733" name="図形 1202"/>
            <p:cNvSpPr/>
            <p:nvPr/>
          </p:nvSpPr>
          <p:spPr>
            <a:xfrm>
              <a:off x="277438" y="1851484"/>
              <a:ext cx="1174148" cy="530246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ミルク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Milk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734" name="図形 543"/>
            <p:cNvSpPr/>
            <p:nvPr/>
          </p:nvSpPr>
          <p:spPr>
            <a:xfrm>
              <a:off x="5393837" y="17233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おしりふき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Baby wipes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735" name="図形 538"/>
            <p:cNvSpPr/>
            <p:nvPr/>
          </p:nvSpPr>
          <p:spPr>
            <a:xfrm>
              <a:off x="277438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36" name="図形 539"/>
            <p:cNvSpPr/>
            <p:nvPr/>
          </p:nvSpPr>
          <p:spPr>
            <a:xfrm>
              <a:off x="4109604" y="17233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おむつ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Diapers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737" name="図形 540"/>
            <p:cNvSpPr/>
            <p:nvPr/>
          </p:nvSpPr>
          <p:spPr>
            <a:xfrm>
              <a:off x="1554827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38" name="図形 541"/>
            <p:cNvSpPr/>
            <p:nvPr/>
          </p:nvSpPr>
          <p:spPr>
            <a:xfrm>
              <a:off x="2738029" y="1743755"/>
              <a:ext cx="1367503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りにゅうしょく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Baby food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739" name="図形 542"/>
            <p:cNvSpPr/>
            <p:nvPr/>
          </p:nvSpPr>
          <p:spPr>
            <a:xfrm>
              <a:off x="2832215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40" name="図形 544"/>
            <p:cNvSpPr/>
            <p:nvPr/>
          </p:nvSpPr>
          <p:spPr>
            <a:xfrm>
              <a:off x="4109604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41" name="図形 546"/>
            <p:cNvSpPr/>
            <p:nvPr/>
          </p:nvSpPr>
          <p:spPr>
            <a:xfrm>
              <a:off x="5393837" y="10650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42" name="図形 1336"/>
            <p:cNvSpPr/>
            <p:nvPr/>
          </p:nvSpPr>
          <p:spPr>
            <a:xfrm>
              <a:off x="1485000" y="1857000"/>
              <a:ext cx="1310970" cy="530246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ほにゅうびん</a:t>
              </a:r>
              <a:endParaRPr lang="ja-JP" altLang="en-US" sz="16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Baby bottle</a:t>
              </a:r>
              <a:endParaRPr lang="ja-JP" altLang="en-US" sz="16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5743" name="グループ 1489"/>
          <p:cNvGrpSpPr/>
          <p:nvPr/>
        </p:nvGrpSpPr>
        <p:grpSpPr>
          <a:xfrm>
            <a:off x="277438" y="2216720"/>
            <a:ext cx="6392141" cy="1224280"/>
            <a:chOff x="277438" y="2490600"/>
            <a:chExt cx="6392141" cy="1316730"/>
          </a:xfrm>
        </p:grpSpPr>
        <p:sp>
          <p:nvSpPr>
            <p:cNvPr id="5744" name="図形 538"/>
            <p:cNvSpPr/>
            <p:nvPr/>
          </p:nvSpPr>
          <p:spPr>
            <a:xfrm>
              <a:off x="277438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45" name="図形 540"/>
            <p:cNvSpPr/>
            <p:nvPr/>
          </p:nvSpPr>
          <p:spPr>
            <a:xfrm>
              <a:off x="1554827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46" name="図形 542"/>
            <p:cNvSpPr/>
            <p:nvPr/>
          </p:nvSpPr>
          <p:spPr>
            <a:xfrm>
              <a:off x="2832215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47" name="図形 544"/>
            <p:cNvSpPr/>
            <p:nvPr/>
          </p:nvSpPr>
          <p:spPr>
            <a:xfrm>
              <a:off x="4109604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48" name="図形 546"/>
            <p:cNvSpPr/>
            <p:nvPr/>
          </p:nvSpPr>
          <p:spPr>
            <a:xfrm>
              <a:off x="5393837" y="2490600"/>
              <a:ext cx="1186726" cy="131673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49" name="図形 539"/>
            <p:cNvSpPr/>
            <p:nvPr/>
          </p:nvSpPr>
          <p:spPr>
            <a:xfrm>
              <a:off x="277438" y="3148965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 strike="noStrike">
                  <a:solidFill>
                    <a:schemeClr val="tx1"/>
                  </a:solidFill>
                </a:rPr>
                <a:t>授</a:t>
              </a:r>
              <a:r>
                <a:rPr lang="ja-JP" altLang="en-US" sz="1400" b="1">
                  <a:solidFill>
                    <a:schemeClr val="tx1"/>
                  </a:solidFill>
                </a:rPr>
                <a:t>乳</a:t>
              </a:r>
              <a:r>
                <a:rPr lang="ja-JP" altLang="en-US" sz="700" b="1">
                  <a:solidFill>
                    <a:schemeClr val="tx1"/>
                  </a:solidFill>
                </a:rPr>
                <a:t>（</a:t>
              </a:r>
              <a:r>
                <a:rPr lang="ja-JP" altLang="en-US" sz="700" b="1" strike="noStrike">
                  <a:solidFill>
                    <a:schemeClr val="tx1"/>
                  </a:solidFill>
                </a:rPr>
                <a:t>じゅ</a:t>
              </a:r>
              <a:r>
                <a:rPr lang="ja-JP" altLang="en-US" sz="700" b="1">
                  <a:solidFill>
                    <a:schemeClr val="tx1"/>
                  </a:solidFill>
                </a:rPr>
                <a:t>にゅう）</a:t>
              </a:r>
              <a:r>
                <a:rPr lang="ja-JP" altLang="en-US" sz="1400" b="1">
                  <a:solidFill>
                    <a:schemeClr val="tx1"/>
                  </a:solidFill>
                </a:rPr>
                <a:t>ケープ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Nursing cover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750" name="図形 547"/>
            <p:cNvSpPr/>
            <p:nvPr/>
          </p:nvSpPr>
          <p:spPr>
            <a:xfrm>
              <a:off x="5301000" y="3163780"/>
              <a:ext cx="1368579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大人用おむつ</a:t>
              </a:r>
            </a:p>
            <a:p>
              <a:pPr algn="ctr">
                <a:defRPr lang="ja-JP" altLang="en-US"/>
              </a:pPr>
              <a:r>
                <a:rPr lang="ja-JP" altLang="en-US" sz="700" b="1">
                  <a:solidFill>
                    <a:schemeClr val="tx1"/>
                  </a:solidFill>
                </a:rPr>
                <a:t>（おとなよう）</a:t>
              </a:r>
              <a:endParaRPr lang="ja-JP" altLang="en-US" sz="12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Adult diapers</a:t>
              </a:r>
              <a:endParaRPr lang="ja-JP" altLang="en-US" sz="1200" b="1">
                <a:solidFill>
                  <a:schemeClr val="tx1"/>
                </a:solidFill>
              </a:endParaRPr>
            </a:p>
          </p:txBody>
        </p:sp>
        <p:sp>
          <p:nvSpPr>
            <p:cNvPr id="5751" name="図形 545"/>
            <p:cNvSpPr/>
            <p:nvPr/>
          </p:nvSpPr>
          <p:spPr>
            <a:xfrm>
              <a:off x="1469241" y="3163780"/>
              <a:ext cx="1379284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ろうがんきょう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Reading glasses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752" name="図形 1338"/>
            <p:cNvSpPr/>
            <p:nvPr/>
          </p:nvSpPr>
          <p:spPr>
            <a:xfrm>
              <a:off x="2830273" y="3163780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ほちょうき</a:t>
              </a:r>
              <a:endParaRPr lang="ja-JP" altLang="en-US" sz="12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Hearing aids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753" name="図形 1344"/>
            <p:cNvSpPr/>
            <p:nvPr/>
          </p:nvSpPr>
          <p:spPr>
            <a:xfrm>
              <a:off x="4126852" y="3163780"/>
              <a:ext cx="1174148" cy="643550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つえ</a:t>
              </a: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Walking stick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</p:grpSp>
      <p:sp>
        <p:nvSpPr>
          <p:cNvPr id="5754" name="図形 1500"/>
          <p:cNvSpPr/>
          <p:nvPr/>
        </p:nvSpPr>
        <p:spPr>
          <a:xfrm>
            <a:off x="188899" y="345000"/>
            <a:ext cx="6657345" cy="569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◎あかちゃん・介護関係</a:t>
            </a:r>
            <a:r>
              <a:rPr lang="ja-JP" altLang="en-US" sz="700" b="1">
                <a:solidFill>
                  <a:schemeClr val="tx1"/>
                </a:solidFill>
              </a:rPr>
              <a:t>（かいごかんけい）</a:t>
            </a:r>
            <a:r>
              <a:rPr lang="ja-JP" altLang="en-US" sz="16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Baby and elderly care related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5755" name="図形 1505"/>
          <p:cNvSpPr/>
          <p:nvPr/>
        </p:nvSpPr>
        <p:spPr>
          <a:xfrm>
            <a:off x="3359" y="8768374"/>
            <a:ext cx="6861123" cy="1141776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5756" name="図形 1506"/>
          <p:cNvSpPr/>
          <p:nvPr/>
        </p:nvSpPr>
        <p:spPr>
          <a:xfrm>
            <a:off x="2163643" y="8945084"/>
            <a:ext cx="1727835" cy="687916"/>
          </a:xfrm>
          <a:prstGeom prst="roundRect">
            <a:avLst>
              <a:gd name="adj" fmla="val 7463"/>
            </a:avLst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5757" name="図形 1507"/>
          <p:cNvSpPr/>
          <p:nvPr/>
        </p:nvSpPr>
        <p:spPr>
          <a:xfrm>
            <a:off x="300720" y="8945084"/>
            <a:ext cx="1727835" cy="687916"/>
          </a:xfrm>
          <a:prstGeom prst="roundRect">
            <a:avLst>
              <a:gd name="adj" fmla="val 7463"/>
            </a:avLst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>
              <a:solidFill>
                <a:schemeClr val="tx1"/>
              </a:solidFill>
            </a:endParaRPr>
          </a:p>
        </p:txBody>
      </p:sp>
      <p:sp>
        <p:nvSpPr>
          <p:cNvPr id="5758" name="図形 1508"/>
          <p:cNvSpPr/>
          <p:nvPr/>
        </p:nvSpPr>
        <p:spPr>
          <a:xfrm>
            <a:off x="4026565" y="8945084"/>
            <a:ext cx="2577280" cy="687916"/>
          </a:xfrm>
          <a:prstGeom prst="roundRect">
            <a:avLst>
              <a:gd name="adj" fmla="val 7463"/>
            </a:avLst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5759" name="図形 1034"/>
          <p:cNvSpPr/>
          <p:nvPr/>
        </p:nvSpPr>
        <p:spPr>
          <a:xfrm>
            <a:off x="188899" y="3657000"/>
            <a:ext cx="6657345" cy="569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◎生活用品</a:t>
            </a:r>
            <a:r>
              <a:rPr lang="ja-JP" altLang="en-US" sz="700" b="1">
                <a:solidFill>
                  <a:schemeClr val="tx1"/>
                </a:solidFill>
              </a:rPr>
              <a:t>（せいかつようひん）</a:t>
            </a:r>
            <a:r>
              <a:rPr lang="ja-JP" altLang="en-US" sz="16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Daily necessities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grpSp>
        <p:nvGrpSpPr>
          <p:cNvPr id="5760" name="グループ 1073"/>
          <p:cNvGrpSpPr/>
          <p:nvPr/>
        </p:nvGrpSpPr>
        <p:grpSpPr>
          <a:xfrm>
            <a:off x="193369" y="4161000"/>
            <a:ext cx="6476210" cy="3960000"/>
            <a:chOff x="193369" y="4161000"/>
            <a:chExt cx="6476210" cy="3960000"/>
          </a:xfrm>
        </p:grpSpPr>
        <p:grpSp>
          <p:nvGrpSpPr>
            <p:cNvPr id="5761" name="グループ 1035"/>
            <p:cNvGrpSpPr/>
            <p:nvPr/>
          </p:nvGrpSpPr>
          <p:grpSpPr>
            <a:xfrm>
              <a:off x="277438" y="4161000"/>
              <a:ext cx="6303125" cy="1224280"/>
              <a:chOff x="277438" y="1065000"/>
              <a:chExt cx="6303125" cy="1322305"/>
            </a:xfrm>
          </p:grpSpPr>
          <p:sp>
            <p:nvSpPr>
              <p:cNvPr id="5762" name="図形 1202"/>
              <p:cNvSpPr/>
              <p:nvPr/>
            </p:nvSpPr>
            <p:spPr>
              <a:xfrm>
                <a:off x="277438" y="1851484"/>
                <a:ext cx="1174148" cy="530246"/>
              </a:xfrm>
              <a:prstGeom prst="flowChartProcess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r>
                  <a:rPr lang="ja-JP" altLang="en-US" sz="1400" b="1">
                    <a:solidFill>
                      <a:schemeClr val="tx1"/>
                    </a:solidFill>
                  </a:rPr>
                  <a:t>もうふ</a:t>
                </a:r>
              </a:p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Blanket</a:t>
                </a:r>
                <a:endParaRPr lang="ja-JP" altLang="en-US" sz="1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763" name="図形 543"/>
              <p:cNvSpPr/>
              <p:nvPr/>
            </p:nvSpPr>
            <p:spPr>
              <a:xfrm>
                <a:off x="5393837" y="1723365"/>
                <a:ext cx="1174148" cy="643550"/>
              </a:xfrm>
              <a:prstGeom prst="flowChartProcess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r>
                  <a:rPr lang="ja-JP" altLang="en-US" sz="1400" b="1">
                    <a:solidFill>
                      <a:schemeClr val="tx1"/>
                    </a:solidFill>
                  </a:rPr>
                  <a:t>懐中電灯</a:t>
                </a:r>
                <a:endParaRPr lang="ja-JP" altLang="en-US" sz="8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700" b="1">
                    <a:solidFill>
                      <a:schemeClr val="tx1"/>
                    </a:solidFill>
                  </a:rPr>
                  <a:t>（かいちゅうでんとう）</a:t>
                </a:r>
                <a:endParaRPr lang="ja-JP" altLang="en-US" sz="14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Flashlight</a:t>
                </a:r>
                <a:endParaRPr lang="ja-JP" altLang="en-US" sz="1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764" name="図形 538"/>
              <p:cNvSpPr/>
              <p:nvPr/>
            </p:nvSpPr>
            <p:spPr>
              <a:xfrm>
                <a:off x="277438" y="1065000"/>
                <a:ext cx="1186726" cy="131673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765" name="図形 539"/>
              <p:cNvSpPr/>
              <p:nvPr/>
            </p:nvSpPr>
            <p:spPr>
              <a:xfrm>
                <a:off x="4109604" y="1723365"/>
                <a:ext cx="1174148" cy="643550"/>
              </a:xfrm>
              <a:prstGeom prst="flowChartProcess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r>
                  <a:rPr lang="ja-JP" altLang="en-US" sz="1400" b="1">
                    <a:solidFill>
                      <a:schemeClr val="tx1"/>
                    </a:solidFill>
                  </a:rPr>
                  <a:t>ぐんて</a:t>
                </a:r>
              </a:p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Work gloves</a:t>
                </a:r>
                <a:endParaRPr lang="ja-JP" altLang="en-US" sz="1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766" name="図形 540"/>
              <p:cNvSpPr/>
              <p:nvPr/>
            </p:nvSpPr>
            <p:spPr>
              <a:xfrm>
                <a:off x="1554827" y="1065000"/>
                <a:ext cx="1186726" cy="131673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767" name="図形 541"/>
              <p:cNvSpPr/>
              <p:nvPr/>
            </p:nvSpPr>
            <p:spPr>
              <a:xfrm>
                <a:off x="2845572" y="1743755"/>
                <a:ext cx="1174148" cy="643550"/>
              </a:xfrm>
              <a:prstGeom prst="flowChartProcess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r>
                  <a:rPr lang="ja-JP" altLang="en-US" sz="1400" b="1">
                    <a:solidFill>
                      <a:schemeClr val="tx1"/>
                    </a:solidFill>
                  </a:rPr>
                  <a:t>カイロ</a:t>
                </a:r>
              </a:p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Heat packet</a:t>
                </a:r>
                <a:endParaRPr lang="ja-JP" altLang="en-US" sz="1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768" name="図形 542"/>
              <p:cNvSpPr/>
              <p:nvPr/>
            </p:nvSpPr>
            <p:spPr>
              <a:xfrm>
                <a:off x="2832215" y="1065000"/>
                <a:ext cx="1186726" cy="131673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769" name="図形 544"/>
              <p:cNvSpPr/>
              <p:nvPr/>
            </p:nvSpPr>
            <p:spPr>
              <a:xfrm>
                <a:off x="4109604" y="1065000"/>
                <a:ext cx="1186726" cy="131673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770" name="図形 546"/>
              <p:cNvSpPr/>
              <p:nvPr/>
            </p:nvSpPr>
            <p:spPr>
              <a:xfrm>
                <a:off x="5393837" y="1065000"/>
                <a:ext cx="1186726" cy="131673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771" name="図形 1336"/>
              <p:cNvSpPr/>
              <p:nvPr/>
            </p:nvSpPr>
            <p:spPr>
              <a:xfrm>
                <a:off x="1485000" y="1857000"/>
                <a:ext cx="1310970" cy="530246"/>
              </a:xfrm>
              <a:prstGeom prst="flowChartProcess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r>
                  <a:rPr lang="ja-JP" altLang="en-US" sz="1400" b="1">
                    <a:solidFill>
                      <a:schemeClr val="tx1"/>
                    </a:solidFill>
                  </a:rPr>
                  <a:t>タオル</a:t>
                </a:r>
                <a:endParaRPr lang="ja-JP" altLang="en-US" sz="16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Towel</a:t>
                </a:r>
                <a:endParaRPr lang="ja-JP" altLang="en-US" sz="1600" b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772" name="グループ 1046"/>
            <p:cNvGrpSpPr/>
            <p:nvPr/>
          </p:nvGrpSpPr>
          <p:grpSpPr>
            <a:xfrm>
              <a:off x="193369" y="5528720"/>
              <a:ext cx="6476210" cy="1224280"/>
              <a:chOff x="193369" y="2490600"/>
              <a:chExt cx="6476210" cy="1316730"/>
            </a:xfrm>
          </p:grpSpPr>
          <p:sp>
            <p:nvSpPr>
              <p:cNvPr id="5773" name="図形 538"/>
              <p:cNvSpPr/>
              <p:nvPr/>
            </p:nvSpPr>
            <p:spPr>
              <a:xfrm>
                <a:off x="277438" y="2490600"/>
                <a:ext cx="1186726" cy="131673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774" name="図形 540"/>
              <p:cNvSpPr/>
              <p:nvPr/>
            </p:nvSpPr>
            <p:spPr>
              <a:xfrm>
                <a:off x="1554827" y="2490600"/>
                <a:ext cx="1186726" cy="131673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775" name="図形 542"/>
              <p:cNvSpPr/>
              <p:nvPr/>
            </p:nvSpPr>
            <p:spPr>
              <a:xfrm>
                <a:off x="2832215" y="2490600"/>
                <a:ext cx="1186726" cy="131673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776" name="図形 544"/>
              <p:cNvSpPr/>
              <p:nvPr/>
            </p:nvSpPr>
            <p:spPr>
              <a:xfrm>
                <a:off x="4109604" y="2490600"/>
                <a:ext cx="1186726" cy="131673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777" name="図形 546"/>
              <p:cNvSpPr/>
              <p:nvPr/>
            </p:nvSpPr>
            <p:spPr>
              <a:xfrm>
                <a:off x="5393837" y="2490600"/>
                <a:ext cx="1186726" cy="1316730"/>
              </a:xfrm>
              <a:prstGeom prst="roundRect">
                <a:avLst>
                  <a:gd name="adj" fmla="val 7463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 sz="1600"/>
              </a:p>
            </p:txBody>
          </p:sp>
          <p:sp>
            <p:nvSpPr>
              <p:cNvPr id="5778" name="図形 539"/>
              <p:cNvSpPr/>
              <p:nvPr/>
            </p:nvSpPr>
            <p:spPr>
              <a:xfrm>
                <a:off x="193369" y="3148965"/>
                <a:ext cx="1364072" cy="643550"/>
              </a:xfrm>
              <a:prstGeom prst="flowChartProcess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r>
                  <a:rPr lang="ja-JP" altLang="en-US" sz="1400" b="1">
                    <a:solidFill>
                      <a:schemeClr val="tx1"/>
                    </a:solidFill>
                  </a:rPr>
                  <a:t>かんでんち</a:t>
                </a:r>
              </a:p>
              <a:p>
                <a:pPr algn="ctr">
                  <a:defRPr lang="ja-JP" altLang="en-US"/>
                </a:pPr>
                <a:r>
                  <a:rPr lang="ja-JP" altLang="en-US" sz="1400" b="1">
                    <a:solidFill>
                      <a:schemeClr val="tx1"/>
                    </a:solidFill>
                  </a:rPr>
                  <a:t>Batteries</a:t>
                </a:r>
              </a:p>
            </p:txBody>
          </p:sp>
          <p:sp>
            <p:nvSpPr>
              <p:cNvPr id="5779" name="図形 547"/>
              <p:cNvSpPr/>
              <p:nvPr/>
            </p:nvSpPr>
            <p:spPr>
              <a:xfrm>
                <a:off x="5301000" y="3163780"/>
                <a:ext cx="1368579" cy="643550"/>
              </a:xfrm>
              <a:prstGeom prst="flowChartProcess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r>
                  <a:rPr lang="ja-JP" altLang="en-US" sz="1400" b="1">
                    <a:solidFill>
                      <a:schemeClr val="tx1"/>
                    </a:solidFill>
                  </a:rPr>
                  <a:t>くつした</a:t>
                </a:r>
                <a:endParaRPr lang="ja-JP" altLang="en-US" sz="16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Socks</a:t>
                </a:r>
                <a:endParaRPr lang="ja-JP" altLang="en-US" sz="1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780" name="図形 545"/>
              <p:cNvSpPr/>
              <p:nvPr/>
            </p:nvSpPr>
            <p:spPr>
              <a:xfrm>
                <a:off x="1481653" y="3163780"/>
                <a:ext cx="1310013" cy="643550"/>
              </a:xfrm>
              <a:prstGeom prst="flowChartProcess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r>
                  <a:rPr lang="ja-JP" altLang="en-US" sz="1400" b="1">
                    <a:solidFill>
                      <a:schemeClr val="tx1"/>
                    </a:solidFill>
                  </a:rPr>
                  <a:t>じゅうでんき</a:t>
                </a:r>
                <a:endParaRPr lang="ja-JP" altLang="en-US" sz="12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Charger</a:t>
                </a:r>
                <a:endParaRPr lang="ja-JP" altLang="en-US" sz="1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781" name="図形 1338"/>
              <p:cNvSpPr/>
              <p:nvPr/>
            </p:nvSpPr>
            <p:spPr>
              <a:xfrm>
                <a:off x="2830273" y="3163780"/>
                <a:ext cx="1174148" cy="643550"/>
              </a:xfrm>
              <a:prstGeom prst="flowChartProcess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r>
                  <a:rPr lang="ja-JP" altLang="en-US" sz="1400" b="1">
                    <a:solidFill>
                      <a:schemeClr val="tx1"/>
                    </a:solidFill>
                  </a:rPr>
                  <a:t>スリッパ</a:t>
                </a:r>
                <a:endParaRPr lang="ja-JP" altLang="en-US" sz="1200" b="1">
                  <a:solidFill>
                    <a:schemeClr val="tx1"/>
                  </a:solidFill>
                </a:endParaRPr>
              </a:p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Slippers</a:t>
                </a:r>
                <a:endParaRPr lang="ja-JP" altLang="en-US" sz="1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782" name="図形 1344"/>
              <p:cNvSpPr/>
              <p:nvPr/>
            </p:nvSpPr>
            <p:spPr>
              <a:xfrm>
                <a:off x="4126852" y="3163780"/>
                <a:ext cx="1174148" cy="643550"/>
              </a:xfrm>
              <a:prstGeom prst="flowChartProcess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defRPr lang="ja-JP" altLang="en-US"/>
                </a:pPr>
                <a:r>
                  <a:rPr lang="ja-JP" altLang="en-US" sz="1400" b="1">
                    <a:solidFill>
                      <a:schemeClr val="tx1"/>
                    </a:solidFill>
                  </a:rPr>
                  <a:t>くつ</a:t>
                </a:r>
              </a:p>
              <a:p>
                <a:pPr algn="ctr">
                  <a:defRPr lang="ja-JP" altLang="en-US"/>
                </a:pPr>
                <a:r>
                  <a:rPr lang="ja-JP" altLang="en-US" sz="1100" b="1">
                    <a:solidFill>
                      <a:schemeClr val="tx1"/>
                    </a:solidFill>
                  </a:rPr>
                  <a:t>Shoes</a:t>
                </a:r>
                <a:endParaRPr lang="ja-JP" altLang="en-US" sz="1400" b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783" name="図形 538"/>
            <p:cNvSpPr/>
            <p:nvPr/>
          </p:nvSpPr>
          <p:spPr>
            <a:xfrm>
              <a:off x="277438" y="6896720"/>
              <a:ext cx="1186726" cy="122428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84" name="図形 540"/>
            <p:cNvSpPr/>
            <p:nvPr/>
          </p:nvSpPr>
          <p:spPr>
            <a:xfrm>
              <a:off x="1554827" y="6896720"/>
              <a:ext cx="1186726" cy="122428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85" name="図形 542"/>
            <p:cNvSpPr/>
            <p:nvPr/>
          </p:nvSpPr>
          <p:spPr>
            <a:xfrm>
              <a:off x="2832215" y="6896720"/>
              <a:ext cx="1186726" cy="122428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86" name="図形 544"/>
            <p:cNvSpPr/>
            <p:nvPr/>
          </p:nvSpPr>
          <p:spPr>
            <a:xfrm>
              <a:off x="4109604" y="6896720"/>
              <a:ext cx="1186726" cy="122428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87" name="図形 546"/>
            <p:cNvSpPr/>
            <p:nvPr/>
          </p:nvSpPr>
          <p:spPr>
            <a:xfrm>
              <a:off x="5393837" y="6896720"/>
              <a:ext cx="1186726" cy="1224280"/>
            </a:xfrm>
            <a:prstGeom prst="roundRect">
              <a:avLst>
                <a:gd name="adj" fmla="val 7463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5788" name="図形 539"/>
            <p:cNvSpPr/>
            <p:nvPr/>
          </p:nvSpPr>
          <p:spPr>
            <a:xfrm>
              <a:off x="277438" y="7508860"/>
              <a:ext cx="1174148" cy="598365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下着</a:t>
              </a:r>
              <a:r>
                <a:rPr lang="ja-JP" altLang="en-US" sz="700" b="1">
                  <a:solidFill>
                    <a:schemeClr val="tx1"/>
                  </a:solidFill>
                </a:rPr>
                <a:t>（したぎ）</a:t>
              </a:r>
              <a:endParaRPr lang="ja-JP" altLang="en-US" sz="14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Underwear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789" name="図形 547"/>
            <p:cNvSpPr/>
            <p:nvPr/>
          </p:nvSpPr>
          <p:spPr>
            <a:xfrm>
              <a:off x="5301000" y="7522635"/>
              <a:ext cx="1368579" cy="598365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ひっきようぐ</a:t>
              </a:r>
              <a:endParaRPr lang="ja-JP" altLang="en-US" sz="16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Writing utensils</a:t>
              </a:r>
            </a:p>
          </p:txBody>
        </p:sp>
        <p:sp>
          <p:nvSpPr>
            <p:cNvPr id="5790" name="図形 545"/>
            <p:cNvSpPr/>
            <p:nvPr/>
          </p:nvSpPr>
          <p:spPr>
            <a:xfrm>
              <a:off x="1554827" y="7522635"/>
              <a:ext cx="1174148" cy="598365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ふく</a:t>
              </a:r>
              <a:endParaRPr lang="ja-JP" altLang="en-US" sz="12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Clothes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791" name="図形 1338"/>
            <p:cNvSpPr/>
            <p:nvPr/>
          </p:nvSpPr>
          <p:spPr>
            <a:xfrm>
              <a:off x="2830273" y="7522635"/>
              <a:ext cx="1174148" cy="598365"/>
            </a:xfrm>
            <a:prstGeom prst="flowChartProcess">
              <a:avLst/>
            </a:prstGeom>
            <a:noFill/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ゴミぶくろ</a:t>
              </a:r>
              <a:endParaRPr lang="ja-JP" altLang="en-US" sz="12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Garbage bags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5792" name="図形 1068"/>
            <p:cNvSpPr/>
            <p:nvPr/>
          </p:nvSpPr>
          <p:spPr>
            <a:xfrm>
              <a:off x="4109604" y="7528991"/>
              <a:ext cx="1174148" cy="578119"/>
            </a:xfrm>
            <a:prstGeom prst="flowChartProcess">
              <a:avLst/>
            </a:prstGeom>
            <a:noFill/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 耳栓</a:t>
              </a:r>
              <a:r>
                <a:rPr lang="ja-JP" altLang="en-US" sz="700" b="1">
                  <a:solidFill>
                    <a:schemeClr val="tx1"/>
                  </a:solidFill>
                </a:rPr>
                <a:t>（みみせん）</a:t>
              </a:r>
              <a:endParaRPr lang="ja-JP" altLang="en-US" sz="800" b="1">
                <a:solidFill>
                  <a:schemeClr val="tx1"/>
                </a:solidFill>
              </a:endParaRPr>
            </a:p>
            <a:p>
              <a:pPr algn="ctr">
                <a:defRPr lang="ja-JP" altLang="en-US"/>
              </a:pPr>
              <a:r>
                <a:rPr lang="ja-JP" altLang="en-US" sz="1100" b="1">
                  <a:solidFill>
                    <a:schemeClr val="tx1"/>
                  </a:solidFill>
                </a:rPr>
                <a:t>Earplugs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</p:grpSp>
      <p:sp>
        <p:nvSpPr>
          <p:cNvPr id="5793" name="図形 1072"/>
          <p:cNvSpPr/>
          <p:nvPr/>
        </p:nvSpPr>
        <p:spPr>
          <a:xfrm>
            <a:off x="277688" y="8193000"/>
            <a:ext cx="6510956" cy="46769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●そのほかに　ほしいものが　あれば　おしえてください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     </a:t>
            </a:r>
            <a:r>
              <a:rPr lang="ja-JP" altLang="en-US" sz="1100" b="1">
                <a:solidFill>
                  <a:schemeClr val="tx1"/>
                </a:solidFill>
              </a:rPr>
              <a:t>Please let me know if there are any other items you need.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2000" b="1">
              <a:solidFill>
                <a:schemeClr val="tx1"/>
              </a:solidFill>
            </a:endParaRPr>
          </a:p>
        </p:txBody>
      </p:sp>
      <p:grpSp>
        <p:nvGrpSpPr>
          <p:cNvPr id="5794" name="グループ 2122"/>
          <p:cNvGrpSpPr/>
          <p:nvPr/>
        </p:nvGrpSpPr>
        <p:grpSpPr>
          <a:xfrm rot="-7620000" flipH="1">
            <a:off x="6108344" y="7011518"/>
            <a:ext cx="82680" cy="683935"/>
            <a:chOff x="788553" y="269910"/>
            <a:chExt cx="9423" cy="105300"/>
          </a:xfrm>
        </p:grpSpPr>
        <p:sp>
          <p:nvSpPr>
            <p:cNvPr id="5795" name="図形 8118"/>
            <p:cNvSpPr/>
            <p:nvPr/>
          </p:nvSpPr>
          <p:spPr>
            <a:xfrm>
              <a:off x="788715" y="287949"/>
              <a:ext cx="9256" cy="87261"/>
            </a:xfrm>
            <a:prstGeom prst="roundRect">
              <a:avLst/>
            </a:prstGeom>
            <a:solidFill>
              <a:srgbClr val="70AD4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96" name="図形 8119"/>
            <p:cNvSpPr/>
            <p:nvPr/>
          </p:nvSpPr>
          <p:spPr>
            <a:xfrm>
              <a:off x="788553" y="271352"/>
              <a:ext cx="9423" cy="17880"/>
            </a:xfrm>
            <a:prstGeom prst="triangle">
              <a:avLst/>
            </a:prstGeom>
            <a:solidFill>
              <a:srgbClr val="FFE69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797" name="図形 8120"/>
            <p:cNvSpPr/>
            <p:nvPr/>
          </p:nvSpPr>
          <p:spPr>
            <a:xfrm>
              <a:off x="790389" y="269910"/>
              <a:ext cx="5668" cy="12803"/>
            </a:xfrm>
            <a:prstGeom prst="triangle">
              <a:avLst/>
            </a:prstGeom>
            <a:solidFill>
              <a:sysClr val="windowText" lastClr="000000">
                <a:lumMod val="85000"/>
                <a:lumOff val="1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798" name="グループ 2126"/>
          <p:cNvGrpSpPr/>
          <p:nvPr/>
        </p:nvGrpSpPr>
        <p:grpSpPr>
          <a:xfrm rot="3000000">
            <a:off x="5774392" y="6900293"/>
            <a:ext cx="98426" cy="771342"/>
            <a:chOff x="50004" y="13998"/>
            <a:chExt cx="6368" cy="49902"/>
          </a:xfrm>
        </p:grpSpPr>
        <p:sp>
          <p:nvSpPr>
            <p:cNvPr id="5799" name="図形 1789"/>
            <p:cNvSpPr/>
            <p:nvPr/>
          </p:nvSpPr>
          <p:spPr>
            <a:xfrm>
              <a:off x="53648" y="61099"/>
              <a:ext cx="1545" cy="280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942"/>
                  </a:moveTo>
                  <a:lnTo>
                    <a:pt x="322" y="13333"/>
                  </a:lnTo>
                  <a:lnTo>
                    <a:pt x="9994" y="21600"/>
                  </a:lnTo>
                  <a:lnTo>
                    <a:pt x="13540" y="21333"/>
                  </a:lnTo>
                  <a:lnTo>
                    <a:pt x="21600" y="12711"/>
                  </a:lnTo>
                  <a:lnTo>
                    <a:pt x="20310" y="0"/>
                  </a:lnTo>
                  <a:lnTo>
                    <a:pt x="0" y="94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00" name="四角形 1784"/>
            <p:cNvSpPr/>
            <p:nvPr/>
          </p:nvSpPr>
          <p:spPr>
            <a:xfrm>
              <a:off x="52331" y="17918"/>
              <a:ext cx="4037" cy="32898"/>
            </a:xfrm>
            <a:prstGeom prst="rect">
              <a:avLst/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01" name="図形 1790"/>
            <p:cNvSpPr/>
            <p:nvPr/>
          </p:nvSpPr>
          <p:spPr>
            <a:xfrm>
              <a:off x="53340" y="13998"/>
              <a:ext cx="2017" cy="379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70" y="19575"/>
                  </a:moveTo>
                  <a:lnTo>
                    <a:pt x="1270" y="675"/>
                  </a:lnTo>
                  <a:lnTo>
                    <a:pt x="21600" y="675"/>
                  </a:lnTo>
                  <a:lnTo>
                    <a:pt x="21600" y="21600"/>
                  </a:lnTo>
                  <a:lnTo>
                    <a:pt x="1270" y="19575"/>
                  </a:lnTo>
                  <a:close/>
                </a:path>
              </a:pathLst>
            </a:cu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02" name="図形 1787"/>
            <p:cNvSpPr/>
            <p:nvPr/>
          </p:nvSpPr>
          <p:spPr>
            <a:xfrm>
              <a:off x="52467" y="55636"/>
              <a:ext cx="3905" cy="593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864"/>
                  </a:moveTo>
                  <a:lnTo>
                    <a:pt x="432" y="10800"/>
                  </a:lnTo>
                  <a:lnTo>
                    <a:pt x="4752" y="21600"/>
                  </a:lnTo>
                  <a:lnTo>
                    <a:pt x="17712" y="21600"/>
                  </a:lnTo>
                  <a:lnTo>
                    <a:pt x="21168" y="10516"/>
                  </a:lnTo>
                  <a:lnTo>
                    <a:pt x="21600" y="0"/>
                  </a:lnTo>
                  <a:lnTo>
                    <a:pt x="0" y="864"/>
                  </a:lnTo>
                  <a:close/>
                </a:path>
              </a:pathLst>
            </a:cu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03" name="四角形 1785"/>
            <p:cNvSpPr/>
            <p:nvPr/>
          </p:nvSpPr>
          <p:spPr>
            <a:xfrm>
              <a:off x="52331" y="39523"/>
              <a:ext cx="4037" cy="16478"/>
            </a:xfrm>
            <a:prstGeom prst="rect">
              <a:avLst/>
            </a:prstGeom>
            <a:solidFill>
              <a:srgbClr val="6C82A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04" name="四角形 1786"/>
            <p:cNvSpPr/>
            <p:nvPr/>
          </p:nvSpPr>
          <p:spPr>
            <a:xfrm>
              <a:off x="52331" y="17093"/>
              <a:ext cx="4037" cy="1766"/>
            </a:xfrm>
            <a:prstGeom prst="rect">
              <a:avLst/>
            </a:prstGeom>
            <a:solidFill>
              <a:srgbClr val="6C82A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05" name="図形 1791"/>
            <p:cNvSpPr/>
            <p:nvPr/>
          </p:nvSpPr>
          <p:spPr>
            <a:xfrm>
              <a:off x="50004" y="19816"/>
              <a:ext cx="3397" cy="1673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904" y="153"/>
                  </a:moveTo>
                  <a:lnTo>
                    <a:pt x="2817" y="153"/>
                  </a:lnTo>
                  <a:lnTo>
                    <a:pt x="939" y="21600"/>
                  </a:lnTo>
                  <a:cubicBezTo>
                    <a:pt x="2817" y="21600"/>
                    <a:pt x="4695" y="21600"/>
                    <a:pt x="6573" y="21600"/>
                  </a:cubicBezTo>
                  <a:lnTo>
                    <a:pt x="7513" y="20221"/>
                  </a:lnTo>
                  <a:cubicBezTo>
                    <a:pt x="16904" y="20527"/>
                    <a:pt x="17843" y="17157"/>
                    <a:pt x="8452" y="17463"/>
                  </a:cubicBezTo>
                  <a:lnTo>
                    <a:pt x="9391" y="2451"/>
                  </a:lnTo>
                  <a:lnTo>
                    <a:pt x="21600" y="2451"/>
                  </a:lnTo>
                  <a:lnTo>
                    <a:pt x="16904" y="153"/>
                  </a:lnTo>
                  <a:close/>
                </a:path>
              </a:pathLst>
            </a:cu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806" name="グループ 2134"/>
          <p:cNvGrpSpPr/>
          <p:nvPr/>
        </p:nvGrpSpPr>
        <p:grpSpPr>
          <a:xfrm>
            <a:off x="5669034" y="4377479"/>
            <a:ext cx="594942" cy="426027"/>
            <a:chOff x="5983" y="4360"/>
            <a:chExt cx="3299" cy="2362"/>
          </a:xfrm>
        </p:grpSpPr>
        <p:sp>
          <p:nvSpPr>
            <p:cNvPr id="5807" name="図形 2828"/>
            <p:cNvSpPr/>
            <p:nvPr/>
          </p:nvSpPr>
          <p:spPr>
            <a:xfrm>
              <a:off x="6770" y="4671"/>
              <a:ext cx="2302" cy="6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5280"/>
                  </a:moveTo>
                  <a:lnTo>
                    <a:pt x="17788" y="480"/>
                  </a:lnTo>
                  <a:lnTo>
                    <a:pt x="127" y="17280"/>
                  </a:lnTo>
                  <a:lnTo>
                    <a:pt x="6734" y="21600"/>
                  </a:lnTo>
                  <a:lnTo>
                    <a:pt x="21600" y="5280"/>
                  </a:lnTo>
                  <a:close/>
                </a:path>
              </a:pathLst>
            </a:custGeom>
            <a:solidFill>
              <a:srgbClr val="ED7D31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08" name="図形 2827"/>
            <p:cNvSpPr/>
            <p:nvPr/>
          </p:nvSpPr>
          <p:spPr>
            <a:xfrm>
              <a:off x="6960" y="4807"/>
              <a:ext cx="2323" cy="18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5359"/>
                  </a:moveTo>
                  <a:cubicBezTo>
                    <a:pt x="1920" y="4547"/>
                    <a:pt x="5097" y="2760"/>
                    <a:pt x="6298" y="4871"/>
                  </a:cubicBezTo>
                  <a:lnTo>
                    <a:pt x="19424" y="0"/>
                  </a:lnTo>
                  <a:cubicBezTo>
                    <a:pt x="22267" y="1299"/>
                    <a:pt x="22159" y="13155"/>
                    <a:pt x="20107" y="13805"/>
                  </a:cubicBezTo>
                  <a:lnTo>
                    <a:pt x="0" y="21600"/>
                  </a:lnTo>
                  <a:lnTo>
                    <a:pt x="2333" y="10069"/>
                  </a:lnTo>
                  <a:lnTo>
                    <a:pt x="0" y="5359"/>
                  </a:lnTo>
                  <a:close/>
                </a:path>
              </a:pathLst>
            </a:cu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09" name="図形 2846"/>
            <p:cNvSpPr/>
            <p:nvPr/>
          </p:nvSpPr>
          <p:spPr>
            <a:xfrm>
              <a:off x="7148" y="5542"/>
              <a:ext cx="2131" cy="99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780" y="7819"/>
                  </a:moveTo>
                  <a:cubicBezTo>
                    <a:pt x="22455" y="-3231"/>
                    <a:pt x="21081" y="367"/>
                    <a:pt x="20773" y="1291"/>
                  </a:cubicBezTo>
                  <a:cubicBezTo>
                    <a:pt x="15366" y="8535"/>
                    <a:pt x="7109" y="12879"/>
                    <a:pt x="654" y="12879"/>
                  </a:cubicBezTo>
                  <a:cubicBezTo>
                    <a:pt x="-637" y="23153"/>
                    <a:pt x="303" y="21633"/>
                    <a:pt x="735" y="21369"/>
                  </a:cubicBezTo>
                  <a:lnTo>
                    <a:pt x="8585" y="16401"/>
                  </a:lnTo>
                  <a:cubicBezTo>
                    <a:pt x="9136" y="16140"/>
                    <a:pt x="20037" y="8680"/>
                    <a:pt x="20528" y="8417"/>
                  </a:cubicBezTo>
                </a:path>
              </a:pathLst>
            </a:custGeom>
            <a:solidFill>
              <a:srgbClr val="EB732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10" name="図形 2831"/>
            <p:cNvSpPr/>
            <p:nvPr/>
          </p:nvSpPr>
          <p:spPr>
            <a:xfrm>
              <a:off x="8087" y="4519"/>
              <a:ext cx="673" cy="34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cubicBezTo>
                    <a:pt x="3046" y="3446"/>
                    <a:pt x="10619" y="6378"/>
                    <a:pt x="9313" y="14993"/>
                  </a:cubicBezTo>
                  <a:lnTo>
                    <a:pt x="21600" y="21600"/>
                  </a:lnTo>
                  <a:cubicBezTo>
                    <a:pt x="21165" y="19877"/>
                    <a:pt x="20730" y="19016"/>
                    <a:pt x="20295" y="17293"/>
                  </a:cubicBezTo>
                  <a:lnTo>
                    <a:pt x="18989" y="60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611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11" name="図形 2830"/>
            <p:cNvSpPr/>
            <p:nvPr/>
          </p:nvSpPr>
          <p:spPr>
            <a:xfrm>
              <a:off x="7006" y="4360"/>
              <a:ext cx="1523" cy="87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476" y="21600"/>
                  </a:moveTo>
                  <a:cubicBezTo>
                    <a:pt x="2518" y="20257"/>
                    <a:pt x="1340" y="19087"/>
                    <a:pt x="0" y="19423"/>
                  </a:cubicBezTo>
                  <a:cubicBezTo>
                    <a:pt x="1728" y="2689"/>
                    <a:pt x="12795" y="-1096"/>
                    <a:pt x="20642" y="246"/>
                  </a:cubicBezTo>
                  <a:cubicBezTo>
                    <a:pt x="20834" y="1255"/>
                    <a:pt x="21217" y="1590"/>
                    <a:pt x="21600" y="1927"/>
                  </a:cubicBezTo>
                  <a:lnTo>
                    <a:pt x="8392" y="13348"/>
                  </a:lnTo>
                  <a:lnTo>
                    <a:pt x="7627" y="20739"/>
                  </a:lnTo>
                  <a:lnTo>
                    <a:pt x="3476" y="21600"/>
                  </a:lnTo>
                  <a:close/>
                </a:path>
              </a:pathLst>
            </a:cu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12" name="図形 2829"/>
            <p:cNvSpPr/>
            <p:nvPr/>
          </p:nvSpPr>
          <p:spPr>
            <a:xfrm>
              <a:off x="7486" y="4364"/>
              <a:ext cx="1584" cy="86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093" y="21600"/>
                  </a:moveTo>
                  <a:cubicBezTo>
                    <a:pt x="3093" y="5691"/>
                    <a:pt x="15305" y="1629"/>
                    <a:pt x="18073" y="14831"/>
                  </a:cubicBezTo>
                  <a:lnTo>
                    <a:pt x="21600" y="13477"/>
                  </a:lnTo>
                  <a:cubicBezTo>
                    <a:pt x="21437" y="11784"/>
                    <a:pt x="20885" y="8654"/>
                    <a:pt x="20189" y="7044"/>
                  </a:cubicBezTo>
                  <a:cubicBezTo>
                    <a:pt x="14180" y="-6517"/>
                    <a:pt x="-1" y="275"/>
                    <a:pt x="-1" y="20584"/>
                  </a:cubicBezTo>
                  <a:lnTo>
                    <a:pt x="3093" y="21600"/>
                  </a:lnTo>
                  <a:close/>
                </a:path>
              </a:pathLst>
            </a:cu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13" name="図形 2834"/>
            <p:cNvSpPr/>
            <p:nvPr/>
          </p:nvSpPr>
          <p:spPr>
            <a:xfrm>
              <a:off x="7071" y="4693"/>
              <a:ext cx="497" cy="46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893" y="0"/>
                  </a:moveTo>
                  <a:cubicBezTo>
                    <a:pt x="14180" y="702"/>
                    <a:pt x="17808" y="1054"/>
                    <a:pt x="21600" y="4087"/>
                  </a:cubicBezTo>
                  <a:cubicBezTo>
                    <a:pt x="17808" y="8078"/>
                    <a:pt x="18137" y="6498"/>
                    <a:pt x="10718" y="21600"/>
                  </a:cubicBezTo>
                  <a:cubicBezTo>
                    <a:pt x="7216" y="17864"/>
                    <a:pt x="4085" y="16538"/>
                    <a:pt x="-2" y="15916"/>
                  </a:cubicBezTo>
                  <a:cubicBezTo>
                    <a:pt x="3194" y="7950"/>
                    <a:pt x="6236" y="4391"/>
                    <a:pt x="9893" y="0"/>
                  </a:cubicBezTo>
                  <a:close/>
                </a:path>
              </a:pathLst>
            </a:custGeom>
            <a:solidFill>
              <a:srgbClr val="D96112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14" name="楕円 2825"/>
            <p:cNvSpPr/>
            <p:nvPr/>
          </p:nvSpPr>
          <p:spPr>
            <a:xfrm>
              <a:off x="6268" y="5105"/>
              <a:ext cx="1206" cy="160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221" y="10644"/>
                  </a:moveTo>
                  <a:cubicBezTo>
                    <a:pt x="3221" y="10644"/>
                    <a:pt x="-2158" y="5831"/>
                    <a:pt x="980" y="2137"/>
                  </a:cubicBezTo>
                  <a:cubicBezTo>
                    <a:pt x="2512" y="364"/>
                    <a:pt x="12411" y="-2"/>
                    <a:pt x="12411" y="-2"/>
                  </a:cubicBezTo>
                  <a:cubicBezTo>
                    <a:pt x="17486" y="-2"/>
                    <a:pt x="21600" y="4763"/>
                    <a:pt x="21600" y="10644"/>
                  </a:cubicBezTo>
                  <a:cubicBezTo>
                    <a:pt x="21600" y="10644"/>
                    <a:pt x="21600" y="10644"/>
                    <a:pt x="21600" y="10644"/>
                  </a:cubicBezTo>
                  <a:cubicBezTo>
                    <a:pt x="21600" y="16525"/>
                    <a:pt x="18130" y="18822"/>
                    <a:pt x="14306" y="20057"/>
                  </a:cubicBezTo>
                  <a:cubicBezTo>
                    <a:pt x="12181" y="20736"/>
                    <a:pt x="7831" y="22523"/>
                    <a:pt x="5958" y="21019"/>
                  </a:cubicBezTo>
                  <a:cubicBezTo>
                    <a:pt x="4426" y="19245"/>
                    <a:pt x="3221" y="10644"/>
                    <a:pt x="3221" y="10644"/>
                  </a:cubicBez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15" name="図形 2847"/>
            <p:cNvSpPr/>
            <p:nvPr/>
          </p:nvSpPr>
          <p:spPr>
            <a:xfrm>
              <a:off x="6648" y="6131"/>
              <a:ext cx="789" cy="5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437" y="675"/>
                  </a:moveTo>
                  <a:cubicBezTo>
                    <a:pt x="15618" y="1350"/>
                    <a:pt x="14485" y="1124"/>
                    <a:pt x="11019" y="1350"/>
                  </a:cubicBezTo>
                  <a:lnTo>
                    <a:pt x="-9" y="21600"/>
                  </a:lnTo>
                  <a:cubicBezTo>
                    <a:pt x="8971" y="21600"/>
                    <a:pt x="20340" y="13725"/>
                    <a:pt x="21600" y="0"/>
                  </a:cubicBezTo>
                  <a:lnTo>
                    <a:pt x="20437" y="675"/>
                  </a:lnTo>
                  <a:close/>
                </a:path>
              </a:pathLst>
            </a:custGeom>
            <a:solidFill>
              <a:srgbClr val="373737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16" name="楕円 2823"/>
            <p:cNvSpPr/>
            <p:nvPr/>
          </p:nvSpPr>
          <p:spPr>
            <a:xfrm>
              <a:off x="5983" y="5173"/>
              <a:ext cx="1103" cy="155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0938"/>
                  </a:moveTo>
                  <a:cubicBezTo>
                    <a:pt x="0" y="4897"/>
                    <a:pt x="4835" y="0"/>
                    <a:pt x="10800" y="0"/>
                  </a:cubicBezTo>
                  <a:cubicBezTo>
                    <a:pt x="16765" y="0"/>
                    <a:pt x="21600" y="4897"/>
                    <a:pt x="21600" y="10938"/>
                  </a:cubicBezTo>
                  <a:cubicBezTo>
                    <a:pt x="21600" y="10938"/>
                    <a:pt x="21600" y="10938"/>
                    <a:pt x="21600" y="10938"/>
                  </a:cubicBezTo>
                  <a:cubicBezTo>
                    <a:pt x="21600" y="16979"/>
                    <a:pt x="18352" y="21600"/>
                    <a:pt x="12387" y="21600"/>
                  </a:cubicBezTo>
                  <a:cubicBezTo>
                    <a:pt x="6422" y="21600"/>
                    <a:pt x="0" y="16979"/>
                    <a:pt x="0" y="10938"/>
                  </a:cubicBezTo>
                  <a:lnTo>
                    <a:pt x="0" y="10938"/>
                  </a:ln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17" name="楕円 2822"/>
            <p:cNvSpPr/>
            <p:nvPr/>
          </p:nvSpPr>
          <p:spPr>
            <a:xfrm>
              <a:off x="6074" y="5303"/>
              <a:ext cx="921" cy="13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5"/>
                    <a:pt x="17831" y="21600"/>
                    <a:pt x="11866" y="21600"/>
                  </a:cubicBezTo>
                  <a:cubicBezTo>
                    <a:pt x="5901" y="21600"/>
                    <a:pt x="0" y="16765"/>
                    <a:pt x="0" y="10800"/>
                  </a:cubicBezTo>
                  <a:lnTo>
                    <a:pt x="0" y="10800"/>
                  </a:lnTo>
                  <a:close/>
                </a:path>
              </a:pathLst>
            </a:cu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18" name="楕円 2826"/>
            <p:cNvSpPr/>
            <p:nvPr/>
          </p:nvSpPr>
          <p:spPr>
            <a:xfrm>
              <a:off x="6537" y="5584"/>
              <a:ext cx="446" cy="68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0862"/>
                  </a:moveTo>
                  <a:cubicBezTo>
                    <a:pt x="0" y="4863"/>
                    <a:pt x="4835" y="0"/>
                    <a:pt x="10800" y="0"/>
                  </a:cubicBezTo>
                  <a:cubicBezTo>
                    <a:pt x="16765" y="0"/>
                    <a:pt x="21600" y="4863"/>
                    <a:pt x="21600" y="10862"/>
                  </a:cubicBezTo>
                  <a:cubicBezTo>
                    <a:pt x="21600" y="16862"/>
                    <a:pt x="18198" y="21600"/>
                    <a:pt x="12234" y="21600"/>
                  </a:cubicBezTo>
                  <a:cubicBezTo>
                    <a:pt x="6269" y="21600"/>
                    <a:pt x="0" y="16862"/>
                    <a:pt x="0" y="10862"/>
                  </a:cubicBezTo>
                </a:path>
              </a:pathLst>
            </a:cu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19" name="図形 2838"/>
            <p:cNvSpPr/>
            <p:nvPr/>
          </p:nvSpPr>
          <p:spPr>
            <a:xfrm>
              <a:off x="7055" y="4862"/>
              <a:ext cx="353" cy="34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191" y="21600"/>
                  </a:moveTo>
                  <a:cubicBezTo>
                    <a:pt x="11424" y="17465"/>
                    <a:pt x="6129" y="14736"/>
                    <a:pt x="949" y="13277"/>
                  </a:cubicBezTo>
                  <a:lnTo>
                    <a:pt x="0" y="10754"/>
                  </a:lnTo>
                  <a:lnTo>
                    <a:pt x="8782" y="154"/>
                  </a:lnTo>
                  <a:cubicBezTo>
                    <a:pt x="12550" y="-818"/>
                    <a:pt x="20917" y="2644"/>
                    <a:pt x="21600" y="7845"/>
                  </a:cubicBezTo>
                  <a:lnTo>
                    <a:pt x="15191" y="2160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20" name="図形 2839"/>
            <p:cNvSpPr/>
            <p:nvPr/>
          </p:nvSpPr>
          <p:spPr>
            <a:xfrm>
              <a:off x="7172" y="4696"/>
              <a:ext cx="128" cy="15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945" y="0"/>
                  </a:moveTo>
                  <a:lnTo>
                    <a:pt x="21600" y="6849"/>
                  </a:lnTo>
                  <a:cubicBezTo>
                    <a:pt x="11782" y="14751"/>
                    <a:pt x="11782" y="19492"/>
                    <a:pt x="7853" y="21600"/>
                  </a:cubicBezTo>
                  <a:lnTo>
                    <a:pt x="0" y="20546"/>
                  </a:lnTo>
                  <a:cubicBezTo>
                    <a:pt x="7855" y="10009"/>
                    <a:pt x="9817" y="4214"/>
                    <a:pt x="20945" y="0"/>
                  </a:cubicBezTo>
                  <a:close/>
                </a:path>
              </a:pathLst>
            </a:custGeom>
            <a:solidFill>
              <a:srgbClr val="ED7D31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21" name="図形 2837"/>
            <p:cNvSpPr/>
            <p:nvPr/>
          </p:nvSpPr>
          <p:spPr>
            <a:xfrm>
              <a:off x="7059" y="4835"/>
              <a:ext cx="333" cy="31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830" y="21600"/>
                  </a:moveTo>
                  <a:cubicBezTo>
                    <a:pt x="10844" y="17127"/>
                    <a:pt x="5481" y="15774"/>
                    <a:pt x="0" y="14196"/>
                  </a:cubicBezTo>
                  <a:lnTo>
                    <a:pt x="6284" y="183"/>
                  </a:lnTo>
                  <a:cubicBezTo>
                    <a:pt x="10270" y="-869"/>
                    <a:pt x="20877" y="2681"/>
                    <a:pt x="21600" y="8307"/>
                  </a:cubicBezTo>
                  <a:lnTo>
                    <a:pt x="14830" y="2160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22" name="図形 2840"/>
            <p:cNvSpPr/>
            <p:nvPr/>
          </p:nvSpPr>
          <p:spPr>
            <a:xfrm>
              <a:off x="7280" y="4699"/>
              <a:ext cx="287" cy="10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167" y="8800"/>
                  </a:moveTo>
                  <a:lnTo>
                    <a:pt x="6129" y="9600"/>
                  </a:lnTo>
                  <a:cubicBezTo>
                    <a:pt x="11091" y="10400"/>
                    <a:pt x="14886" y="17600"/>
                    <a:pt x="19264" y="21600"/>
                  </a:cubicBezTo>
                  <a:lnTo>
                    <a:pt x="21600" y="16000"/>
                  </a:lnTo>
                  <a:cubicBezTo>
                    <a:pt x="15470" y="4000"/>
                    <a:pt x="8172" y="0"/>
                    <a:pt x="291" y="800"/>
                  </a:cubicBezTo>
                  <a:lnTo>
                    <a:pt x="1167" y="8800"/>
                  </a:lnTo>
                  <a:close/>
                </a:path>
              </a:pathLst>
            </a:custGeom>
            <a:solidFill>
              <a:srgbClr val="ED7D31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23" name="図形 2841"/>
            <p:cNvSpPr/>
            <p:nvPr/>
          </p:nvSpPr>
          <p:spPr>
            <a:xfrm>
              <a:off x="7145" y="4870"/>
              <a:ext cx="221" cy="13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136" y="635"/>
                  </a:moveTo>
                  <a:cubicBezTo>
                    <a:pt x="8715" y="1270"/>
                    <a:pt x="15915" y="9529"/>
                    <a:pt x="21600" y="16517"/>
                  </a:cubicBezTo>
                  <a:lnTo>
                    <a:pt x="20463" y="21600"/>
                  </a:lnTo>
                  <a:cubicBezTo>
                    <a:pt x="14021" y="14611"/>
                    <a:pt x="7957" y="4447"/>
                    <a:pt x="378" y="4447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24" name="図形 2842"/>
            <p:cNvSpPr/>
            <p:nvPr/>
          </p:nvSpPr>
          <p:spPr>
            <a:xfrm>
              <a:off x="7126" y="4927"/>
              <a:ext cx="202" cy="1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34" y="0"/>
                  </a:moveTo>
                  <a:cubicBezTo>
                    <a:pt x="10143" y="726"/>
                    <a:pt x="15366" y="7194"/>
                    <a:pt x="21600" y="15178"/>
                  </a:cubicBezTo>
                  <a:lnTo>
                    <a:pt x="20595" y="21600"/>
                  </a:lnTo>
                  <a:cubicBezTo>
                    <a:pt x="13531" y="13614"/>
                    <a:pt x="8308" y="5254"/>
                    <a:pt x="0" y="5254"/>
                  </a:cubicBezTo>
                  <a:lnTo>
                    <a:pt x="1834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25" name="図形 2843"/>
            <p:cNvSpPr/>
            <p:nvPr/>
          </p:nvSpPr>
          <p:spPr>
            <a:xfrm>
              <a:off x="7101" y="4977"/>
              <a:ext cx="199" cy="10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13" y="0"/>
                  </a:moveTo>
                  <a:cubicBezTo>
                    <a:pt x="8117" y="636"/>
                    <a:pt x="16270" y="9507"/>
                    <a:pt x="21600" y="16508"/>
                  </a:cubicBezTo>
                  <a:lnTo>
                    <a:pt x="20534" y="21600"/>
                  </a:lnTo>
                  <a:cubicBezTo>
                    <a:pt x="14495" y="14598"/>
                    <a:pt x="7105" y="6761"/>
                    <a:pt x="0" y="6761"/>
                  </a:cubicBezTo>
                  <a:lnTo>
                    <a:pt x="1013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26" name="図形 2845"/>
            <p:cNvSpPr/>
            <p:nvPr/>
          </p:nvSpPr>
          <p:spPr>
            <a:xfrm>
              <a:off x="6168" y="5341"/>
              <a:ext cx="456" cy="59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88" y="19403"/>
                  </a:moveTo>
                  <a:cubicBezTo>
                    <a:pt x="288" y="17572"/>
                    <a:pt x="576" y="12813"/>
                    <a:pt x="2016" y="10250"/>
                  </a:cubicBezTo>
                  <a:cubicBezTo>
                    <a:pt x="3456" y="7688"/>
                    <a:pt x="6336" y="4759"/>
                    <a:pt x="8928" y="3111"/>
                  </a:cubicBezTo>
                  <a:cubicBezTo>
                    <a:pt x="11520" y="1464"/>
                    <a:pt x="16416" y="183"/>
                    <a:pt x="18432" y="183"/>
                  </a:cubicBezTo>
                  <a:cubicBezTo>
                    <a:pt x="20448" y="183"/>
                    <a:pt x="22464" y="2379"/>
                    <a:pt x="21312" y="3111"/>
                  </a:cubicBezTo>
                  <a:cubicBezTo>
                    <a:pt x="20160" y="3844"/>
                    <a:pt x="14400" y="3844"/>
                    <a:pt x="11520" y="5491"/>
                  </a:cubicBezTo>
                  <a:cubicBezTo>
                    <a:pt x="8640" y="7138"/>
                    <a:pt x="5472" y="10800"/>
                    <a:pt x="4032" y="12996"/>
                  </a:cubicBezTo>
                  <a:cubicBezTo>
                    <a:pt x="2592" y="15193"/>
                    <a:pt x="2880" y="17938"/>
                    <a:pt x="2592" y="19220"/>
                  </a:cubicBezTo>
                  <a:cubicBezTo>
                    <a:pt x="2304" y="20501"/>
                    <a:pt x="1440" y="21600"/>
                    <a:pt x="1152" y="21600"/>
                  </a:cubicBezTo>
                  <a:cubicBezTo>
                    <a:pt x="864" y="21600"/>
                    <a:pt x="288" y="21233"/>
                    <a:pt x="288" y="19403"/>
                  </a:cubicBezTo>
                  <a:close/>
                </a:path>
              </a:pathLst>
            </a:cu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27" name="図形 2848"/>
            <p:cNvSpPr/>
            <p:nvPr/>
          </p:nvSpPr>
          <p:spPr>
            <a:xfrm>
              <a:off x="6186" y="6046"/>
              <a:ext cx="796" cy="55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0"/>
                  </a:moveTo>
                  <a:cubicBezTo>
                    <a:pt x="21765" y="14791"/>
                    <a:pt x="15829" y="21835"/>
                    <a:pt x="10387" y="21600"/>
                  </a:cubicBezTo>
                  <a:cubicBezTo>
                    <a:pt x="3298" y="20661"/>
                    <a:pt x="1484" y="15026"/>
                    <a:pt x="0" y="11504"/>
                  </a:cubicBezTo>
                  <a:lnTo>
                    <a:pt x="11542" y="5400"/>
                  </a:lnTo>
                  <a:cubicBezTo>
                    <a:pt x="17313" y="12678"/>
                    <a:pt x="19786" y="8217"/>
                    <a:pt x="21600" y="0"/>
                  </a:cubicBezTo>
                  <a:close/>
                </a:path>
              </a:pathLst>
            </a:custGeom>
            <a:solidFill>
              <a:srgbClr val="FFD24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828" name="グループ 2198"/>
          <p:cNvGrpSpPr/>
          <p:nvPr/>
        </p:nvGrpSpPr>
        <p:grpSpPr>
          <a:xfrm>
            <a:off x="502501" y="4330939"/>
            <a:ext cx="752148" cy="505615"/>
            <a:chOff x="17676" y="50084"/>
            <a:chExt cx="58726" cy="39478"/>
          </a:xfrm>
        </p:grpSpPr>
        <p:sp>
          <p:nvSpPr>
            <p:cNvPr id="5829" name="図形 12157"/>
            <p:cNvSpPr/>
            <p:nvPr/>
          </p:nvSpPr>
          <p:spPr>
            <a:xfrm>
              <a:off x="17676" y="50084"/>
              <a:ext cx="58726" cy="3947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36" y="4819"/>
                  </a:moveTo>
                  <a:lnTo>
                    <a:pt x="11637" y="-1"/>
                  </a:lnTo>
                  <a:lnTo>
                    <a:pt x="12791" y="106"/>
                  </a:lnTo>
                  <a:cubicBezTo>
                    <a:pt x="15601" y="855"/>
                    <a:pt x="17699" y="3009"/>
                    <a:pt x="20227" y="5158"/>
                  </a:cubicBezTo>
                  <a:cubicBezTo>
                    <a:pt x="20878" y="5910"/>
                    <a:pt x="20862" y="6959"/>
                    <a:pt x="20862" y="8032"/>
                  </a:cubicBezTo>
                  <a:cubicBezTo>
                    <a:pt x="22015" y="8245"/>
                    <a:pt x="21469" y="9354"/>
                    <a:pt x="21469" y="10746"/>
                  </a:cubicBezTo>
                  <a:cubicBezTo>
                    <a:pt x="19739" y="13422"/>
                    <a:pt x="17994" y="15695"/>
                    <a:pt x="15831" y="17516"/>
                  </a:cubicBezTo>
                  <a:cubicBezTo>
                    <a:pt x="15615" y="18158"/>
                    <a:pt x="9829" y="21170"/>
                    <a:pt x="8963" y="21600"/>
                  </a:cubicBezTo>
                  <a:cubicBezTo>
                    <a:pt x="7083" y="20741"/>
                    <a:pt x="8026" y="21277"/>
                    <a:pt x="4929" y="19198"/>
                  </a:cubicBezTo>
                  <a:cubicBezTo>
                    <a:pt x="2751" y="17732"/>
                    <a:pt x="-1190" y="13172"/>
                    <a:pt x="323" y="9960"/>
                  </a:cubicBezTo>
                  <a:cubicBezTo>
                    <a:pt x="-38" y="8245"/>
                    <a:pt x="611" y="6104"/>
                    <a:pt x="1548" y="5033"/>
                  </a:cubicBezTo>
                </a:path>
              </a:pathLst>
            </a:custGeom>
            <a:solidFill>
              <a:srgbClr val="C1AF9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30" name="図形 12158"/>
            <p:cNvSpPr/>
            <p:nvPr/>
          </p:nvSpPr>
          <p:spPr>
            <a:xfrm>
              <a:off x="18513" y="62278"/>
              <a:ext cx="50477" cy="2081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6528"/>
                  </a:moveTo>
                  <a:cubicBezTo>
                    <a:pt x="84" y="7140"/>
                    <a:pt x="84" y="7751"/>
                    <a:pt x="168" y="8362"/>
                  </a:cubicBezTo>
                  <a:cubicBezTo>
                    <a:pt x="2437" y="13250"/>
                    <a:pt x="4622" y="18545"/>
                    <a:pt x="7396" y="21600"/>
                  </a:cubicBezTo>
                  <a:cubicBezTo>
                    <a:pt x="7900" y="21600"/>
                    <a:pt x="8321" y="21600"/>
                    <a:pt x="8824" y="21600"/>
                  </a:cubicBezTo>
                  <a:cubicBezTo>
                    <a:pt x="12606" y="14471"/>
                    <a:pt x="16556" y="7140"/>
                    <a:pt x="20927" y="1234"/>
                  </a:cubicBezTo>
                  <a:cubicBezTo>
                    <a:pt x="21095" y="623"/>
                    <a:pt x="21347" y="623"/>
                    <a:pt x="21600" y="215"/>
                  </a:cubicBezTo>
                  <a:cubicBezTo>
                    <a:pt x="20003" y="-802"/>
                    <a:pt x="19583" y="1923"/>
                    <a:pt x="17734" y="4300"/>
                  </a:cubicBezTo>
                  <a:cubicBezTo>
                    <a:pt x="17734" y="4300"/>
                    <a:pt x="14877" y="9556"/>
                    <a:pt x="12271" y="13255"/>
                  </a:cubicBezTo>
                  <a:cubicBezTo>
                    <a:pt x="10772" y="15496"/>
                    <a:pt x="8321" y="20176"/>
                    <a:pt x="8321" y="20176"/>
                  </a:cubicBezTo>
                  <a:cubicBezTo>
                    <a:pt x="6808" y="19564"/>
                    <a:pt x="5715" y="18543"/>
                    <a:pt x="4034" y="14672"/>
                  </a:cubicBezTo>
                  <a:cubicBezTo>
                    <a:pt x="3026" y="12634"/>
                    <a:pt x="2352" y="10807"/>
                    <a:pt x="1596" y="9178"/>
                  </a:cubicBezTo>
                  <a:cubicBezTo>
                    <a:pt x="1176" y="8362"/>
                    <a:pt x="840" y="7140"/>
                    <a:pt x="420" y="6528"/>
                  </a:cubicBezTo>
                  <a:lnTo>
                    <a:pt x="-1" y="6528"/>
                  </a:lnTo>
                  <a:close/>
                </a:path>
              </a:pathLst>
            </a:custGeom>
            <a:solidFill>
              <a:srgbClr val="B0997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31" name="図形 12159"/>
            <p:cNvSpPr/>
            <p:nvPr/>
          </p:nvSpPr>
          <p:spPr>
            <a:xfrm>
              <a:off x="48120" y="64815"/>
              <a:ext cx="26336" cy="1828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32"/>
                  </a:moveTo>
                  <a:lnTo>
                    <a:pt x="15474" y="9522"/>
                  </a:lnTo>
                  <a:lnTo>
                    <a:pt x="161" y="21600"/>
                  </a:lnTo>
                  <a:lnTo>
                    <a:pt x="5158" y="20206"/>
                  </a:lnTo>
                  <a:lnTo>
                    <a:pt x="13862" y="13238"/>
                  </a:lnTo>
                  <a:cubicBezTo>
                    <a:pt x="14346" y="12774"/>
                    <a:pt x="14829" y="12309"/>
                    <a:pt x="15313" y="11845"/>
                  </a:cubicBezTo>
                  <a:lnTo>
                    <a:pt x="19988" y="5806"/>
                  </a:lnTo>
                  <a:cubicBezTo>
                    <a:pt x="20310" y="5341"/>
                    <a:pt x="20632" y="5109"/>
                    <a:pt x="20955" y="4645"/>
                  </a:cubicBezTo>
                  <a:lnTo>
                    <a:pt x="21600" y="232"/>
                  </a:lnTo>
                  <a:close/>
                </a:path>
              </a:pathLst>
            </a:custGeom>
            <a:solidFill>
              <a:srgbClr val="B09973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832" name="グループ 2204"/>
          <p:cNvGrpSpPr/>
          <p:nvPr/>
        </p:nvGrpSpPr>
        <p:grpSpPr>
          <a:xfrm>
            <a:off x="1707650" y="4352378"/>
            <a:ext cx="897638" cy="512370"/>
            <a:chOff x="-1679441" y="2361000"/>
            <a:chExt cx="2550242" cy="1455676"/>
          </a:xfrm>
        </p:grpSpPr>
        <p:sp>
          <p:nvSpPr>
            <p:cNvPr id="5833" name="四角形 2202"/>
            <p:cNvSpPr/>
            <p:nvPr/>
          </p:nvSpPr>
          <p:spPr>
            <a:xfrm>
              <a:off x="-1655748" y="2590444"/>
              <a:ext cx="2519229" cy="122623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9887"/>
                  </a:moveTo>
                  <a:cubicBezTo>
                    <a:pt x="10268" y="20166"/>
                    <a:pt x="11119" y="2212"/>
                    <a:pt x="18624" y="14"/>
                  </a:cubicBezTo>
                  <a:lnTo>
                    <a:pt x="21600" y="8154"/>
                  </a:lnTo>
                  <a:lnTo>
                    <a:pt x="21040" y="9003"/>
                  </a:lnTo>
                  <a:cubicBezTo>
                    <a:pt x="10376" y="7396"/>
                    <a:pt x="8073" y="24774"/>
                    <a:pt x="306" y="21084"/>
                  </a:cubicBezTo>
                  <a:lnTo>
                    <a:pt x="0" y="19887"/>
                  </a:lnTo>
                  <a:close/>
                </a:path>
              </a:pathLst>
            </a:custGeom>
            <a:solidFill>
              <a:srgbClr val="B1E1E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34" name="四角形 2203"/>
            <p:cNvSpPr/>
            <p:nvPr/>
          </p:nvSpPr>
          <p:spPr>
            <a:xfrm>
              <a:off x="-1679441" y="2361000"/>
              <a:ext cx="2550242" cy="139706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1156"/>
                  </a:moveTo>
                  <a:cubicBezTo>
                    <a:pt x="10149" y="11401"/>
                    <a:pt x="11060" y="1929"/>
                    <a:pt x="18477" y="0"/>
                  </a:cubicBezTo>
                  <a:lnTo>
                    <a:pt x="21600" y="10718"/>
                  </a:lnTo>
                  <a:cubicBezTo>
                    <a:pt x="11060" y="9308"/>
                    <a:pt x="7807" y="24391"/>
                    <a:pt x="130" y="21154"/>
                  </a:cubicBezTo>
                  <a:lnTo>
                    <a:pt x="0" y="11156"/>
                  </a:lnTo>
                  <a:close/>
                </a:path>
              </a:pathLst>
            </a:custGeom>
            <a:solidFill>
              <a:srgbClr val="CAEBE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835" name="グループ 2206"/>
          <p:cNvGrpSpPr/>
          <p:nvPr/>
        </p:nvGrpSpPr>
        <p:grpSpPr>
          <a:xfrm rot="-1920000" flipH="1">
            <a:off x="4277299" y="4292185"/>
            <a:ext cx="412625" cy="555238"/>
            <a:chOff x="60213" y="31152"/>
            <a:chExt cx="29873" cy="40196"/>
          </a:xfrm>
        </p:grpSpPr>
        <p:sp>
          <p:nvSpPr>
            <p:cNvPr id="5836" name="図形 2864"/>
            <p:cNvSpPr/>
            <p:nvPr/>
          </p:nvSpPr>
          <p:spPr>
            <a:xfrm>
              <a:off x="85103" y="45088"/>
              <a:ext cx="4983" cy="210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089" y="95"/>
                  </a:moveTo>
                  <a:cubicBezTo>
                    <a:pt x="19664" y="890"/>
                    <a:pt x="23431" y="1964"/>
                    <a:pt x="20502" y="4119"/>
                  </a:cubicBezTo>
                  <a:cubicBezTo>
                    <a:pt x="12231" y="8399"/>
                    <a:pt x="9233" y="14658"/>
                    <a:pt x="11202" y="19636"/>
                  </a:cubicBezTo>
                  <a:cubicBezTo>
                    <a:pt x="9627" y="21428"/>
                    <a:pt x="13364" y="20006"/>
                    <a:pt x="14151" y="21600"/>
                  </a:cubicBezTo>
                  <a:cubicBezTo>
                    <a:pt x="7852" y="20405"/>
                    <a:pt x="1944" y="18513"/>
                    <a:pt x="1157" y="16422"/>
                  </a:cubicBezTo>
                  <a:cubicBezTo>
                    <a:pt x="-419" y="15426"/>
                    <a:pt x="762" y="14331"/>
                    <a:pt x="370" y="13336"/>
                  </a:cubicBezTo>
                  <a:cubicBezTo>
                    <a:pt x="-2781" y="8358"/>
                    <a:pt x="12970" y="4375"/>
                    <a:pt x="16909" y="-5"/>
                  </a:cubicBezTo>
                  <a:lnTo>
                    <a:pt x="18089" y="95"/>
                  </a:lnTo>
                  <a:close/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37" name="図形 2852"/>
            <p:cNvSpPr/>
            <p:nvPr/>
          </p:nvSpPr>
          <p:spPr>
            <a:xfrm>
              <a:off x="60213" y="31152"/>
              <a:ext cx="29402" cy="3987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467" y="17443"/>
                  </a:moveTo>
                  <a:lnTo>
                    <a:pt x="9223" y="21313"/>
                  </a:lnTo>
                  <a:cubicBezTo>
                    <a:pt x="14089" y="22130"/>
                    <a:pt x="17592" y="21073"/>
                    <a:pt x="21093" y="19707"/>
                  </a:cubicBezTo>
                  <a:lnTo>
                    <a:pt x="19384" y="15680"/>
                  </a:lnTo>
                  <a:cubicBezTo>
                    <a:pt x="19298" y="13790"/>
                    <a:pt x="19300" y="13781"/>
                    <a:pt x="19812" y="12469"/>
                  </a:cubicBezTo>
                  <a:lnTo>
                    <a:pt x="21519" y="8376"/>
                  </a:lnTo>
                  <a:cubicBezTo>
                    <a:pt x="22201" y="6832"/>
                    <a:pt x="18873" y="5668"/>
                    <a:pt x="18081" y="7620"/>
                  </a:cubicBezTo>
                  <a:lnTo>
                    <a:pt x="17000" y="10497"/>
                  </a:lnTo>
                  <a:lnTo>
                    <a:pt x="14183" y="2326"/>
                  </a:lnTo>
                  <a:cubicBezTo>
                    <a:pt x="12904" y="-63"/>
                    <a:pt x="10174" y="503"/>
                    <a:pt x="10770" y="2264"/>
                  </a:cubicBezTo>
                  <a:lnTo>
                    <a:pt x="12550" y="8708"/>
                  </a:lnTo>
                  <a:lnTo>
                    <a:pt x="9311" y="1408"/>
                  </a:lnTo>
                  <a:cubicBezTo>
                    <a:pt x="8638" y="-631"/>
                    <a:pt x="5312" y="-308"/>
                    <a:pt x="5900" y="1408"/>
                  </a:cubicBezTo>
                  <a:lnTo>
                    <a:pt x="8119" y="8708"/>
                  </a:lnTo>
                  <a:lnTo>
                    <a:pt x="5054" y="2892"/>
                  </a:lnTo>
                  <a:cubicBezTo>
                    <a:pt x="4287" y="1657"/>
                    <a:pt x="1130" y="1886"/>
                    <a:pt x="2069" y="3710"/>
                  </a:cubicBezTo>
                  <a:lnTo>
                    <a:pt x="5739" y="10625"/>
                  </a:lnTo>
                  <a:lnTo>
                    <a:pt x="2496" y="7230"/>
                  </a:lnTo>
                  <a:cubicBezTo>
                    <a:pt x="1743" y="6036"/>
                    <a:pt x="-725" y="6349"/>
                    <a:pt x="197" y="7985"/>
                  </a:cubicBezTo>
                  <a:cubicBezTo>
                    <a:pt x="114" y="7975"/>
                    <a:pt x="2838" y="11443"/>
                    <a:pt x="2895" y="11475"/>
                  </a:cubicBezTo>
                  <a:cubicBezTo>
                    <a:pt x="5567" y="14334"/>
                    <a:pt x="4526" y="14082"/>
                    <a:pt x="8467" y="17443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38" name="図形 2855"/>
            <p:cNvSpPr/>
            <p:nvPr/>
          </p:nvSpPr>
          <p:spPr>
            <a:xfrm>
              <a:off x="74474" y="61926"/>
              <a:ext cx="12933" cy="836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0232"/>
                  </a:moveTo>
                  <a:lnTo>
                    <a:pt x="1058" y="15914"/>
                  </a:lnTo>
                  <a:cubicBezTo>
                    <a:pt x="1446" y="12023"/>
                    <a:pt x="477" y="8433"/>
                    <a:pt x="283" y="4545"/>
                  </a:cubicBezTo>
                  <a:cubicBezTo>
                    <a:pt x="477" y="4545"/>
                    <a:pt x="670" y="4545"/>
                    <a:pt x="670" y="4844"/>
                  </a:cubicBezTo>
                  <a:cubicBezTo>
                    <a:pt x="670" y="4844"/>
                    <a:pt x="3225" y="12168"/>
                    <a:pt x="2146" y="16901"/>
                  </a:cubicBezTo>
                  <a:cubicBezTo>
                    <a:pt x="2243" y="19644"/>
                    <a:pt x="1252" y="21298"/>
                    <a:pt x="1252" y="21298"/>
                  </a:cubicBezTo>
                  <a:cubicBezTo>
                    <a:pt x="2415" y="21298"/>
                    <a:pt x="3771" y="21298"/>
                    <a:pt x="4934" y="21298"/>
                  </a:cubicBezTo>
                  <a:cubicBezTo>
                    <a:pt x="9003" y="18006"/>
                    <a:pt x="3884" y="9136"/>
                    <a:pt x="4077" y="4052"/>
                  </a:cubicBezTo>
                  <a:cubicBezTo>
                    <a:pt x="4077" y="3752"/>
                    <a:pt x="4546" y="3946"/>
                    <a:pt x="4546" y="3645"/>
                  </a:cubicBezTo>
                  <a:cubicBezTo>
                    <a:pt x="7259" y="6637"/>
                    <a:pt x="7065" y="13220"/>
                    <a:pt x="7647" y="18006"/>
                  </a:cubicBezTo>
                  <a:cubicBezTo>
                    <a:pt x="9196" y="19503"/>
                    <a:pt x="11910" y="18006"/>
                    <a:pt x="13461" y="16811"/>
                  </a:cubicBezTo>
                  <a:cubicBezTo>
                    <a:pt x="13267" y="14119"/>
                    <a:pt x="12098" y="8628"/>
                    <a:pt x="11515" y="5934"/>
                  </a:cubicBezTo>
                  <a:cubicBezTo>
                    <a:pt x="11321" y="3839"/>
                    <a:pt x="11329" y="-1737"/>
                    <a:pt x="12879" y="3946"/>
                  </a:cubicBezTo>
                  <a:cubicBezTo>
                    <a:pt x="13267" y="8134"/>
                    <a:pt x="14430" y="12323"/>
                    <a:pt x="14623" y="16811"/>
                  </a:cubicBezTo>
                  <a:cubicBezTo>
                    <a:pt x="15786" y="17109"/>
                    <a:pt x="16755" y="15613"/>
                    <a:pt x="17917" y="15914"/>
                  </a:cubicBezTo>
                  <a:cubicBezTo>
                    <a:pt x="20631" y="14715"/>
                    <a:pt x="22273" y="17974"/>
                    <a:pt x="20527" y="13488"/>
                  </a:cubicBezTo>
                  <a:cubicBezTo>
                    <a:pt x="19558" y="10794"/>
                    <a:pt x="19240" y="5138"/>
                    <a:pt x="18238" y="2549"/>
                  </a:cubicBezTo>
                  <a:cubicBezTo>
                    <a:pt x="17738" y="-665"/>
                    <a:pt x="18886" y="57"/>
                    <a:pt x="18886" y="57"/>
                  </a:cubicBezTo>
                  <a:cubicBezTo>
                    <a:pt x="20631" y="4844"/>
                    <a:pt x="21211" y="11126"/>
                    <a:pt x="21600" y="16811"/>
                  </a:cubicBezTo>
                  <a:cubicBezTo>
                    <a:pt x="14817" y="19503"/>
                    <a:pt x="8034" y="20400"/>
                    <a:pt x="1252" y="21597"/>
                  </a:cubicBezTo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39" name="図形 2854"/>
            <p:cNvSpPr/>
            <p:nvPr/>
          </p:nvSpPr>
          <p:spPr>
            <a:xfrm>
              <a:off x="72194" y="65909"/>
              <a:ext cx="17545" cy="534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886" y="-1"/>
                  </a:moveTo>
                  <a:cubicBezTo>
                    <a:pt x="17174" y="4695"/>
                    <a:pt x="14319" y="7982"/>
                    <a:pt x="11179" y="9860"/>
                  </a:cubicBezTo>
                  <a:cubicBezTo>
                    <a:pt x="7609" y="10330"/>
                    <a:pt x="3613" y="11738"/>
                    <a:pt x="187" y="8451"/>
                  </a:cubicBezTo>
                  <a:cubicBezTo>
                    <a:pt x="-98" y="11738"/>
                    <a:pt x="-98" y="16434"/>
                    <a:pt x="330" y="19252"/>
                  </a:cubicBezTo>
                  <a:cubicBezTo>
                    <a:pt x="7324" y="22539"/>
                    <a:pt x="15604" y="24417"/>
                    <a:pt x="21600" y="10330"/>
                  </a:cubicBezTo>
                  <a:cubicBezTo>
                    <a:pt x="21029" y="6886"/>
                    <a:pt x="21171" y="470"/>
                    <a:pt x="19886" y="-1"/>
                  </a:cubicBezTo>
                  <a:close/>
                </a:path>
              </a:pathLst>
            </a:cu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40" name="図形 2856"/>
            <p:cNvSpPr/>
            <p:nvPr/>
          </p:nvSpPr>
          <p:spPr>
            <a:xfrm>
              <a:off x="74175" y="68436"/>
              <a:ext cx="1586" cy="26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924" y="354"/>
                  </a:moveTo>
                  <a:lnTo>
                    <a:pt x="583" y="21245"/>
                  </a:lnTo>
                  <a:lnTo>
                    <a:pt x="9924" y="21600"/>
                  </a:lnTo>
                  <a:cubicBezTo>
                    <a:pt x="18681" y="15580"/>
                    <a:pt x="16929" y="7436"/>
                    <a:pt x="21600" y="1062"/>
                  </a:cubicBezTo>
                  <a:lnTo>
                    <a:pt x="9924" y="354"/>
                  </a:lnTo>
                  <a:close/>
                </a:path>
              </a:pathLst>
            </a:custGeom>
            <a:solidFill>
              <a:srgbClr val="FFD24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41" name="図形 2857"/>
            <p:cNvSpPr/>
            <p:nvPr/>
          </p:nvSpPr>
          <p:spPr>
            <a:xfrm>
              <a:off x="78286" y="68436"/>
              <a:ext cx="873" cy="29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" y="317"/>
                  </a:moveTo>
                  <a:lnTo>
                    <a:pt x="1080" y="13341"/>
                  </a:lnTo>
                  <a:cubicBezTo>
                    <a:pt x="3240" y="15564"/>
                    <a:pt x="-1080" y="18741"/>
                    <a:pt x="2160" y="20647"/>
                  </a:cubicBezTo>
                  <a:lnTo>
                    <a:pt x="21600" y="21600"/>
                  </a:lnTo>
                  <a:cubicBezTo>
                    <a:pt x="20520" y="14929"/>
                    <a:pt x="24840" y="6988"/>
                    <a:pt x="17280" y="952"/>
                  </a:cubicBezTo>
                  <a:lnTo>
                    <a:pt x="2160" y="317"/>
                  </a:lnTo>
                  <a:close/>
                </a:path>
              </a:pathLst>
            </a:custGeom>
            <a:solidFill>
              <a:srgbClr val="FFD24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42" name="図形 2858"/>
            <p:cNvSpPr/>
            <p:nvPr/>
          </p:nvSpPr>
          <p:spPr>
            <a:xfrm>
              <a:off x="82483" y="67879"/>
              <a:ext cx="1182" cy="32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71" y="852"/>
                  </a:moveTo>
                  <a:cubicBezTo>
                    <a:pt x="1542" y="7957"/>
                    <a:pt x="9257" y="14494"/>
                    <a:pt x="7714" y="21600"/>
                  </a:cubicBezTo>
                  <a:lnTo>
                    <a:pt x="20828" y="19326"/>
                  </a:lnTo>
                  <a:cubicBezTo>
                    <a:pt x="23142" y="12789"/>
                    <a:pt x="16200" y="6536"/>
                    <a:pt x="13885" y="284"/>
                  </a:cubicBezTo>
                  <a:lnTo>
                    <a:pt x="771" y="852"/>
                  </a:lnTo>
                  <a:close/>
                </a:path>
              </a:pathLst>
            </a:custGeom>
            <a:solidFill>
              <a:srgbClr val="FFD24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43" name="図形 2859"/>
            <p:cNvSpPr/>
            <p:nvPr/>
          </p:nvSpPr>
          <p:spPr>
            <a:xfrm>
              <a:off x="86594" y="66380"/>
              <a:ext cx="1074" cy="347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64" y="1866"/>
                  </a:moveTo>
                  <a:cubicBezTo>
                    <a:pt x="864" y="2666"/>
                    <a:pt x="864" y="3200"/>
                    <a:pt x="864" y="4000"/>
                  </a:cubicBezTo>
                  <a:cubicBezTo>
                    <a:pt x="12096" y="8800"/>
                    <a:pt x="4320" y="17866"/>
                    <a:pt x="10368" y="21600"/>
                  </a:cubicBezTo>
                  <a:lnTo>
                    <a:pt x="21600" y="19466"/>
                  </a:lnTo>
                  <a:cubicBezTo>
                    <a:pt x="19872" y="13066"/>
                    <a:pt x="26784" y="5066"/>
                    <a:pt x="11232" y="266"/>
                  </a:cubicBezTo>
                  <a:lnTo>
                    <a:pt x="864" y="1866"/>
                  </a:lnTo>
                  <a:close/>
                </a:path>
              </a:pathLst>
            </a:custGeom>
            <a:solidFill>
              <a:srgbClr val="FFD24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44" name="図形 2860"/>
            <p:cNvSpPr/>
            <p:nvPr/>
          </p:nvSpPr>
          <p:spPr>
            <a:xfrm>
              <a:off x="62989" y="43461"/>
              <a:ext cx="5363" cy="843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85" y="245"/>
                  </a:moveTo>
                  <a:cubicBezTo>
                    <a:pt x="385" y="1963"/>
                    <a:pt x="385" y="3681"/>
                    <a:pt x="771" y="5400"/>
                  </a:cubicBezTo>
                  <a:cubicBezTo>
                    <a:pt x="7328" y="10554"/>
                    <a:pt x="9642" y="20372"/>
                    <a:pt x="21600" y="21600"/>
                  </a:cubicBezTo>
                  <a:lnTo>
                    <a:pt x="19671" y="17427"/>
                  </a:lnTo>
                  <a:lnTo>
                    <a:pt x="385" y="245"/>
                  </a:lnTo>
                  <a:close/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45" name="図形 2861"/>
            <p:cNvSpPr/>
            <p:nvPr/>
          </p:nvSpPr>
          <p:spPr>
            <a:xfrm>
              <a:off x="65478" y="35036"/>
              <a:ext cx="5653" cy="122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66" y="168"/>
                  </a:moveTo>
                  <a:cubicBezTo>
                    <a:pt x="3661" y="1518"/>
                    <a:pt x="6955" y="2531"/>
                    <a:pt x="8786" y="4218"/>
                  </a:cubicBezTo>
                  <a:lnTo>
                    <a:pt x="21600" y="21431"/>
                  </a:lnTo>
                  <a:cubicBezTo>
                    <a:pt x="17572" y="22106"/>
                    <a:pt x="15010" y="20418"/>
                    <a:pt x="13911" y="18900"/>
                  </a:cubicBezTo>
                  <a:lnTo>
                    <a:pt x="366" y="168"/>
                  </a:lnTo>
                  <a:close/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46" name="図形 2862"/>
            <p:cNvSpPr/>
            <p:nvPr/>
          </p:nvSpPr>
          <p:spPr>
            <a:xfrm>
              <a:off x="72084" y="32069"/>
              <a:ext cx="5369" cy="149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85" y="138"/>
                  </a:moveTo>
                  <a:cubicBezTo>
                    <a:pt x="2314" y="969"/>
                    <a:pt x="5014" y="1800"/>
                    <a:pt x="5785" y="2907"/>
                  </a:cubicBezTo>
                  <a:lnTo>
                    <a:pt x="21600" y="21600"/>
                  </a:lnTo>
                  <a:cubicBezTo>
                    <a:pt x="16971" y="19661"/>
                    <a:pt x="13885" y="17723"/>
                    <a:pt x="10414" y="15646"/>
                  </a:cubicBezTo>
                  <a:lnTo>
                    <a:pt x="385" y="138"/>
                  </a:lnTo>
                  <a:close/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47" name="図形 2863"/>
            <p:cNvSpPr/>
            <p:nvPr/>
          </p:nvSpPr>
          <p:spPr>
            <a:xfrm>
              <a:off x="78019" y="33409"/>
              <a:ext cx="5176" cy="1714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000" y="965"/>
                  </a:moveTo>
                  <a:cubicBezTo>
                    <a:pt x="5600" y="2172"/>
                    <a:pt x="8800" y="3016"/>
                    <a:pt x="8800" y="4344"/>
                  </a:cubicBezTo>
                  <a:lnTo>
                    <a:pt x="21600" y="21600"/>
                  </a:lnTo>
                  <a:cubicBezTo>
                    <a:pt x="18400" y="20151"/>
                    <a:pt x="15200" y="18945"/>
                    <a:pt x="13600" y="17376"/>
                  </a:cubicBezTo>
                  <a:lnTo>
                    <a:pt x="400" y="120"/>
                  </a:lnTo>
                  <a:lnTo>
                    <a:pt x="4000" y="965"/>
                  </a:lnTo>
                  <a:close/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848" name="グループ 2219"/>
          <p:cNvGrpSpPr/>
          <p:nvPr/>
        </p:nvGrpSpPr>
        <p:grpSpPr>
          <a:xfrm>
            <a:off x="4650805" y="4334380"/>
            <a:ext cx="400159" cy="535779"/>
            <a:chOff x="60065" y="31152"/>
            <a:chExt cx="30021" cy="40196"/>
          </a:xfrm>
        </p:grpSpPr>
        <p:sp>
          <p:nvSpPr>
            <p:cNvPr id="5849" name="図形 2886"/>
            <p:cNvSpPr/>
            <p:nvPr/>
          </p:nvSpPr>
          <p:spPr>
            <a:xfrm>
              <a:off x="82435" y="43495"/>
              <a:ext cx="4043" cy="828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70"/>
                  </a:moveTo>
                  <a:cubicBezTo>
                    <a:pt x="3323" y="270"/>
                    <a:pt x="6646" y="9720"/>
                    <a:pt x="553" y="15120"/>
                  </a:cubicBezTo>
                  <a:lnTo>
                    <a:pt x="4430" y="21600"/>
                  </a:lnTo>
                  <a:lnTo>
                    <a:pt x="21600" y="270"/>
                  </a:lnTo>
                  <a:close/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50" name="図形 2880"/>
            <p:cNvSpPr/>
            <p:nvPr/>
          </p:nvSpPr>
          <p:spPr>
            <a:xfrm>
              <a:off x="60065" y="44117"/>
              <a:ext cx="12639" cy="2351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7" y="95"/>
                  </a:moveTo>
                  <a:cubicBezTo>
                    <a:pt x="-708" y="2474"/>
                    <a:pt x="1947" y="4281"/>
                    <a:pt x="3009" y="6375"/>
                  </a:cubicBezTo>
                  <a:lnTo>
                    <a:pt x="12393" y="13987"/>
                  </a:lnTo>
                  <a:cubicBezTo>
                    <a:pt x="14163" y="15414"/>
                    <a:pt x="16465" y="16271"/>
                    <a:pt x="18767" y="17222"/>
                  </a:cubicBezTo>
                  <a:cubicBezTo>
                    <a:pt x="20360" y="18459"/>
                    <a:pt x="21068" y="20743"/>
                    <a:pt x="21422" y="21600"/>
                  </a:cubicBezTo>
                  <a:lnTo>
                    <a:pt x="19298" y="16176"/>
                  </a:lnTo>
                  <a:cubicBezTo>
                    <a:pt x="14163" y="13892"/>
                    <a:pt x="10800" y="10752"/>
                    <a:pt x="7790" y="7612"/>
                  </a:cubicBezTo>
                  <a:cubicBezTo>
                    <a:pt x="6373" y="4948"/>
                    <a:pt x="4072" y="2283"/>
                    <a:pt x="531" y="285"/>
                  </a:cubicBezTo>
                  <a:close/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5851" name="グループ 2865"/>
            <p:cNvGrpSpPr/>
            <p:nvPr/>
          </p:nvGrpSpPr>
          <p:grpSpPr>
            <a:xfrm>
              <a:off x="60213" y="31152"/>
              <a:ext cx="29873" cy="40196"/>
              <a:chOff x="60213" y="31152"/>
              <a:chExt cx="29873" cy="40196"/>
            </a:xfrm>
          </p:grpSpPr>
          <p:sp>
            <p:nvSpPr>
              <p:cNvPr id="5852" name="図形 2852"/>
              <p:cNvSpPr/>
              <p:nvPr/>
            </p:nvSpPr>
            <p:spPr>
              <a:xfrm>
                <a:off x="60213" y="31152"/>
                <a:ext cx="29402" cy="3987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467" y="17443"/>
                    </a:moveTo>
                    <a:lnTo>
                      <a:pt x="9223" y="21313"/>
                    </a:lnTo>
                    <a:cubicBezTo>
                      <a:pt x="14089" y="22130"/>
                      <a:pt x="17592" y="21073"/>
                      <a:pt x="21093" y="19707"/>
                    </a:cubicBezTo>
                    <a:lnTo>
                      <a:pt x="19384" y="15680"/>
                    </a:lnTo>
                    <a:cubicBezTo>
                      <a:pt x="19298" y="13790"/>
                      <a:pt x="19300" y="13781"/>
                      <a:pt x="19812" y="12469"/>
                    </a:cubicBezTo>
                    <a:lnTo>
                      <a:pt x="21519" y="8376"/>
                    </a:lnTo>
                    <a:cubicBezTo>
                      <a:pt x="22201" y="6832"/>
                      <a:pt x="18873" y="5668"/>
                      <a:pt x="18081" y="7620"/>
                    </a:cubicBezTo>
                    <a:lnTo>
                      <a:pt x="17000" y="10497"/>
                    </a:lnTo>
                    <a:lnTo>
                      <a:pt x="14183" y="2326"/>
                    </a:lnTo>
                    <a:cubicBezTo>
                      <a:pt x="12904" y="-63"/>
                      <a:pt x="10174" y="503"/>
                      <a:pt x="10770" y="2264"/>
                    </a:cubicBezTo>
                    <a:lnTo>
                      <a:pt x="12550" y="8708"/>
                    </a:lnTo>
                    <a:lnTo>
                      <a:pt x="9311" y="1408"/>
                    </a:lnTo>
                    <a:cubicBezTo>
                      <a:pt x="8638" y="-631"/>
                      <a:pt x="5312" y="-308"/>
                      <a:pt x="5900" y="1408"/>
                    </a:cubicBezTo>
                    <a:lnTo>
                      <a:pt x="8119" y="8708"/>
                    </a:lnTo>
                    <a:lnTo>
                      <a:pt x="5054" y="2892"/>
                    </a:lnTo>
                    <a:cubicBezTo>
                      <a:pt x="4287" y="1657"/>
                      <a:pt x="1130" y="1886"/>
                      <a:pt x="2069" y="3710"/>
                    </a:cubicBezTo>
                    <a:lnTo>
                      <a:pt x="5739" y="10625"/>
                    </a:lnTo>
                    <a:lnTo>
                      <a:pt x="2496" y="7230"/>
                    </a:lnTo>
                    <a:cubicBezTo>
                      <a:pt x="1743" y="6036"/>
                      <a:pt x="-725" y="6349"/>
                      <a:pt x="197" y="7985"/>
                    </a:cubicBezTo>
                    <a:cubicBezTo>
                      <a:pt x="114" y="7975"/>
                      <a:pt x="2838" y="11443"/>
                      <a:pt x="2895" y="11475"/>
                    </a:cubicBezTo>
                    <a:cubicBezTo>
                      <a:pt x="5567" y="14334"/>
                      <a:pt x="4526" y="14082"/>
                      <a:pt x="8467" y="17443"/>
                    </a:cubicBez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53" name="図形 2855"/>
              <p:cNvSpPr/>
              <p:nvPr/>
            </p:nvSpPr>
            <p:spPr>
              <a:xfrm>
                <a:off x="74474" y="61926"/>
                <a:ext cx="12933" cy="836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20232"/>
                    </a:moveTo>
                    <a:lnTo>
                      <a:pt x="1058" y="15914"/>
                    </a:lnTo>
                    <a:cubicBezTo>
                      <a:pt x="1446" y="12023"/>
                      <a:pt x="477" y="8433"/>
                      <a:pt x="283" y="4545"/>
                    </a:cubicBezTo>
                    <a:cubicBezTo>
                      <a:pt x="477" y="4545"/>
                      <a:pt x="670" y="4545"/>
                      <a:pt x="670" y="4844"/>
                    </a:cubicBezTo>
                    <a:cubicBezTo>
                      <a:pt x="670" y="4844"/>
                      <a:pt x="3225" y="12168"/>
                      <a:pt x="2146" y="16901"/>
                    </a:cubicBezTo>
                    <a:cubicBezTo>
                      <a:pt x="2243" y="19644"/>
                      <a:pt x="1252" y="21298"/>
                      <a:pt x="1252" y="21298"/>
                    </a:cubicBezTo>
                    <a:cubicBezTo>
                      <a:pt x="2415" y="21298"/>
                      <a:pt x="3771" y="21298"/>
                      <a:pt x="4934" y="21298"/>
                    </a:cubicBezTo>
                    <a:cubicBezTo>
                      <a:pt x="9003" y="18006"/>
                      <a:pt x="3884" y="9136"/>
                      <a:pt x="4077" y="4052"/>
                    </a:cubicBezTo>
                    <a:cubicBezTo>
                      <a:pt x="4077" y="3752"/>
                      <a:pt x="4546" y="3946"/>
                      <a:pt x="4546" y="3645"/>
                    </a:cubicBezTo>
                    <a:cubicBezTo>
                      <a:pt x="7259" y="6637"/>
                      <a:pt x="7065" y="13220"/>
                      <a:pt x="7647" y="18006"/>
                    </a:cubicBezTo>
                    <a:cubicBezTo>
                      <a:pt x="9196" y="19503"/>
                      <a:pt x="11910" y="18006"/>
                      <a:pt x="13461" y="16811"/>
                    </a:cubicBezTo>
                    <a:cubicBezTo>
                      <a:pt x="13267" y="14119"/>
                      <a:pt x="12098" y="8628"/>
                      <a:pt x="11515" y="5934"/>
                    </a:cubicBezTo>
                    <a:cubicBezTo>
                      <a:pt x="11321" y="3839"/>
                      <a:pt x="11329" y="-1737"/>
                      <a:pt x="12879" y="3946"/>
                    </a:cubicBezTo>
                    <a:cubicBezTo>
                      <a:pt x="13267" y="8134"/>
                      <a:pt x="14430" y="12323"/>
                      <a:pt x="14623" y="16811"/>
                    </a:cubicBezTo>
                    <a:cubicBezTo>
                      <a:pt x="15786" y="17109"/>
                      <a:pt x="16755" y="15613"/>
                      <a:pt x="17917" y="15914"/>
                    </a:cubicBezTo>
                    <a:cubicBezTo>
                      <a:pt x="20631" y="14715"/>
                      <a:pt x="22273" y="17974"/>
                      <a:pt x="20527" y="13488"/>
                    </a:cubicBezTo>
                    <a:cubicBezTo>
                      <a:pt x="19558" y="10794"/>
                      <a:pt x="19240" y="5138"/>
                      <a:pt x="18238" y="2549"/>
                    </a:cubicBezTo>
                    <a:cubicBezTo>
                      <a:pt x="17738" y="-665"/>
                      <a:pt x="18886" y="57"/>
                      <a:pt x="18886" y="57"/>
                    </a:cubicBezTo>
                    <a:cubicBezTo>
                      <a:pt x="20631" y="4844"/>
                      <a:pt x="21211" y="11126"/>
                      <a:pt x="21600" y="16811"/>
                    </a:cubicBezTo>
                    <a:cubicBezTo>
                      <a:pt x="14817" y="19503"/>
                      <a:pt x="8034" y="20400"/>
                      <a:pt x="1252" y="21597"/>
                    </a:cubicBezTo>
                  </a:path>
                </a:pathLst>
              </a:custGeom>
              <a:solidFill>
                <a:srgbClr val="EAEAE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54" name="図形 2854"/>
              <p:cNvSpPr/>
              <p:nvPr/>
            </p:nvSpPr>
            <p:spPr>
              <a:xfrm>
                <a:off x="72194" y="65909"/>
                <a:ext cx="17545" cy="534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886" y="-1"/>
                    </a:moveTo>
                    <a:cubicBezTo>
                      <a:pt x="17174" y="4695"/>
                      <a:pt x="14319" y="7982"/>
                      <a:pt x="11179" y="9860"/>
                    </a:cubicBezTo>
                    <a:cubicBezTo>
                      <a:pt x="7609" y="10330"/>
                      <a:pt x="3613" y="11738"/>
                      <a:pt x="187" y="8451"/>
                    </a:cubicBezTo>
                    <a:cubicBezTo>
                      <a:pt x="-98" y="11738"/>
                      <a:pt x="-98" y="16434"/>
                      <a:pt x="330" y="19252"/>
                    </a:cubicBezTo>
                    <a:cubicBezTo>
                      <a:pt x="7324" y="22539"/>
                      <a:pt x="15604" y="24417"/>
                      <a:pt x="21600" y="10330"/>
                    </a:cubicBezTo>
                    <a:cubicBezTo>
                      <a:pt x="21029" y="6886"/>
                      <a:pt x="21171" y="470"/>
                      <a:pt x="19886" y="-1"/>
                    </a:cubicBezTo>
                    <a:close/>
                  </a:path>
                </a:pathLst>
              </a:cu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55" name="図形 2856"/>
              <p:cNvSpPr/>
              <p:nvPr/>
            </p:nvSpPr>
            <p:spPr>
              <a:xfrm>
                <a:off x="74175" y="68436"/>
                <a:ext cx="1586" cy="261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924" y="354"/>
                    </a:moveTo>
                    <a:lnTo>
                      <a:pt x="583" y="21245"/>
                    </a:lnTo>
                    <a:lnTo>
                      <a:pt x="9924" y="21600"/>
                    </a:lnTo>
                    <a:cubicBezTo>
                      <a:pt x="18681" y="15580"/>
                      <a:pt x="16929" y="7436"/>
                      <a:pt x="21600" y="1062"/>
                    </a:cubicBezTo>
                    <a:lnTo>
                      <a:pt x="9924" y="354"/>
                    </a:lnTo>
                    <a:close/>
                  </a:path>
                </a:pathLst>
              </a:custGeom>
              <a:solidFill>
                <a:srgbClr val="FFD24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56" name="図形 2857"/>
              <p:cNvSpPr/>
              <p:nvPr/>
            </p:nvSpPr>
            <p:spPr>
              <a:xfrm>
                <a:off x="78286" y="68436"/>
                <a:ext cx="873" cy="291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" y="317"/>
                    </a:moveTo>
                    <a:lnTo>
                      <a:pt x="1080" y="13341"/>
                    </a:lnTo>
                    <a:cubicBezTo>
                      <a:pt x="3240" y="15564"/>
                      <a:pt x="-1080" y="18741"/>
                      <a:pt x="2160" y="20647"/>
                    </a:cubicBezTo>
                    <a:lnTo>
                      <a:pt x="21600" y="21600"/>
                    </a:lnTo>
                    <a:cubicBezTo>
                      <a:pt x="20520" y="14929"/>
                      <a:pt x="24840" y="6988"/>
                      <a:pt x="17280" y="952"/>
                    </a:cubicBezTo>
                    <a:lnTo>
                      <a:pt x="2160" y="317"/>
                    </a:lnTo>
                    <a:close/>
                  </a:path>
                </a:pathLst>
              </a:custGeom>
              <a:solidFill>
                <a:srgbClr val="FFD24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57" name="図形 2858"/>
              <p:cNvSpPr/>
              <p:nvPr/>
            </p:nvSpPr>
            <p:spPr>
              <a:xfrm>
                <a:off x="82483" y="67879"/>
                <a:ext cx="1182" cy="32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71" y="852"/>
                    </a:moveTo>
                    <a:cubicBezTo>
                      <a:pt x="1542" y="7957"/>
                      <a:pt x="9257" y="14494"/>
                      <a:pt x="7714" y="21600"/>
                    </a:cubicBezTo>
                    <a:lnTo>
                      <a:pt x="20828" y="19326"/>
                    </a:lnTo>
                    <a:cubicBezTo>
                      <a:pt x="23142" y="12789"/>
                      <a:pt x="16200" y="6536"/>
                      <a:pt x="13885" y="284"/>
                    </a:cubicBezTo>
                    <a:lnTo>
                      <a:pt x="771" y="852"/>
                    </a:lnTo>
                    <a:close/>
                  </a:path>
                </a:pathLst>
              </a:custGeom>
              <a:solidFill>
                <a:srgbClr val="FFD24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58" name="図形 2859"/>
              <p:cNvSpPr/>
              <p:nvPr/>
            </p:nvSpPr>
            <p:spPr>
              <a:xfrm>
                <a:off x="86594" y="66380"/>
                <a:ext cx="1074" cy="347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64" y="1866"/>
                    </a:moveTo>
                    <a:cubicBezTo>
                      <a:pt x="864" y="2666"/>
                      <a:pt x="864" y="3200"/>
                      <a:pt x="864" y="4000"/>
                    </a:cubicBezTo>
                    <a:cubicBezTo>
                      <a:pt x="12096" y="8800"/>
                      <a:pt x="4320" y="17866"/>
                      <a:pt x="10368" y="21600"/>
                    </a:cubicBezTo>
                    <a:lnTo>
                      <a:pt x="21600" y="19466"/>
                    </a:lnTo>
                    <a:cubicBezTo>
                      <a:pt x="19872" y="13066"/>
                      <a:pt x="26784" y="5066"/>
                      <a:pt x="11232" y="266"/>
                    </a:cubicBezTo>
                    <a:lnTo>
                      <a:pt x="864" y="1866"/>
                    </a:lnTo>
                    <a:close/>
                  </a:path>
                </a:pathLst>
              </a:custGeom>
              <a:solidFill>
                <a:srgbClr val="FFD24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5859" name="図形 2882"/>
            <p:cNvSpPr/>
            <p:nvPr/>
          </p:nvSpPr>
          <p:spPr>
            <a:xfrm>
              <a:off x="62758" y="35418"/>
              <a:ext cx="5436" cy="1571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445" y="142"/>
                  </a:moveTo>
                  <a:cubicBezTo>
                    <a:pt x="-815" y="1989"/>
                    <a:pt x="0" y="4547"/>
                    <a:pt x="2037" y="6536"/>
                  </a:cubicBezTo>
                  <a:lnTo>
                    <a:pt x="19562" y="20321"/>
                  </a:lnTo>
                  <a:cubicBezTo>
                    <a:pt x="19562" y="20605"/>
                    <a:pt x="21600" y="22310"/>
                    <a:pt x="21192" y="21173"/>
                  </a:cubicBezTo>
                  <a:lnTo>
                    <a:pt x="21192" y="17194"/>
                  </a:lnTo>
                  <a:cubicBezTo>
                    <a:pt x="20784" y="16768"/>
                    <a:pt x="20784" y="16484"/>
                    <a:pt x="20377" y="16057"/>
                  </a:cubicBezTo>
                  <a:lnTo>
                    <a:pt x="7335" y="7673"/>
                  </a:lnTo>
                  <a:cubicBezTo>
                    <a:pt x="5705" y="5257"/>
                    <a:pt x="2852" y="2984"/>
                    <a:pt x="2445" y="568"/>
                  </a:cubicBezTo>
                  <a:close/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60" name="図形 2883"/>
            <p:cNvSpPr/>
            <p:nvPr/>
          </p:nvSpPr>
          <p:spPr>
            <a:xfrm>
              <a:off x="68136" y="31690"/>
              <a:ext cx="3231" cy="1647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270" y="135"/>
                  </a:moveTo>
                  <a:cubicBezTo>
                    <a:pt x="2090" y="543"/>
                    <a:pt x="0" y="1358"/>
                    <a:pt x="696" y="2309"/>
                  </a:cubicBezTo>
                  <a:lnTo>
                    <a:pt x="21600" y="21600"/>
                  </a:lnTo>
                  <a:cubicBezTo>
                    <a:pt x="21600" y="19562"/>
                    <a:pt x="21600" y="17524"/>
                    <a:pt x="21600" y="15486"/>
                  </a:cubicBezTo>
                  <a:lnTo>
                    <a:pt x="6270" y="135"/>
                  </a:lnTo>
                  <a:close/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861" name="図形 2885"/>
            <p:cNvSpPr/>
            <p:nvPr/>
          </p:nvSpPr>
          <p:spPr>
            <a:xfrm>
              <a:off x="74564" y="32829"/>
              <a:ext cx="3119" cy="1549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735" y="0"/>
                  </a:moveTo>
                  <a:cubicBezTo>
                    <a:pt x="-718" y="577"/>
                    <a:pt x="-715" y="1877"/>
                    <a:pt x="717" y="3176"/>
                  </a:cubicBezTo>
                  <a:lnTo>
                    <a:pt x="20076" y="21076"/>
                  </a:lnTo>
                  <a:cubicBezTo>
                    <a:pt x="22943" y="23530"/>
                    <a:pt x="20793" y="16890"/>
                    <a:pt x="21510" y="16312"/>
                  </a:cubicBezTo>
                  <a:lnTo>
                    <a:pt x="5735" y="0"/>
                  </a:lnTo>
                  <a:close/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862" name="グループ 2233"/>
          <p:cNvGrpSpPr/>
          <p:nvPr/>
        </p:nvGrpSpPr>
        <p:grpSpPr>
          <a:xfrm>
            <a:off x="714663" y="5672756"/>
            <a:ext cx="298189" cy="576244"/>
            <a:chOff x="103155" y="67840"/>
            <a:chExt cx="3818" cy="7378"/>
          </a:xfrm>
        </p:grpSpPr>
        <p:grpSp>
          <p:nvGrpSpPr>
            <p:cNvPr id="5863" name="グループ 12497"/>
            <p:cNvGrpSpPr/>
            <p:nvPr/>
          </p:nvGrpSpPr>
          <p:grpSpPr>
            <a:xfrm>
              <a:off x="103155" y="67840"/>
              <a:ext cx="1541" cy="7378"/>
              <a:chOff x="118550" y="65065"/>
              <a:chExt cx="8760" cy="41922"/>
            </a:xfrm>
          </p:grpSpPr>
          <p:sp>
            <p:nvSpPr>
              <p:cNvPr id="5864" name="図形 12488"/>
              <p:cNvSpPr/>
              <p:nvPr/>
            </p:nvSpPr>
            <p:spPr>
              <a:xfrm>
                <a:off x="118550" y="68674"/>
                <a:ext cx="8760" cy="37529"/>
              </a:xfrm>
              <a:prstGeom prst="roundRect">
                <a:avLst/>
              </a:prstGeom>
              <a:solidFill>
                <a:srgbClr val="FEC82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65" name="図形 12491"/>
              <p:cNvSpPr/>
              <p:nvPr/>
            </p:nvSpPr>
            <p:spPr>
              <a:xfrm>
                <a:off x="121233" y="65065"/>
                <a:ext cx="3502" cy="4270"/>
              </a:xfrm>
              <a:prstGeom prst="roundRect">
                <a:avLst/>
              </a:pr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66" name="図形 12492"/>
              <p:cNvSpPr/>
              <p:nvPr/>
            </p:nvSpPr>
            <p:spPr>
              <a:xfrm>
                <a:off x="118747" y="68119"/>
                <a:ext cx="8475" cy="1350"/>
              </a:xfrm>
              <a:prstGeom prst="roundRect">
                <a:avLst/>
              </a:pr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67" name="図形 12493"/>
              <p:cNvSpPr/>
              <p:nvPr/>
            </p:nvSpPr>
            <p:spPr>
              <a:xfrm>
                <a:off x="118747" y="104853"/>
                <a:ext cx="8475" cy="1350"/>
              </a:xfrm>
              <a:prstGeom prst="roundRect">
                <a:avLst/>
              </a:pr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68" name="図形 12494"/>
              <p:cNvSpPr/>
              <p:nvPr/>
            </p:nvSpPr>
            <p:spPr>
              <a:xfrm>
                <a:off x="119970" y="105636"/>
                <a:ext cx="6029" cy="1350"/>
              </a:xfrm>
              <a:prstGeom prst="roundRect">
                <a:avLst/>
              </a:pr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69" name="図形 12495"/>
              <p:cNvSpPr/>
              <p:nvPr/>
            </p:nvSpPr>
            <p:spPr>
              <a:xfrm>
                <a:off x="119827" y="70612"/>
                <a:ext cx="6011" cy="5464"/>
              </a:xfrm>
              <a:prstGeom prst="plus">
                <a:avLst>
                  <a:gd name="adj" fmla="val 38235"/>
                </a:avLst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70" name="四角形 12496"/>
              <p:cNvSpPr/>
              <p:nvPr/>
            </p:nvSpPr>
            <p:spPr>
              <a:xfrm>
                <a:off x="120100" y="101805"/>
                <a:ext cx="5535" cy="1247"/>
              </a:xfrm>
              <a:prstGeom prst="rect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5871" name="グループ 12499"/>
            <p:cNvGrpSpPr/>
            <p:nvPr/>
          </p:nvGrpSpPr>
          <p:grpSpPr>
            <a:xfrm>
              <a:off x="105431" y="67840"/>
              <a:ext cx="1541" cy="7378"/>
              <a:chOff x="118550" y="65065"/>
              <a:chExt cx="8760" cy="41922"/>
            </a:xfrm>
          </p:grpSpPr>
          <p:sp>
            <p:nvSpPr>
              <p:cNvPr id="5872" name="図形 12488"/>
              <p:cNvSpPr/>
              <p:nvPr/>
            </p:nvSpPr>
            <p:spPr>
              <a:xfrm>
                <a:off x="118550" y="68674"/>
                <a:ext cx="8760" cy="37529"/>
              </a:xfrm>
              <a:prstGeom prst="roundRect">
                <a:avLst/>
              </a:prstGeom>
              <a:solidFill>
                <a:srgbClr val="FEC82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73" name="図形 12491"/>
              <p:cNvSpPr/>
              <p:nvPr/>
            </p:nvSpPr>
            <p:spPr>
              <a:xfrm>
                <a:off x="121233" y="65065"/>
                <a:ext cx="3502" cy="4270"/>
              </a:xfrm>
              <a:prstGeom prst="roundRect">
                <a:avLst/>
              </a:pr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74" name="図形 12492"/>
              <p:cNvSpPr/>
              <p:nvPr/>
            </p:nvSpPr>
            <p:spPr>
              <a:xfrm>
                <a:off x="118747" y="68119"/>
                <a:ext cx="8475" cy="1350"/>
              </a:xfrm>
              <a:prstGeom prst="roundRect">
                <a:avLst/>
              </a:pr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75" name="図形 12493"/>
              <p:cNvSpPr/>
              <p:nvPr/>
            </p:nvSpPr>
            <p:spPr>
              <a:xfrm>
                <a:off x="118747" y="104853"/>
                <a:ext cx="8475" cy="1350"/>
              </a:xfrm>
              <a:prstGeom prst="roundRect">
                <a:avLst/>
              </a:pr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76" name="図形 12494"/>
              <p:cNvSpPr/>
              <p:nvPr/>
            </p:nvSpPr>
            <p:spPr>
              <a:xfrm>
                <a:off x="119970" y="105636"/>
                <a:ext cx="6029" cy="1350"/>
              </a:xfrm>
              <a:prstGeom prst="roundRect">
                <a:avLst/>
              </a:pr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77" name="図形 12495"/>
              <p:cNvSpPr/>
              <p:nvPr/>
            </p:nvSpPr>
            <p:spPr>
              <a:xfrm>
                <a:off x="119827" y="70612"/>
                <a:ext cx="6011" cy="5464"/>
              </a:xfrm>
              <a:prstGeom prst="plus">
                <a:avLst>
                  <a:gd name="adj" fmla="val 38235"/>
                </a:avLst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78" name="四角形 12496"/>
              <p:cNvSpPr/>
              <p:nvPr/>
            </p:nvSpPr>
            <p:spPr>
              <a:xfrm>
                <a:off x="120100" y="101805"/>
                <a:ext cx="5535" cy="1247"/>
              </a:xfrm>
              <a:prstGeom prst="rect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5879" name="グループ 2250"/>
          <p:cNvGrpSpPr/>
          <p:nvPr/>
        </p:nvGrpSpPr>
        <p:grpSpPr>
          <a:xfrm>
            <a:off x="4341699" y="5705837"/>
            <a:ext cx="701072" cy="561332"/>
            <a:chOff x="273148" y="378518"/>
            <a:chExt cx="504371" cy="403842"/>
          </a:xfrm>
        </p:grpSpPr>
        <p:grpSp>
          <p:nvGrpSpPr>
            <p:cNvPr id="5880" name="グループ 4950"/>
            <p:cNvGrpSpPr/>
            <p:nvPr/>
          </p:nvGrpSpPr>
          <p:grpSpPr>
            <a:xfrm>
              <a:off x="273148" y="378518"/>
              <a:ext cx="384259" cy="310138"/>
              <a:chOff x="273148" y="378518"/>
              <a:chExt cx="384259" cy="310138"/>
            </a:xfrm>
          </p:grpSpPr>
          <p:sp>
            <p:nvSpPr>
              <p:cNvPr id="5881" name="図形 4934"/>
              <p:cNvSpPr/>
              <p:nvPr/>
            </p:nvSpPr>
            <p:spPr>
              <a:xfrm>
                <a:off x="275028" y="418981"/>
                <a:ext cx="381221" cy="2696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566" y="104"/>
                    </a:moveTo>
                    <a:cubicBezTo>
                      <a:pt x="14649" y="371"/>
                      <a:pt x="11238" y="383"/>
                      <a:pt x="11110" y="2606"/>
                    </a:cubicBezTo>
                    <a:lnTo>
                      <a:pt x="10390" y="4829"/>
                    </a:lnTo>
                    <a:lnTo>
                      <a:pt x="6924" y="8446"/>
                    </a:lnTo>
                    <a:lnTo>
                      <a:pt x="4783" y="8446"/>
                    </a:lnTo>
                    <a:cubicBezTo>
                      <a:pt x="2519" y="8165"/>
                      <a:pt x="612" y="9732"/>
                      <a:pt x="156" y="11588"/>
                    </a:cubicBezTo>
                    <a:cubicBezTo>
                      <a:pt x="-395" y="13623"/>
                      <a:pt x="373" y="21345"/>
                      <a:pt x="4720" y="21600"/>
                    </a:cubicBezTo>
                    <a:cubicBezTo>
                      <a:pt x="7869" y="21623"/>
                      <a:pt x="15840" y="15486"/>
                      <a:pt x="21400" y="12429"/>
                    </a:cubicBezTo>
                    <a:cubicBezTo>
                      <a:pt x="21777" y="11316"/>
                      <a:pt x="21652" y="4645"/>
                      <a:pt x="20770" y="2333"/>
                    </a:cubicBezTo>
                    <a:cubicBezTo>
                      <a:pt x="20393" y="1406"/>
                      <a:pt x="16763" y="-452"/>
                      <a:pt x="15566" y="104"/>
                    </a:cubicBez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82" name="図形 4930"/>
              <p:cNvSpPr/>
              <p:nvPr/>
            </p:nvSpPr>
            <p:spPr>
              <a:xfrm>
                <a:off x="277777" y="378518"/>
                <a:ext cx="379629" cy="27425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541" y="104"/>
                    </a:moveTo>
                    <a:cubicBezTo>
                      <a:pt x="14620" y="371"/>
                      <a:pt x="11195" y="383"/>
                      <a:pt x="11066" y="2606"/>
                    </a:cubicBezTo>
                    <a:lnTo>
                      <a:pt x="10343" y="4829"/>
                    </a:lnTo>
                    <a:lnTo>
                      <a:pt x="6862" y="8446"/>
                    </a:lnTo>
                    <a:lnTo>
                      <a:pt x="4713" y="8446"/>
                    </a:lnTo>
                    <a:cubicBezTo>
                      <a:pt x="2439" y="8165"/>
                      <a:pt x="620" y="11130"/>
                      <a:pt x="162" y="12986"/>
                    </a:cubicBezTo>
                    <a:cubicBezTo>
                      <a:pt x="-391" y="15021"/>
                      <a:pt x="284" y="21345"/>
                      <a:pt x="4649" y="21600"/>
                    </a:cubicBezTo>
                    <a:cubicBezTo>
                      <a:pt x="7811" y="21623"/>
                      <a:pt x="15816" y="15486"/>
                      <a:pt x="21399" y="12429"/>
                    </a:cubicBezTo>
                    <a:cubicBezTo>
                      <a:pt x="21778" y="11316"/>
                      <a:pt x="21652" y="4645"/>
                      <a:pt x="20767" y="2333"/>
                    </a:cubicBezTo>
                    <a:cubicBezTo>
                      <a:pt x="20388" y="1406"/>
                      <a:pt x="16743" y="-452"/>
                      <a:pt x="15541" y="104"/>
                    </a:cubicBezTo>
                    <a:close/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83" name="図形 4933"/>
              <p:cNvSpPr/>
              <p:nvPr/>
            </p:nvSpPr>
            <p:spPr>
              <a:xfrm>
                <a:off x="480179" y="393518"/>
                <a:ext cx="151765" cy="636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" y="12175"/>
                    </a:moveTo>
                    <a:cubicBezTo>
                      <a:pt x="-309" y="5891"/>
                      <a:pt x="1662" y="4583"/>
                      <a:pt x="2156" y="4190"/>
                    </a:cubicBezTo>
                    <a:cubicBezTo>
                      <a:pt x="4618" y="-119"/>
                      <a:pt x="10691" y="-1"/>
                      <a:pt x="13811" y="-1"/>
                    </a:cubicBezTo>
                    <a:cubicBezTo>
                      <a:pt x="18244" y="1957"/>
                      <a:pt x="25632" y="11284"/>
                      <a:pt x="18902" y="14027"/>
                    </a:cubicBezTo>
                    <a:cubicBezTo>
                      <a:pt x="11842" y="19120"/>
                      <a:pt x="6260" y="23506"/>
                      <a:pt x="4945" y="20763"/>
                    </a:cubicBezTo>
                    <a:lnTo>
                      <a:pt x="21" y="12175"/>
                    </a:ln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84" name="図形 4931"/>
              <p:cNvSpPr/>
              <p:nvPr/>
            </p:nvSpPr>
            <p:spPr>
              <a:xfrm>
                <a:off x="395634" y="406239"/>
                <a:ext cx="133101" cy="12847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3442"/>
                    </a:moveTo>
                    <a:cubicBezTo>
                      <a:pt x="5053" y="10702"/>
                      <a:pt x="9733" y="6201"/>
                      <a:pt x="10669" y="134"/>
                    </a:cubicBezTo>
                    <a:cubicBezTo>
                      <a:pt x="14412" y="-1040"/>
                      <a:pt x="19840" y="5810"/>
                      <a:pt x="21525" y="8745"/>
                    </a:cubicBezTo>
                    <a:cubicBezTo>
                      <a:pt x="22163" y="12647"/>
                      <a:pt x="18904" y="16377"/>
                      <a:pt x="14973" y="20096"/>
                    </a:cubicBezTo>
                    <a:cubicBezTo>
                      <a:pt x="12914" y="20486"/>
                      <a:pt x="11230" y="22052"/>
                      <a:pt x="8796" y="21465"/>
                    </a:cubicBezTo>
                    <a:cubicBezTo>
                      <a:pt x="2807" y="14420"/>
                      <a:pt x="1684" y="13246"/>
                      <a:pt x="186" y="13637"/>
                    </a:cubicBezTo>
                    <a:lnTo>
                      <a:pt x="0" y="13442"/>
                    </a:lnTo>
                    <a:close/>
                  </a:path>
                </a:pathLst>
              </a:custGeom>
              <a:solidFill>
                <a:srgbClr val="44546A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85" name="図形 4942"/>
              <p:cNvSpPr/>
              <p:nvPr/>
            </p:nvSpPr>
            <p:spPr>
              <a:xfrm>
                <a:off x="432870" y="459490"/>
                <a:ext cx="68109" cy="554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661" y="0"/>
                    </a:moveTo>
                    <a:lnTo>
                      <a:pt x="21233" y="17550"/>
                    </a:lnTo>
                    <a:lnTo>
                      <a:pt x="17572" y="21150"/>
                    </a:lnTo>
                    <a:lnTo>
                      <a:pt x="0" y="450"/>
                    </a:lnTo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86" name="図形 4943"/>
              <p:cNvSpPr/>
              <p:nvPr/>
            </p:nvSpPr>
            <p:spPr>
              <a:xfrm>
                <a:off x="408492" y="480345"/>
                <a:ext cx="68109" cy="554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661" y="0"/>
                    </a:moveTo>
                    <a:lnTo>
                      <a:pt x="21233" y="17550"/>
                    </a:lnTo>
                    <a:lnTo>
                      <a:pt x="17572" y="21150"/>
                    </a:lnTo>
                    <a:lnTo>
                      <a:pt x="0" y="450"/>
                    </a:lnTo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87" name="図形 4937"/>
              <p:cNvSpPr/>
              <p:nvPr/>
            </p:nvSpPr>
            <p:spPr>
              <a:xfrm>
                <a:off x="450893" y="419891"/>
                <a:ext cx="54508" cy="9702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446" y="337"/>
                    </a:moveTo>
                    <a:cubicBezTo>
                      <a:pt x="4560" y="6358"/>
                      <a:pt x="10574" y="14826"/>
                      <a:pt x="21600" y="19153"/>
                    </a:cubicBezTo>
                    <a:lnTo>
                      <a:pt x="19928" y="21600"/>
                    </a:lnTo>
                    <a:cubicBezTo>
                      <a:pt x="19706" y="21537"/>
                      <a:pt x="19261" y="21475"/>
                      <a:pt x="19150" y="21412"/>
                    </a:cubicBezTo>
                    <a:cubicBezTo>
                      <a:pt x="10796" y="16457"/>
                      <a:pt x="4448" y="12569"/>
                      <a:pt x="104" y="1152"/>
                    </a:cubicBezTo>
                    <a:cubicBezTo>
                      <a:pt x="-564" y="333"/>
                      <a:pt x="2110" y="-479"/>
                      <a:pt x="3446" y="337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88" name="図形 4938"/>
              <p:cNvSpPr/>
              <p:nvPr/>
            </p:nvSpPr>
            <p:spPr>
              <a:xfrm>
                <a:off x="433911" y="455948"/>
                <a:ext cx="37215" cy="795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446" y="337"/>
                    </a:moveTo>
                    <a:cubicBezTo>
                      <a:pt x="4560" y="6358"/>
                      <a:pt x="10574" y="14826"/>
                      <a:pt x="21600" y="19153"/>
                    </a:cubicBezTo>
                    <a:lnTo>
                      <a:pt x="19928" y="21600"/>
                    </a:lnTo>
                    <a:cubicBezTo>
                      <a:pt x="19706" y="21537"/>
                      <a:pt x="19261" y="21475"/>
                      <a:pt x="19150" y="21412"/>
                    </a:cubicBezTo>
                    <a:cubicBezTo>
                      <a:pt x="10796" y="16457"/>
                      <a:pt x="4448" y="12569"/>
                      <a:pt x="104" y="1152"/>
                    </a:cubicBezTo>
                    <a:cubicBezTo>
                      <a:pt x="-564" y="333"/>
                      <a:pt x="2110" y="-479"/>
                      <a:pt x="3446" y="337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89" name="図形 4939"/>
              <p:cNvSpPr/>
              <p:nvPr/>
            </p:nvSpPr>
            <p:spPr>
              <a:xfrm>
                <a:off x="432870" y="452546"/>
                <a:ext cx="98444" cy="2899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24" y="864"/>
                    </a:moveTo>
                    <a:lnTo>
                      <a:pt x="21600" y="15552"/>
                    </a:lnTo>
                    <a:lnTo>
                      <a:pt x="21345" y="21600"/>
                    </a:lnTo>
                    <a:lnTo>
                      <a:pt x="254" y="7776"/>
                    </a:lnTo>
                    <a:lnTo>
                      <a:pt x="1524" y="864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90" name="図形 4940"/>
              <p:cNvSpPr/>
              <p:nvPr/>
            </p:nvSpPr>
            <p:spPr>
              <a:xfrm>
                <a:off x="401620" y="471064"/>
                <a:ext cx="104210" cy="4872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6457"/>
                    </a:moveTo>
                    <a:lnTo>
                      <a:pt x="1920" y="514"/>
                    </a:lnTo>
                    <a:lnTo>
                      <a:pt x="240" y="3600"/>
                    </a:lnTo>
                    <a:lnTo>
                      <a:pt x="20400" y="21600"/>
                    </a:lnTo>
                    <a:lnTo>
                      <a:pt x="21600" y="16457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91" name="図形 4945"/>
              <p:cNvSpPr/>
              <p:nvPr/>
            </p:nvSpPr>
            <p:spPr>
              <a:xfrm>
                <a:off x="563657" y="472222"/>
                <a:ext cx="92592" cy="1041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296" y="-1"/>
                    </a:moveTo>
                    <a:cubicBezTo>
                      <a:pt x="10239" y="2879"/>
                      <a:pt x="5125" y="13919"/>
                      <a:pt x="0" y="21600"/>
                    </a:cubicBezTo>
                    <a:lnTo>
                      <a:pt x="21565" y="13199"/>
                    </a:lnTo>
                    <a:cubicBezTo>
                      <a:pt x="21475" y="8799"/>
                      <a:pt x="21836" y="4800"/>
                      <a:pt x="21296" y="-1"/>
                    </a:cubicBezTo>
                    <a:close/>
                  </a:path>
                </a:pathLst>
              </a:custGeom>
              <a:solidFill>
                <a:srgbClr val="44546A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92" name="図形 4946"/>
              <p:cNvSpPr/>
              <p:nvPr/>
            </p:nvSpPr>
            <p:spPr>
              <a:xfrm>
                <a:off x="273148" y="534722"/>
                <a:ext cx="210648" cy="11812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76" y="-1"/>
                    </a:moveTo>
                    <a:cubicBezTo>
                      <a:pt x="2802" y="11961"/>
                      <a:pt x="9481" y="16752"/>
                      <a:pt x="15429" y="13333"/>
                    </a:cubicBezTo>
                    <a:cubicBezTo>
                      <a:pt x="16142" y="13333"/>
                      <a:pt x="18031" y="11747"/>
                      <a:pt x="18744" y="11747"/>
                    </a:cubicBezTo>
                    <a:cubicBezTo>
                      <a:pt x="19696" y="12175"/>
                      <a:pt x="20528" y="13883"/>
                      <a:pt x="21600" y="14097"/>
                    </a:cubicBezTo>
                    <a:lnTo>
                      <a:pt x="11368" y="21360"/>
                    </a:lnTo>
                    <a:cubicBezTo>
                      <a:pt x="5697" y="22488"/>
                      <a:pt x="1424" y="19792"/>
                      <a:pt x="67" y="7263"/>
                    </a:cubicBezTo>
                    <a:cubicBezTo>
                      <a:pt x="-290" y="4044"/>
                      <a:pt x="712" y="1064"/>
                      <a:pt x="1376" y="-1"/>
                    </a:cubicBezTo>
                    <a:close/>
                  </a:path>
                </a:pathLst>
              </a:custGeom>
              <a:solidFill>
                <a:srgbClr val="44546A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93" name="図形 4948"/>
              <p:cNvSpPr/>
              <p:nvPr/>
            </p:nvSpPr>
            <p:spPr>
              <a:xfrm>
                <a:off x="427155" y="419053"/>
                <a:ext cx="93677" cy="7747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329" y="9961"/>
                    </a:moveTo>
                    <a:cubicBezTo>
                      <a:pt x="10821" y="4142"/>
                      <a:pt x="7340" y="-2970"/>
                      <a:pt x="2866" y="1233"/>
                    </a:cubicBezTo>
                    <a:cubicBezTo>
                      <a:pt x="-3847" y="9638"/>
                      <a:pt x="2368" y="13841"/>
                      <a:pt x="9329" y="12224"/>
                    </a:cubicBezTo>
                    <a:cubicBezTo>
                      <a:pt x="10571" y="15457"/>
                      <a:pt x="12809" y="17397"/>
                      <a:pt x="14300" y="19983"/>
                    </a:cubicBezTo>
                    <a:cubicBezTo>
                      <a:pt x="15046" y="20630"/>
                      <a:pt x="18775" y="21600"/>
                      <a:pt x="19770" y="21600"/>
                    </a:cubicBezTo>
                    <a:cubicBezTo>
                      <a:pt x="24990" y="14165"/>
                      <a:pt x="18029" y="6082"/>
                      <a:pt x="11317" y="10284"/>
                    </a:cubicBezTo>
                    <a:cubicBezTo>
                      <a:pt x="13057" y="11901"/>
                      <a:pt x="22605" y="15463"/>
                      <a:pt x="18131" y="18373"/>
                    </a:cubicBezTo>
                    <a:cubicBezTo>
                      <a:pt x="15893" y="17080"/>
                      <a:pt x="11566" y="11901"/>
                      <a:pt x="9826" y="9961"/>
                    </a:cubicBezTo>
                    <a:cubicBezTo>
                      <a:pt x="5351" y="12548"/>
                      <a:pt x="628" y="4788"/>
                      <a:pt x="5849" y="2202"/>
                    </a:cubicBezTo>
                    <a:cubicBezTo>
                      <a:pt x="9329" y="2202"/>
                      <a:pt x="7092" y="8345"/>
                      <a:pt x="8086" y="11254"/>
                    </a:cubicBezTo>
                    <a:lnTo>
                      <a:pt x="9329" y="9961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94" name="図形 4949"/>
              <p:cNvSpPr/>
              <p:nvPr/>
            </p:nvSpPr>
            <p:spPr>
              <a:xfrm>
                <a:off x="464120" y="444444"/>
                <a:ext cx="18382" cy="2261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100" y="1080"/>
                    </a:moveTo>
                    <a:cubicBezTo>
                      <a:pt x="35100" y="3240"/>
                      <a:pt x="14850" y="32400"/>
                      <a:pt x="1350" y="16200"/>
                    </a:cubicBezTo>
                    <a:cubicBezTo>
                      <a:pt x="4050" y="16200"/>
                      <a:pt x="8100" y="16200"/>
                      <a:pt x="8100" y="14040"/>
                    </a:cubicBezTo>
                    <a:cubicBezTo>
                      <a:pt x="8100" y="10800"/>
                      <a:pt x="8100" y="7560"/>
                      <a:pt x="8100" y="432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5895" name="グループ 4952"/>
            <p:cNvGrpSpPr/>
            <p:nvPr/>
          </p:nvGrpSpPr>
          <p:grpSpPr>
            <a:xfrm>
              <a:off x="393260" y="472222"/>
              <a:ext cx="384259" cy="310138"/>
              <a:chOff x="273148" y="378518"/>
              <a:chExt cx="384259" cy="310138"/>
            </a:xfrm>
          </p:grpSpPr>
          <p:sp>
            <p:nvSpPr>
              <p:cNvPr id="5896" name="図形 4934"/>
              <p:cNvSpPr/>
              <p:nvPr/>
            </p:nvSpPr>
            <p:spPr>
              <a:xfrm>
                <a:off x="275028" y="418981"/>
                <a:ext cx="381221" cy="2696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566" y="104"/>
                    </a:moveTo>
                    <a:cubicBezTo>
                      <a:pt x="14649" y="371"/>
                      <a:pt x="11238" y="383"/>
                      <a:pt x="11110" y="2606"/>
                    </a:cubicBezTo>
                    <a:lnTo>
                      <a:pt x="10390" y="4829"/>
                    </a:lnTo>
                    <a:lnTo>
                      <a:pt x="6924" y="8446"/>
                    </a:lnTo>
                    <a:lnTo>
                      <a:pt x="4783" y="8446"/>
                    </a:lnTo>
                    <a:cubicBezTo>
                      <a:pt x="2519" y="8165"/>
                      <a:pt x="612" y="9732"/>
                      <a:pt x="156" y="11588"/>
                    </a:cubicBezTo>
                    <a:cubicBezTo>
                      <a:pt x="-395" y="13623"/>
                      <a:pt x="373" y="21345"/>
                      <a:pt x="4720" y="21600"/>
                    </a:cubicBezTo>
                    <a:cubicBezTo>
                      <a:pt x="7869" y="21623"/>
                      <a:pt x="15840" y="15486"/>
                      <a:pt x="21400" y="12429"/>
                    </a:cubicBezTo>
                    <a:cubicBezTo>
                      <a:pt x="21777" y="11316"/>
                      <a:pt x="21652" y="4645"/>
                      <a:pt x="20770" y="2333"/>
                    </a:cubicBezTo>
                    <a:cubicBezTo>
                      <a:pt x="20393" y="1406"/>
                      <a:pt x="16763" y="-452"/>
                      <a:pt x="15566" y="104"/>
                    </a:cubicBezTo>
                    <a:close/>
                  </a:path>
                </a:pathLst>
              </a:custGeom>
              <a:solidFill>
                <a:srgbClr val="E3E3E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97" name="図形 4930"/>
              <p:cNvSpPr/>
              <p:nvPr/>
            </p:nvSpPr>
            <p:spPr>
              <a:xfrm>
                <a:off x="277777" y="378518"/>
                <a:ext cx="379629" cy="27425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541" y="104"/>
                    </a:moveTo>
                    <a:cubicBezTo>
                      <a:pt x="14620" y="371"/>
                      <a:pt x="11195" y="383"/>
                      <a:pt x="11066" y="2606"/>
                    </a:cubicBezTo>
                    <a:lnTo>
                      <a:pt x="10343" y="4829"/>
                    </a:lnTo>
                    <a:lnTo>
                      <a:pt x="6862" y="8446"/>
                    </a:lnTo>
                    <a:lnTo>
                      <a:pt x="4713" y="8446"/>
                    </a:lnTo>
                    <a:cubicBezTo>
                      <a:pt x="2439" y="8165"/>
                      <a:pt x="620" y="11130"/>
                      <a:pt x="162" y="12986"/>
                    </a:cubicBezTo>
                    <a:cubicBezTo>
                      <a:pt x="-391" y="15021"/>
                      <a:pt x="284" y="21345"/>
                      <a:pt x="4649" y="21600"/>
                    </a:cubicBezTo>
                    <a:cubicBezTo>
                      <a:pt x="7811" y="21623"/>
                      <a:pt x="15816" y="15486"/>
                      <a:pt x="21399" y="12429"/>
                    </a:cubicBezTo>
                    <a:cubicBezTo>
                      <a:pt x="21778" y="11316"/>
                      <a:pt x="21652" y="4645"/>
                      <a:pt x="20767" y="2333"/>
                    </a:cubicBezTo>
                    <a:cubicBezTo>
                      <a:pt x="20388" y="1406"/>
                      <a:pt x="16743" y="-452"/>
                      <a:pt x="15541" y="104"/>
                    </a:cubicBezTo>
                    <a:close/>
                  </a:path>
                </a:pathLst>
              </a:custGeom>
              <a:solidFill>
                <a:srgbClr val="B5C0D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98" name="図形 4933"/>
              <p:cNvSpPr/>
              <p:nvPr/>
            </p:nvSpPr>
            <p:spPr>
              <a:xfrm>
                <a:off x="480179" y="393518"/>
                <a:ext cx="151765" cy="636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" y="12175"/>
                    </a:moveTo>
                    <a:cubicBezTo>
                      <a:pt x="-309" y="5891"/>
                      <a:pt x="1662" y="4583"/>
                      <a:pt x="2156" y="4190"/>
                    </a:cubicBezTo>
                    <a:cubicBezTo>
                      <a:pt x="4618" y="-119"/>
                      <a:pt x="10691" y="-1"/>
                      <a:pt x="13811" y="-1"/>
                    </a:cubicBezTo>
                    <a:cubicBezTo>
                      <a:pt x="18244" y="1957"/>
                      <a:pt x="25632" y="11284"/>
                      <a:pt x="18902" y="14027"/>
                    </a:cubicBezTo>
                    <a:cubicBezTo>
                      <a:pt x="11842" y="19120"/>
                      <a:pt x="6260" y="23506"/>
                      <a:pt x="4945" y="20763"/>
                    </a:cubicBezTo>
                    <a:lnTo>
                      <a:pt x="21" y="12175"/>
                    </a:ln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899" name="図形 4931"/>
              <p:cNvSpPr/>
              <p:nvPr/>
            </p:nvSpPr>
            <p:spPr>
              <a:xfrm>
                <a:off x="395634" y="406239"/>
                <a:ext cx="133101" cy="12847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3442"/>
                    </a:moveTo>
                    <a:cubicBezTo>
                      <a:pt x="5053" y="10702"/>
                      <a:pt x="9733" y="6201"/>
                      <a:pt x="10669" y="134"/>
                    </a:cubicBezTo>
                    <a:cubicBezTo>
                      <a:pt x="14412" y="-1040"/>
                      <a:pt x="19840" y="5810"/>
                      <a:pt x="21525" y="8745"/>
                    </a:cubicBezTo>
                    <a:cubicBezTo>
                      <a:pt x="22163" y="12647"/>
                      <a:pt x="18904" y="16377"/>
                      <a:pt x="14973" y="20096"/>
                    </a:cubicBezTo>
                    <a:cubicBezTo>
                      <a:pt x="12914" y="20486"/>
                      <a:pt x="11230" y="22052"/>
                      <a:pt x="8796" y="21465"/>
                    </a:cubicBezTo>
                    <a:cubicBezTo>
                      <a:pt x="2807" y="14420"/>
                      <a:pt x="1684" y="13246"/>
                      <a:pt x="186" y="13637"/>
                    </a:cubicBezTo>
                    <a:lnTo>
                      <a:pt x="0" y="13442"/>
                    </a:lnTo>
                    <a:close/>
                  </a:path>
                </a:pathLst>
              </a:custGeom>
              <a:solidFill>
                <a:srgbClr val="44546A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00" name="図形 4942"/>
              <p:cNvSpPr/>
              <p:nvPr/>
            </p:nvSpPr>
            <p:spPr>
              <a:xfrm>
                <a:off x="432870" y="459490"/>
                <a:ext cx="68109" cy="554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661" y="0"/>
                    </a:moveTo>
                    <a:lnTo>
                      <a:pt x="21233" y="17550"/>
                    </a:lnTo>
                    <a:lnTo>
                      <a:pt x="17572" y="21150"/>
                    </a:lnTo>
                    <a:lnTo>
                      <a:pt x="0" y="450"/>
                    </a:lnTo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01" name="図形 4943"/>
              <p:cNvSpPr/>
              <p:nvPr/>
            </p:nvSpPr>
            <p:spPr>
              <a:xfrm>
                <a:off x="408492" y="480345"/>
                <a:ext cx="68109" cy="554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661" y="0"/>
                    </a:moveTo>
                    <a:lnTo>
                      <a:pt x="21233" y="17550"/>
                    </a:lnTo>
                    <a:lnTo>
                      <a:pt x="17572" y="21150"/>
                    </a:lnTo>
                    <a:lnTo>
                      <a:pt x="0" y="450"/>
                    </a:lnTo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02" name="図形 4937"/>
              <p:cNvSpPr/>
              <p:nvPr/>
            </p:nvSpPr>
            <p:spPr>
              <a:xfrm>
                <a:off x="450893" y="419891"/>
                <a:ext cx="54508" cy="9702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446" y="337"/>
                    </a:moveTo>
                    <a:cubicBezTo>
                      <a:pt x="4560" y="6358"/>
                      <a:pt x="10574" y="14826"/>
                      <a:pt x="21600" y="19153"/>
                    </a:cubicBezTo>
                    <a:lnTo>
                      <a:pt x="19928" y="21600"/>
                    </a:lnTo>
                    <a:cubicBezTo>
                      <a:pt x="19706" y="21537"/>
                      <a:pt x="19261" y="21475"/>
                      <a:pt x="19150" y="21412"/>
                    </a:cubicBezTo>
                    <a:cubicBezTo>
                      <a:pt x="10796" y="16457"/>
                      <a:pt x="4448" y="12569"/>
                      <a:pt x="104" y="1152"/>
                    </a:cubicBezTo>
                    <a:cubicBezTo>
                      <a:pt x="-564" y="333"/>
                      <a:pt x="2110" y="-479"/>
                      <a:pt x="3446" y="337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03" name="図形 4938"/>
              <p:cNvSpPr/>
              <p:nvPr/>
            </p:nvSpPr>
            <p:spPr>
              <a:xfrm>
                <a:off x="433911" y="455948"/>
                <a:ext cx="37215" cy="7955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446" y="337"/>
                    </a:moveTo>
                    <a:cubicBezTo>
                      <a:pt x="4560" y="6358"/>
                      <a:pt x="10574" y="14826"/>
                      <a:pt x="21600" y="19153"/>
                    </a:cubicBezTo>
                    <a:lnTo>
                      <a:pt x="19928" y="21600"/>
                    </a:lnTo>
                    <a:cubicBezTo>
                      <a:pt x="19706" y="21537"/>
                      <a:pt x="19261" y="21475"/>
                      <a:pt x="19150" y="21412"/>
                    </a:cubicBezTo>
                    <a:cubicBezTo>
                      <a:pt x="10796" y="16457"/>
                      <a:pt x="4448" y="12569"/>
                      <a:pt x="104" y="1152"/>
                    </a:cubicBezTo>
                    <a:cubicBezTo>
                      <a:pt x="-564" y="333"/>
                      <a:pt x="2110" y="-479"/>
                      <a:pt x="3446" y="337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04" name="図形 4939"/>
              <p:cNvSpPr/>
              <p:nvPr/>
            </p:nvSpPr>
            <p:spPr>
              <a:xfrm>
                <a:off x="432870" y="452546"/>
                <a:ext cx="98444" cy="2899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24" y="864"/>
                    </a:moveTo>
                    <a:lnTo>
                      <a:pt x="21600" y="15552"/>
                    </a:lnTo>
                    <a:lnTo>
                      <a:pt x="21345" y="21600"/>
                    </a:lnTo>
                    <a:lnTo>
                      <a:pt x="254" y="7776"/>
                    </a:lnTo>
                    <a:lnTo>
                      <a:pt x="1524" y="864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05" name="図形 4940"/>
              <p:cNvSpPr/>
              <p:nvPr/>
            </p:nvSpPr>
            <p:spPr>
              <a:xfrm>
                <a:off x="401620" y="471064"/>
                <a:ext cx="104210" cy="4872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6457"/>
                    </a:moveTo>
                    <a:lnTo>
                      <a:pt x="1920" y="514"/>
                    </a:lnTo>
                    <a:lnTo>
                      <a:pt x="240" y="3600"/>
                    </a:lnTo>
                    <a:lnTo>
                      <a:pt x="20400" y="21600"/>
                    </a:lnTo>
                    <a:lnTo>
                      <a:pt x="21600" y="16457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06" name="図形 4945"/>
              <p:cNvSpPr/>
              <p:nvPr/>
            </p:nvSpPr>
            <p:spPr>
              <a:xfrm>
                <a:off x="563657" y="472222"/>
                <a:ext cx="92592" cy="1041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296" y="-1"/>
                    </a:moveTo>
                    <a:cubicBezTo>
                      <a:pt x="10239" y="2879"/>
                      <a:pt x="5125" y="13919"/>
                      <a:pt x="0" y="21600"/>
                    </a:cubicBezTo>
                    <a:lnTo>
                      <a:pt x="21565" y="13199"/>
                    </a:lnTo>
                    <a:cubicBezTo>
                      <a:pt x="21475" y="8799"/>
                      <a:pt x="21836" y="4800"/>
                      <a:pt x="21296" y="-1"/>
                    </a:cubicBezTo>
                    <a:close/>
                  </a:path>
                </a:pathLst>
              </a:custGeom>
              <a:solidFill>
                <a:srgbClr val="8E9FB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07" name="図形 4946"/>
              <p:cNvSpPr/>
              <p:nvPr/>
            </p:nvSpPr>
            <p:spPr>
              <a:xfrm>
                <a:off x="273148" y="534722"/>
                <a:ext cx="210648" cy="11812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76" y="-1"/>
                    </a:moveTo>
                    <a:cubicBezTo>
                      <a:pt x="2802" y="11961"/>
                      <a:pt x="9481" y="16752"/>
                      <a:pt x="15429" y="13333"/>
                    </a:cubicBezTo>
                    <a:cubicBezTo>
                      <a:pt x="16142" y="13333"/>
                      <a:pt x="18031" y="11747"/>
                      <a:pt x="18744" y="11747"/>
                    </a:cubicBezTo>
                    <a:cubicBezTo>
                      <a:pt x="19696" y="12175"/>
                      <a:pt x="20528" y="13883"/>
                      <a:pt x="21600" y="14097"/>
                    </a:cubicBezTo>
                    <a:lnTo>
                      <a:pt x="11368" y="21360"/>
                    </a:lnTo>
                    <a:cubicBezTo>
                      <a:pt x="5697" y="22488"/>
                      <a:pt x="1424" y="19792"/>
                      <a:pt x="67" y="7263"/>
                    </a:cubicBezTo>
                    <a:cubicBezTo>
                      <a:pt x="-290" y="4044"/>
                      <a:pt x="712" y="1064"/>
                      <a:pt x="1376" y="-1"/>
                    </a:cubicBezTo>
                    <a:close/>
                  </a:path>
                </a:pathLst>
              </a:custGeom>
              <a:solidFill>
                <a:srgbClr val="8E9FB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08" name="図形 4948"/>
              <p:cNvSpPr/>
              <p:nvPr/>
            </p:nvSpPr>
            <p:spPr>
              <a:xfrm>
                <a:off x="427155" y="419053"/>
                <a:ext cx="93677" cy="7747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329" y="9961"/>
                    </a:moveTo>
                    <a:cubicBezTo>
                      <a:pt x="10821" y="4142"/>
                      <a:pt x="7340" y="-2970"/>
                      <a:pt x="2866" y="1233"/>
                    </a:cubicBezTo>
                    <a:cubicBezTo>
                      <a:pt x="-3847" y="9638"/>
                      <a:pt x="2368" y="13841"/>
                      <a:pt x="9329" y="12224"/>
                    </a:cubicBezTo>
                    <a:cubicBezTo>
                      <a:pt x="10571" y="15457"/>
                      <a:pt x="12809" y="17397"/>
                      <a:pt x="14300" y="19983"/>
                    </a:cubicBezTo>
                    <a:cubicBezTo>
                      <a:pt x="15046" y="20630"/>
                      <a:pt x="18775" y="21600"/>
                      <a:pt x="19770" y="21600"/>
                    </a:cubicBezTo>
                    <a:cubicBezTo>
                      <a:pt x="24990" y="14165"/>
                      <a:pt x="18029" y="6082"/>
                      <a:pt x="11317" y="10284"/>
                    </a:cubicBezTo>
                    <a:cubicBezTo>
                      <a:pt x="13057" y="11901"/>
                      <a:pt x="22605" y="15463"/>
                      <a:pt x="18131" y="18373"/>
                    </a:cubicBezTo>
                    <a:cubicBezTo>
                      <a:pt x="15893" y="17080"/>
                      <a:pt x="11566" y="11901"/>
                      <a:pt x="9826" y="9961"/>
                    </a:cubicBezTo>
                    <a:cubicBezTo>
                      <a:pt x="5351" y="12548"/>
                      <a:pt x="628" y="4788"/>
                      <a:pt x="5849" y="2202"/>
                    </a:cubicBezTo>
                    <a:cubicBezTo>
                      <a:pt x="9329" y="2202"/>
                      <a:pt x="7092" y="8345"/>
                      <a:pt x="8086" y="11254"/>
                    </a:cubicBezTo>
                    <a:lnTo>
                      <a:pt x="9329" y="9961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09" name="図形 4949"/>
              <p:cNvSpPr/>
              <p:nvPr/>
            </p:nvSpPr>
            <p:spPr>
              <a:xfrm>
                <a:off x="464120" y="444444"/>
                <a:ext cx="18382" cy="2261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100" y="1080"/>
                    </a:moveTo>
                    <a:cubicBezTo>
                      <a:pt x="35100" y="3240"/>
                      <a:pt x="14850" y="32400"/>
                      <a:pt x="1350" y="16200"/>
                    </a:cubicBezTo>
                    <a:cubicBezTo>
                      <a:pt x="4050" y="16200"/>
                      <a:pt x="8100" y="16200"/>
                      <a:pt x="8100" y="14040"/>
                    </a:cubicBezTo>
                    <a:cubicBezTo>
                      <a:pt x="8100" y="10800"/>
                      <a:pt x="8100" y="7560"/>
                      <a:pt x="8100" y="432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5910" name="グループ 2281"/>
          <p:cNvGrpSpPr/>
          <p:nvPr/>
        </p:nvGrpSpPr>
        <p:grpSpPr>
          <a:xfrm>
            <a:off x="1781139" y="7047046"/>
            <a:ext cx="669826" cy="624348"/>
            <a:chOff x="302706" y="355413"/>
            <a:chExt cx="220753" cy="205767"/>
          </a:xfrm>
        </p:grpSpPr>
        <p:sp>
          <p:nvSpPr>
            <p:cNvPr id="5911" name="図形 3006"/>
            <p:cNvSpPr/>
            <p:nvPr/>
          </p:nvSpPr>
          <p:spPr>
            <a:xfrm>
              <a:off x="375000" y="356250"/>
              <a:ext cx="92708" cy="5833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-1"/>
                  </a:moveTo>
                  <a:cubicBezTo>
                    <a:pt x="7037" y="3471"/>
                    <a:pt x="14804" y="1543"/>
                    <a:pt x="21600" y="0"/>
                  </a:cubicBezTo>
                  <a:lnTo>
                    <a:pt x="9951" y="21600"/>
                  </a:lnTo>
                  <a:lnTo>
                    <a:pt x="0" y="-1"/>
                  </a:lnTo>
                  <a:close/>
                </a:path>
              </a:pathLst>
            </a:cu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12" name="図形 3002"/>
            <p:cNvSpPr/>
            <p:nvPr/>
          </p:nvSpPr>
          <p:spPr>
            <a:xfrm>
              <a:off x="302706" y="355413"/>
              <a:ext cx="220753" cy="20576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371" y="0"/>
                  </a:moveTo>
                  <a:cubicBezTo>
                    <a:pt x="8804" y="1529"/>
                    <a:pt x="8599" y="2831"/>
                    <a:pt x="11465" y="3376"/>
                  </a:cubicBezTo>
                  <a:cubicBezTo>
                    <a:pt x="13206" y="3268"/>
                    <a:pt x="14536" y="1563"/>
                    <a:pt x="16070" y="0"/>
                  </a:cubicBezTo>
                  <a:cubicBezTo>
                    <a:pt x="17608" y="326"/>
                    <a:pt x="21294" y="3916"/>
                    <a:pt x="21600" y="5881"/>
                  </a:cubicBezTo>
                  <a:lnTo>
                    <a:pt x="18836" y="9148"/>
                  </a:lnTo>
                  <a:lnTo>
                    <a:pt x="20483" y="20776"/>
                  </a:lnTo>
                  <a:cubicBezTo>
                    <a:pt x="20074" y="22197"/>
                    <a:pt x="3687" y="21666"/>
                    <a:pt x="1862" y="19886"/>
                  </a:cubicBezTo>
                  <a:lnTo>
                    <a:pt x="3173" y="9367"/>
                  </a:lnTo>
                  <a:lnTo>
                    <a:pt x="0" y="6206"/>
                  </a:lnTo>
                  <a:cubicBezTo>
                    <a:pt x="308" y="5114"/>
                    <a:pt x="4914" y="-107"/>
                    <a:pt x="7371" y="0"/>
                  </a:cubicBezTo>
                  <a:close/>
                </a:path>
              </a:pathLst>
            </a:cu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13" name="図形 3007"/>
            <p:cNvSpPr/>
            <p:nvPr/>
          </p:nvSpPr>
          <p:spPr>
            <a:xfrm>
              <a:off x="329166" y="402137"/>
              <a:ext cx="17819" cy="3863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623" y="21600"/>
                  </a:moveTo>
                  <a:lnTo>
                    <a:pt x="21600" y="583"/>
                  </a:lnTo>
                  <a:lnTo>
                    <a:pt x="1270" y="19264"/>
                  </a:lnTo>
                  <a:close/>
                </a:path>
              </a:pathLst>
            </a:cu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14" name="図形 3008"/>
            <p:cNvSpPr/>
            <p:nvPr/>
          </p:nvSpPr>
          <p:spPr>
            <a:xfrm>
              <a:off x="486458" y="407291"/>
              <a:ext cx="16772" cy="3134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9450" y="21600"/>
                  </a:moveTo>
                  <a:cubicBezTo>
                    <a:pt x="9450" y="20160"/>
                    <a:pt x="9450" y="18000"/>
                    <a:pt x="9450" y="16560"/>
                  </a:cubicBezTo>
                  <a:lnTo>
                    <a:pt x="1350" y="720"/>
                  </a:lnTo>
                  <a:lnTo>
                    <a:pt x="21600" y="15840"/>
                  </a:lnTo>
                  <a:lnTo>
                    <a:pt x="9450" y="21600"/>
                  </a:lnTo>
                  <a:close/>
                </a:path>
              </a:pathLst>
            </a:cu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15" name="四角形 3009"/>
            <p:cNvSpPr/>
            <p:nvPr/>
          </p:nvSpPr>
          <p:spPr>
            <a:xfrm>
              <a:off x="408873" y="365625"/>
              <a:ext cx="20260" cy="610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916" name="グループ 2287"/>
          <p:cNvGrpSpPr/>
          <p:nvPr/>
        </p:nvGrpSpPr>
        <p:grpSpPr>
          <a:xfrm>
            <a:off x="3007487" y="5668894"/>
            <a:ext cx="457640" cy="466407"/>
            <a:chOff x="3014" y="2499"/>
            <a:chExt cx="2223" cy="2266"/>
          </a:xfrm>
        </p:grpSpPr>
        <p:sp>
          <p:nvSpPr>
            <p:cNvPr id="5917" name="図形 9611"/>
            <p:cNvSpPr/>
            <p:nvPr/>
          </p:nvSpPr>
          <p:spPr>
            <a:xfrm>
              <a:off x="3183" y="2753"/>
              <a:ext cx="2054" cy="20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22" y="17642"/>
                  </a:moveTo>
                  <a:cubicBezTo>
                    <a:pt x="-805" y="18961"/>
                    <a:pt x="1934" y="20445"/>
                    <a:pt x="3707" y="20940"/>
                  </a:cubicBezTo>
                  <a:cubicBezTo>
                    <a:pt x="5480" y="21435"/>
                    <a:pt x="9026" y="22094"/>
                    <a:pt x="11444" y="20775"/>
                  </a:cubicBezTo>
                  <a:cubicBezTo>
                    <a:pt x="13862" y="19456"/>
                    <a:pt x="17247" y="15004"/>
                    <a:pt x="18859" y="12201"/>
                  </a:cubicBezTo>
                  <a:cubicBezTo>
                    <a:pt x="20471" y="9398"/>
                    <a:pt x="21438" y="5935"/>
                    <a:pt x="21438" y="3957"/>
                  </a:cubicBezTo>
                  <a:cubicBezTo>
                    <a:pt x="21438" y="1978"/>
                    <a:pt x="20471" y="-164"/>
                    <a:pt x="19665" y="164"/>
                  </a:cubicBezTo>
                  <a:cubicBezTo>
                    <a:pt x="18859" y="494"/>
                    <a:pt x="17892" y="3957"/>
                    <a:pt x="16441" y="5935"/>
                  </a:cubicBezTo>
                  <a:cubicBezTo>
                    <a:pt x="14991" y="7914"/>
                    <a:pt x="13056" y="10882"/>
                    <a:pt x="10477" y="12696"/>
                  </a:cubicBezTo>
                  <a:cubicBezTo>
                    <a:pt x="7898" y="14509"/>
                    <a:pt x="1450" y="16323"/>
                    <a:pt x="322" y="17642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18" name="図形 9610"/>
            <p:cNvSpPr/>
            <p:nvPr/>
          </p:nvSpPr>
          <p:spPr>
            <a:xfrm>
              <a:off x="3663" y="2499"/>
              <a:ext cx="1547" cy="18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55" y="11076"/>
                  </a:moveTo>
                  <a:cubicBezTo>
                    <a:pt x="1924" y="9230"/>
                    <a:pt x="5346" y="5353"/>
                    <a:pt x="7912" y="3692"/>
                  </a:cubicBezTo>
                  <a:cubicBezTo>
                    <a:pt x="10479" y="2030"/>
                    <a:pt x="14328" y="184"/>
                    <a:pt x="16467" y="184"/>
                  </a:cubicBezTo>
                  <a:cubicBezTo>
                    <a:pt x="18605" y="184"/>
                    <a:pt x="21172" y="2769"/>
                    <a:pt x="21386" y="4615"/>
                  </a:cubicBezTo>
                  <a:cubicBezTo>
                    <a:pt x="21600" y="6461"/>
                    <a:pt x="20530" y="8861"/>
                    <a:pt x="18819" y="11630"/>
                  </a:cubicBezTo>
                  <a:cubicBezTo>
                    <a:pt x="17108" y="14400"/>
                    <a:pt x="13687" y="21230"/>
                    <a:pt x="10906" y="21600"/>
                  </a:cubicBezTo>
                  <a:cubicBezTo>
                    <a:pt x="8126" y="21969"/>
                    <a:pt x="2780" y="16430"/>
                    <a:pt x="1283" y="14769"/>
                  </a:cubicBezTo>
                  <a:cubicBezTo>
                    <a:pt x="-213" y="13107"/>
                    <a:pt x="-213" y="12923"/>
                    <a:pt x="855" y="11076"/>
                  </a:cubicBezTo>
                  <a:close/>
                </a:path>
              </a:pathLst>
            </a:custGeom>
            <a:solidFill>
              <a:srgbClr val="72CAD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19" name="図形 9609"/>
            <p:cNvSpPr/>
            <p:nvPr/>
          </p:nvSpPr>
          <p:spPr>
            <a:xfrm>
              <a:off x="3014" y="3154"/>
              <a:ext cx="1753" cy="147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66" y="9659"/>
                  </a:moveTo>
                  <a:cubicBezTo>
                    <a:pt x="4443" y="3472"/>
                    <a:pt x="6442" y="648"/>
                    <a:pt x="6442" y="648"/>
                  </a:cubicBezTo>
                  <a:cubicBezTo>
                    <a:pt x="8532" y="-247"/>
                    <a:pt x="11729" y="-428"/>
                    <a:pt x="14385" y="1362"/>
                  </a:cubicBezTo>
                  <a:cubicBezTo>
                    <a:pt x="17044" y="3153"/>
                    <a:pt x="21599" y="7180"/>
                    <a:pt x="21599" y="10312"/>
                  </a:cubicBezTo>
                  <a:cubicBezTo>
                    <a:pt x="21599" y="13445"/>
                    <a:pt x="17044" y="19711"/>
                    <a:pt x="13816" y="21053"/>
                  </a:cubicBezTo>
                  <a:cubicBezTo>
                    <a:pt x="10590" y="22397"/>
                    <a:pt x="3945" y="21053"/>
                    <a:pt x="1858" y="19264"/>
                  </a:cubicBezTo>
                  <a:cubicBezTo>
                    <a:pt x="-230" y="17474"/>
                    <a:pt x="-473" y="13039"/>
                    <a:pt x="666" y="9659"/>
                  </a:cubicBezTo>
                  <a:close/>
                </a:path>
              </a:pathLst>
            </a:custGeom>
            <a:solidFill>
              <a:srgbClr val="CAEBEE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920" name="グループ 2291"/>
          <p:cNvGrpSpPr/>
          <p:nvPr/>
        </p:nvGrpSpPr>
        <p:grpSpPr>
          <a:xfrm>
            <a:off x="3352732" y="5792236"/>
            <a:ext cx="457621" cy="466391"/>
            <a:chOff x="3014" y="2499"/>
            <a:chExt cx="2223" cy="2266"/>
          </a:xfrm>
        </p:grpSpPr>
        <p:sp>
          <p:nvSpPr>
            <p:cNvPr id="5921" name="図形 9611"/>
            <p:cNvSpPr/>
            <p:nvPr/>
          </p:nvSpPr>
          <p:spPr>
            <a:xfrm>
              <a:off x="3183" y="2753"/>
              <a:ext cx="2054" cy="20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22" y="17642"/>
                  </a:moveTo>
                  <a:cubicBezTo>
                    <a:pt x="-805" y="18961"/>
                    <a:pt x="1934" y="20445"/>
                    <a:pt x="3707" y="20940"/>
                  </a:cubicBezTo>
                  <a:cubicBezTo>
                    <a:pt x="5480" y="21435"/>
                    <a:pt x="9026" y="22094"/>
                    <a:pt x="11444" y="20775"/>
                  </a:cubicBezTo>
                  <a:cubicBezTo>
                    <a:pt x="13862" y="19456"/>
                    <a:pt x="17247" y="15004"/>
                    <a:pt x="18859" y="12201"/>
                  </a:cubicBezTo>
                  <a:cubicBezTo>
                    <a:pt x="20471" y="9398"/>
                    <a:pt x="21438" y="5935"/>
                    <a:pt x="21438" y="3957"/>
                  </a:cubicBezTo>
                  <a:cubicBezTo>
                    <a:pt x="21438" y="1978"/>
                    <a:pt x="20471" y="-164"/>
                    <a:pt x="19665" y="164"/>
                  </a:cubicBezTo>
                  <a:cubicBezTo>
                    <a:pt x="18859" y="494"/>
                    <a:pt x="17892" y="3957"/>
                    <a:pt x="16441" y="5935"/>
                  </a:cubicBezTo>
                  <a:cubicBezTo>
                    <a:pt x="14991" y="7914"/>
                    <a:pt x="13056" y="10882"/>
                    <a:pt x="10477" y="12696"/>
                  </a:cubicBezTo>
                  <a:cubicBezTo>
                    <a:pt x="7898" y="14509"/>
                    <a:pt x="1450" y="16323"/>
                    <a:pt x="322" y="17642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22" name="図形 9610"/>
            <p:cNvSpPr/>
            <p:nvPr/>
          </p:nvSpPr>
          <p:spPr>
            <a:xfrm>
              <a:off x="3663" y="2499"/>
              <a:ext cx="1547" cy="18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55" y="11076"/>
                  </a:moveTo>
                  <a:cubicBezTo>
                    <a:pt x="1924" y="9230"/>
                    <a:pt x="5346" y="5353"/>
                    <a:pt x="7912" y="3692"/>
                  </a:cubicBezTo>
                  <a:cubicBezTo>
                    <a:pt x="10479" y="2030"/>
                    <a:pt x="14328" y="184"/>
                    <a:pt x="16467" y="184"/>
                  </a:cubicBezTo>
                  <a:cubicBezTo>
                    <a:pt x="18605" y="184"/>
                    <a:pt x="21172" y="2769"/>
                    <a:pt x="21386" y="4615"/>
                  </a:cubicBezTo>
                  <a:cubicBezTo>
                    <a:pt x="21600" y="6461"/>
                    <a:pt x="20530" y="8861"/>
                    <a:pt x="18819" y="11630"/>
                  </a:cubicBezTo>
                  <a:cubicBezTo>
                    <a:pt x="17108" y="14400"/>
                    <a:pt x="13687" y="21230"/>
                    <a:pt x="10906" y="21600"/>
                  </a:cubicBezTo>
                  <a:cubicBezTo>
                    <a:pt x="8126" y="21969"/>
                    <a:pt x="2780" y="16430"/>
                    <a:pt x="1283" y="14769"/>
                  </a:cubicBezTo>
                  <a:cubicBezTo>
                    <a:pt x="-213" y="13107"/>
                    <a:pt x="-213" y="12923"/>
                    <a:pt x="855" y="11076"/>
                  </a:cubicBezTo>
                  <a:close/>
                </a:path>
              </a:pathLst>
            </a:custGeom>
            <a:solidFill>
              <a:srgbClr val="72CAD1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23" name="図形 9609"/>
            <p:cNvSpPr/>
            <p:nvPr/>
          </p:nvSpPr>
          <p:spPr>
            <a:xfrm>
              <a:off x="3014" y="3154"/>
              <a:ext cx="1753" cy="147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66" y="9659"/>
                  </a:moveTo>
                  <a:cubicBezTo>
                    <a:pt x="4443" y="3472"/>
                    <a:pt x="6442" y="648"/>
                    <a:pt x="6442" y="648"/>
                  </a:cubicBezTo>
                  <a:cubicBezTo>
                    <a:pt x="8532" y="-247"/>
                    <a:pt x="11729" y="-428"/>
                    <a:pt x="14385" y="1362"/>
                  </a:cubicBezTo>
                  <a:cubicBezTo>
                    <a:pt x="17044" y="3153"/>
                    <a:pt x="21599" y="7180"/>
                    <a:pt x="21599" y="10312"/>
                  </a:cubicBezTo>
                  <a:cubicBezTo>
                    <a:pt x="21599" y="13445"/>
                    <a:pt x="17044" y="19711"/>
                    <a:pt x="13816" y="21053"/>
                  </a:cubicBezTo>
                  <a:cubicBezTo>
                    <a:pt x="10590" y="22397"/>
                    <a:pt x="3945" y="21053"/>
                    <a:pt x="1858" y="19264"/>
                  </a:cubicBezTo>
                  <a:cubicBezTo>
                    <a:pt x="-230" y="17474"/>
                    <a:pt x="-473" y="13039"/>
                    <a:pt x="666" y="9659"/>
                  </a:cubicBezTo>
                  <a:close/>
                </a:path>
              </a:pathLst>
            </a:custGeom>
            <a:solidFill>
              <a:srgbClr val="CAEBEE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924" name="グループ 2295"/>
          <p:cNvGrpSpPr/>
          <p:nvPr/>
        </p:nvGrpSpPr>
        <p:grpSpPr>
          <a:xfrm>
            <a:off x="5700156" y="5712248"/>
            <a:ext cx="462974" cy="505150"/>
            <a:chOff x="5784" y="5937"/>
            <a:chExt cx="2043" cy="2229"/>
          </a:xfrm>
        </p:grpSpPr>
        <p:grpSp>
          <p:nvGrpSpPr>
            <p:cNvPr id="5925" name="グループ 12257"/>
            <p:cNvGrpSpPr/>
            <p:nvPr/>
          </p:nvGrpSpPr>
          <p:grpSpPr>
            <a:xfrm>
              <a:off x="5784" y="5937"/>
              <a:ext cx="1562" cy="1994"/>
              <a:chOff x="5153" y="4752"/>
              <a:chExt cx="2675" cy="3414"/>
            </a:xfrm>
          </p:grpSpPr>
          <p:sp>
            <p:nvSpPr>
              <p:cNvPr id="5926" name="図形 12246"/>
              <p:cNvSpPr/>
              <p:nvPr/>
            </p:nvSpPr>
            <p:spPr>
              <a:xfrm>
                <a:off x="5153" y="4752"/>
                <a:ext cx="2675" cy="341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686" y="-1"/>
                    </a:moveTo>
                    <a:lnTo>
                      <a:pt x="21600" y="-1"/>
                    </a:lnTo>
                    <a:lnTo>
                      <a:pt x="21600" y="16411"/>
                    </a:lnTo>
                    <a:cubicBezTo>
                      <a:pt x="20856" y="22140"/>
                      <a:pt x="12306" y="21751"/>
                      <a:pt x="6730" y="21460"/>
                    </a:cubicBezTo>
                    <a:cubicBezTo>
                      <a:pt x="3594" y="21405"/>
                      <a:pt x="2888" y="21363"/>
                      <a:pt x="1277" y="19809"/>
                    </a:cubicBezTo>
                    <a:cubicBezTo>
                      <a:pt x="-3430" y="13594"/>
                      <a:pt x="5862" y="12332"/>
                      <a:pt x="11810" y="12915"/>
                    </a:cubicBezTo>
                    <a:lnTo>
                      <a:pt x="11686" y="-1"/>
                    </a:lnTo>
                    <a:close/>
                  </a:path>
                </a:pathLst>
              </a:custGeom>
              <a:solidFill>
                <a:srgbClr val="90BCE2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5927" name="グループ 12252"/>
              <p:cNvGrpSpPr/>
              <p:nvPr/>
            </p:nvGrpSpPr>
            <p:grpSpPr>
              <a:xfrm>
                <a:off x="6675" y="4779"/>
                <a:ext cx="1037" cy="484"/>
                <a:chOff x="6675" y="4779"/>
                <a:chExt cx="1037" cy="484"/>
              </a:xfrm>
            </p:grpSpPr>
            <p:sp>
              <p:nvSpPr>
                <p:cNvPr id="5928" name="四角形 12247"/>
                <p:cNvSpPr/>
                <p:nvPr/>
              </p:nvSpPr>
              <p:spPr>
                <a:xfrm>
                  <a:off x="6675" y="4779"/>
                  <a:ext cx="94" cy="484"/>
                </a:xfrm>
                <a:prstGeom prst="rect">
                  <a:avLst/>
                </a:prstGeom>
                <a:solidFill>
                  <a:srgbClr val="4D92D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5929" name="四角形 12248"/>
                <p:cNvSpPr/>
                <p:nvPr/>
              </p:nvSpPr>
              <p:spPr>
                <a:xfrm>
                  <a:off x="6910" y="4779"/>
                  <a:ext cx="94" cy="484"/>
                </a:xfrm>
                <a:prstGeom prst="rect">
                  <a:avLst/>
                </a:prstGeom>
                <a:solidFill>
                  <a:srgbClr val="4D92D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5930" name="四角形 12249"/>
                <p:cNvSpPr/>
                <p:nvPr/>
              </p:nvSpPr>
              <p:spPr>
                <a:xfrm>
                  <a:off x="7146" y="4779"/>
                  <a:ext cx="94" cy="484"/>
                </a:xfrm>
                <a:prstGeom prst="rect">
                  <a:avLst/>
                </a:prstGeom>
                <a:solidFill>
                  <a:srgbClr val="4D92D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5931" name="四角形 12250"/>
                <p:cNvSpPr/>
                <p:nvPr/>
              </p:nvSpPr>
              <p:spPr>
                <a:xfrm>
                  <a:off x="7382" y="4779"/>
                  <a:ext cx="94" cy="484"/>
                </a:xfrm>
                <a:prstGeom prst="rect">
                  <a:avLst/>
                </a:prstGeom>
                <a:solidFill>
                  <a:srgbClr val="4D92D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5932" name="四角形 12251"/>
                <p:cNvSpPr/>
                <p:nvPr/>
              </p:nvSpPr>
              <p:spPr>
                <a:xfrm>
                  <a:off x="7618" y="4779"/>
                  <a:ext cx="94" cy="484"/>
                </a:xfrm>
                <a:prstGeom prst="rect">
                  <a:avLst/>
                </a:prstGeom>
                <a:solidFill>
                  <a:srgbClr val="4D92D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5933" name="図形 12254"/>
              <p:cNvSpPr/>
              <p:nvPr/>
            </p:nvSpPr>
            <p:spPr>
              <a:xfrm rot="300000">
                <a:off x="5839" y="6927"/>
                <a:ext cx="539" cy="121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83" y="1028"/>
                    </a:moveTo>
                    <a:cubicBezTo>
                      <a:pt x="4670" y="2057"/>
                      <a:pt x="7005" y="3342"/>
                      <a:pt x="8756" y="5142"/>
                    </a:cubicBezTo>
                    <a:cubicBezTo>
                      <a:pt x="16345" y="9257"/>
                      <a:pt x="19264" y="15942"/>
                      <a:pt x="15762" y="21600"/>
                    </a:cubicBezTo>
                    <a:cubicBezTo>
                      <a:pt x="28605" y="15685"/>
                      <a:pt x="19264" y="2314"/>
                      <a:pt x="2335" y="257"/>
                    </a:cubicBezTo>
                    <a:cubicBezTo>
                      <a:pt x="1167" y="514"/>
                      <a:pt x="583" y="1028"/>
                      <a:pt x="583" y="1542"/>
                    </a:cubicBezTo>
                    <a:close/>
                  </a:path>
                </a:pathLst>
              </a:custGeom>
              <a:solidFill>
                <a:srgbClr val="4D92D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5934" name="グループ 12255"/>
            <p:cNvGrpSpPr/>
            <p:nvPr/>
          </p:nvGrpSpPr>
          <p:grpSpPr>
            <a:xfrm>
              <a:off x="6265" y="6172"/>
              <a:ext cx="1562" cy="1994"/>
              <a:chOff x="5153" y="4752"/>
              <a:chExt cx="2675" cy="3414"/>
            </a:xfrm>
          </p:grpSpPr>
          <p:sp>
            <p:nvSpPr>
              <p:cNvPr id="5935" name="図形 12246"/>
              <p:cNvSpPr/>
              <p:nvPr/>
            </p:nvSpPr>
            <p:spPr>
              <a:xfrm>
                <a:off x="5153" y="4752"/>
                <a:ext cx="2675" cy="341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686" y="-1"/>
                    </a:moveTo>
                    <a:lnTo>
                      <a:pt x="21600" y="-1"/>
                    </a:lnTo>
                    <a:lnTo>
                      <a:pt x="21600" y="16411"/>
                    </a:lnTo>
                    <a:cubicBezTo>
                      <a:pt x="20856" y="22140"/>
                      <a:pt x="12306" y="21751"/>
                      <a:pt x="6730" y="21460"/>
                    </a:cubicBezTo>
                    <a:cubicBezTo>
                      <a:pt x="3594" y="21405"/>
                      <a:pt x="2888" y="21363"/>
                      <a:pt x="1277" y="19809"/>
                    </a:cubicBezTo>
                    <a:cubicBezTo>
                      <a:pt x="-3430" y="13594"/>
                      <a:pt x="5862" y="12332"/>
                      <a:pt x="11810" y="12915"/>
                    </a:cubicBezTo>
                    <a:lnTo>
                      <a:pt x="11686" y="-1"/>
                    </a:lnTo>
                    <a:close/>
                  </a:path>
                </a:pathLst>
              </a:custGeom>
              <a:solidFill>
                <a:srgbClr val="5B9BD5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5936" name="グループ 12252"/>
              <p:cNvGrpSpPr/>
              <p:nvPr/>
            </p:nvGrpSpPr>
            <p:grpSpPr>
              <a:xfrm>
                <a:off x="6675" y="4779"/>
                <a:ext cx="1037" cy="484"/>
                <a:chOff x="6675" y="4779"/>
                <a:chExt cx="1037" cy="484"/>
              </a:xfrm>
            </p:grpSpPr>
            <p:sp>
              <p:nvSpPr>
                <p:cNvPr id="5937" name="四角形 12247"/>
                <p:cNvSpPr/>
                <p:nvPr/>
              </p:nvSpPr>
              <p:spPr>
                <a:xfrm>
                  <a:off x="6675" y="4779"/>
                  <a:ext cx="94" cy="484"/>
                </a:xfrm>
                <a:prstGeom prst="rect">
                  <a:avLst/>
                </a:prstGeom>
                <a:solidFill>
                  <a:srgbClr val="5B9BD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5938" name="四角形 12248"/>
                <p:cNvSpPr/>
                <p:nvPr/>
              </p:nvSpPr>
              <p:spPr>
                <a:xfrm>
                  <a:off x="6910" y="4779"/>
                  <a:ext cx="94" cy="484"/>
                </a:xfrm>
                <a:prstGeom prst="rect">
                  <a:avLst/>
                </a:prstGeom>
                <a:solidFill>
                  <a:srgbClr val="5B9BD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5939" name="四角形 12249"/>
                <p:cNvSpPr/>
                <p:nvPr/>
              </p:nvSpPr>
              <p:spPr>
                <a:xfrm>
                  <a:off x="7146" y="4779"/>
                  <a:ext cx="94" cy="484"/>
                </a:xfrm>
                <a:prstGeom prst="rect">
                  <a:avLst/>
                </a:prstGeom>
                <a:solidFill>
                  <a:srgbClr val="5B9BD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5940" name="四角形 12250"/>
                <p:cNvSpPr/>
                <p:nvPr/>
              </p:nvSpPr>
              <p:spPr>
                <a:xfrm>
                  <a:off x="7382" y="4779"/>
                  <a:ext cx="94" cy="484"/>
                </a:xfrm>
                <a:prstGeom prst="rect">
                  <a:avLst/>
                </a:prstGeom>
                <a:solidFill>
                  <a:srgbClr val="5B9BD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5941" name="四角形 12251"/>
                <p:cNvSpPr/>
                <p:nvPr/>
              </p:nvSpPr>
              <p:spPr>
                <a:xfrm>
                  <a:off x="7618" y="4779"/>
                  <a:ext cx="94" cy="484"/>
                </a:xfrm>
                <a:prstGeom prst="rect">
                  <a:avLst/>
                </a:prstGeom>
                <a:solidFill>
                  <a:srgbClr val="5B9BD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5942" name="図形 12254"/>
              <p:cNvSpPr/>
              <p:nvPr/>
            </p:nvSpPr>
            <p:spPr>
              <a:xfrm rot="300000">
                <a:off x="5839" y="6927"/>
                <a:ext cx="539" cy="121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83" y="1028"/>
                    </a:moveTo>
                    <a:cubicBezTo>
                      <a:pt x="4670" y="2057"/>
                      <a:pt x="7005" y="3342"/>
                      <a:pt x="8756" y="5142"/>
                    </a:cubicBezTo>
                    <a:cubicBezTo>
                      <a:pt x="16345" y="9257"/>
                      <a:pt x="19264" y="15942"/>
                      <a:pt x="15762" y="21600"/>
                    </a:cubicBezTo>
                    <a:cubicBezTo>
                      <a:pt x="28605" y="15685"/>
                      <a:pt x="19264" y="2314"/>
                      <a:pt x="2335" y="257"/>
                    </a:cubicBezTo>
                    <a:cubicBezTo>
                      <a:pt x="1167" y="514"/>
                      <a:pt x="583" y="1028"/>
                      <a:pt x="583" y="1542"/>
                    </a:cubicBezTo>
                    <a:close/>
                  </a:path>
                </a:pathLst>
              </a:custGeom>
              <a:solidFill>
                <a:srgbClr val="5B9BD5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5943" name="グループ 2332"/>
          <p:cNvGrpSpPr/>
          <p:nvPr/>
        </p:nvGrpSpPr>
        <p:grpSpPr>
          <a:xfrm>
            <a:off x="582420" y="7159541"/>
            <a:ext cx="529253" cy="403321"/>
            <a:chOff x="-314325" y="1223367"/>
            <a:chExt cx="2419350" cy="1843683"/>
          </a:xfrm>
        </p:grpSpPr>
        <p:sp>
          <p:nvSpPr>
            <p:cNvPr id="5944" name="図形 2331"/>
            <p:cNvSpPr/>
            <p:nvPr/>
          </p:nvSpPr>
          <p:spPr>
            <a:xfrm>
              <a:off x="-314325" y="2571750"/>
              <a:ext cx="2409825" cy="4953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6296"/>
                  </a:moveTo>
                  <a:cubicBezTo>
                    <a:pt x="3244" y="23818"/>
                    <a:pt x="7342" y="22175"/>
                    <a:pt x="10330" y="18386"/>
                  </a:cubicBezTo>
                  <a:lnTo>
                    <a:pt x="10245" y="7104"/>
                  </a:lnTo>
                  <a:lnTo>
                    <a:pt x="11781" y="8357"/>
                  </a:lnTo>
                  <a:lnTo>
                    <a:pt x="11611" y="17968"/>
                  </a:lnTo>
                  <a:cubicBezTo>
                    <a:pt x="14087" y="22431"/>
                    <a:pt x="19295" y="20354"/>
                    <a:pt x="21600" y="15461"/>
                  </a:cubicBezTo>
                  <a:lnTo>
                    <a:pt x="17075" y="418"/>
                  </a:lnTo>
                  <a:lnTo>
                    <a:pt x="8622" y="0"/>
                  </a:lnTo>
                  <a:lnTo>
                    <a:pt x="0" y="16296"/>
                  </a:lnTo>
                  <a:close/>
                </a:path>
              </a:pathLst>
            </a:custGeom>
            <a:solidFill>
              <a:srgbClr val="96A2B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45" name="図形 2328"/>
            <p:cNvSpPr/>
            <p:nvPr/>
          </p:nvSpPr>
          <p:spPr>
            <a:xfrm>
              <a:off x="-314325" y="1458559"/>
              <a:ext cx="2419350" cy="154181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26" y="693"/>
                  </a:moveTo>
                  <a:lnTo>
                    <a:pt x="19644" y="0"/>
                  </a:lnTo>
                  <a:lnTo>
                    <a:pt x="21600" y="20484"/>
                  </a:lnTo>
                  <a:cubicBezTo>
                    <a:pt x="18879" y="19108"/>
                    <a:pt x="14712" y="19523"/>
                    <a:pt x="11481" y="21592"/>
                  </a:cubicBezTo>
                  <a:lnTo>
                    <a:pt x="10715" y="18549"/>
                  </a:lnTo>
                  <a:lnTo>
                    <a:pt x="10290" y="21314"/>
                  </a:lnTo>
                  <a:cubicBezTo>
                    <a:pt x="6378" y="19523"/>
                    <a:pt x="2551" y="19938"/>
                    <a:pt x="0" y="20898"/>
                  </a:cubicBezTo>
                  <a:lnTo>
                    <a:pt x="2126" y="693"/>
                  </a:lnTo>
                  <a:close/>
                </a:path>
              </a:pathLst>
            </a:custGeom>
            <a:solidFill>
              <a:srgbClr val="B4BCC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46" name="図形 2330"/>
            <p:cNvSpPr/>
            <p:nvPr/>
          </p:nvSpPr>
          <p:spPr>
            <a:xfrm>
              <a:off x="523875" y="1458559"/>
              <a:ext cx="847851" cy="137047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181"/>
                  </a:moveTo>
                  <a:lnTo>
                    <a:pt x="6067" y="21093"/>
                  </a:lnTo>
                  <a:lnTo>
                    <a:pt x="12377" y="21431"/>
                  </a:lnTo>
                  <a:lnTo>
                    <a:pt x="21357" y="0"/>
                  </a:lnTo>
                  <a:lnTo>
                    <a:pt x="19415" y="0"/>
                  </a:lnTo>
                  <a:lnTo>
                    <a:pt x="11406" y="20756"/>
                  </a:lnTo>
                  <a:lnTo>
                    <a:pt x="7038" y="20418"/>
                  </a:lnTo>
                  <a:lnTo>
                    <a:pt x="1456" y="168"/>
                  </a:lnTo>
                </a:path>
              </a:pathLst>
            </a:custGeom>
            <a:solidFill>
              <a:srgbClr val="96A2B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47" name="四角形 2329"/>
            <p:cNvSpPr/>
            <p:nvPr/>
          </p:nvSpPr>
          <p:spPr>
            <a:xfrm>
              <a:off x="-76200" y="1223367"/>
              <a:ext cx="1962150" cy="3577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3901"/>
                  </a:moveTo>
                  <a:cubicBezTo>
                    <a:pt x="7235" y="-2381"/>
                    <a:pt x="13841" y="-252"/>
                    <a:pt x="21390" y="3900"/>
                  </a:cubicBezTo>
                  <a:lnTo>
                    <a:pt x="21600" y="21600"/>
                  </a:lnTo>
                  <a:cubicBezTo>
                    <a:pt x="15833" y="14749"/>
                    <a:pt x="7864" y="14749"/>
                    <a:pt x="0" y="21600"/>
                  </a:cubicBezTo>
                  <a:lnTo>
                    <a:pt x="0" y="3901"/>
                  </a:lnTo>
                  <a:close/>
                </a:path>
              </a:pathLst>
            </a:custGeom>
            <a:solidFill>
              <a:srgbClr val="68789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948" name="グループ 2340"/>
          <p:cNvGrpSpPr/>
          <p:nvPr/>
        </p:nvGrpSpPr>
        <p:grpSpPr>
          <a:xfrm>
            <a:off x="1832982" y="5698779"/>
            <a:ext cx="614401" cy="584845"/>
            <a:chOff x="7048" y="4819"/>
            <a:chExt cx="3403" cy="3239"/>
          </a:xfrm>
        </p:grpSpPr>
        <p:grpSp>
          <p:nvGrpSpPr>
            <p:cNvPr id="5949" name="グループ 29027"/>
            <p:cNvGrpSpPr/>
            <p:nvPr/>
          </p:nvGrpSpPr>
          <p:grpSpPr>
            <a:xfrm>
              <a:off x="7048" y="4822"/>
              <a:ext cx="1357" cy="2224"/>
              <a:chOff x="7048" y="4822"/>
              <a:chExt cx="1357" cy="2224"/>
            </a:xfrm>
          </p:grpSpPr>
          <p:sp>
            <p:nvSpPr>
              <p:cNvPr id="5950" name="図形 29012"/>
              <p:cNvSpPr/>
              <p:nvPr/>
            </p:nvSpPr>
            <p:spPr>
              <a:xfrm>
                <a:off x="7048" y="6703"/>
                <a:ext cx="1357" cy="344"/>
              </a:xfrm>
              <a:prstGeom prst="roundRect">
                <a:avLst>
                  <a:gd name="adj" fmla="val 31579"/>
                </a:avLst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51" name="図形 16430"/>
              <p:cNvSpPr/>
              <p:nvPr/>
            </p:nvSpPr>
            <p:spPr>
              <a:xfrm>
                <a:off x="7048" y="4822"/>
                <a:ext cx="1357" cy="2143"/>
              </a:xfrm>
              <a:prstGeom prst="roundRect">
                <a:avLst>
                  <a:gd name="adj" fmla="val 10309"/>
                </a:avLst>
              </a:pr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52" name="図形 16431"/>
              <p:cNvSpPr/>
              <p:nvPr/>
            </p:nvSpPr>
            <p:spPr>
              <a:xfrm>
                <a:off x="7143" y="4911"/>
                <a:ext cx="1167" cy="1972"/>
              </a:xfrm>
              <a:custGeom>
                <a:avLst>
                  <a:gd name="adj" fmla="val 10309"/>
                </a:avLst>
                <a:gdLst/>
                <a:ahLst/>
                <a:cxnLst/>
                <a:rect l="l" t="t" r="r" b="b"/>
                <a:pathLst>
                  <a:path w="21600" h="21600">
                    <a:moveTo>
                      <a:pt x="0" y="1409"/>
                    </a:moveTo>
                    <a:cubicBezTo>
                      <a:pt x="0" y="631"/>
                      <a:pt x="997" y="0"/>
                      <a:pt x="2227" y="0"/>
                    </a:cubicBezTo>
                    <a:lnTo>
                      <a:pt x="6984" y="82"/>
                    </a:lnTo>
                    <a:lnTo>
                      <a:pt x="7631" y="1473"/>
                    </a:lnTo>
                    <a:lnTo>
                      <a:pt x="15133" y="1473"/>
                    </a:lnTo>
                    <a:lnTo>
                      <a:pt x="15909" y="0"/>
                    </a:lnTo>
                    <a:lnTo>
                      <a:pt x="19373" y="0"/>
                    </a:lnTo>
                    <a:lnTo>
                      <a:pt x="19373" y="0"/>
                    </a:lnTo>
                    <a:cubicBezTo>
                      <a:pt x="20603" y="0"/>
                      <a:pt x="21600" y="631"/>
                      <a:pt x="21600" y="1409"/>
                    </a:cubicBezTo>
                    <a:lnTo>
                      <a:pt x="21600" y="20191"/>
                    </a:lnTo>
                    <a:cubicBezTo>
                      <a:pt x="21600" y="20969"/>
                      <a:pt x="20603" y="21600"/>
                      <a:pt x="19373" y="21600"/>
                    </a:cubicBezTo>
                    <a:lnTo>
                      <a:pt x="2227" y="21600"/>
                    </a:lnTo>
                    <a:cubicBezTo>
                      <a:pt x="997" y="21600"/>
                      <a:pt x="0" y="20969"/>
                      <a:pt x="0" y="20191"/>
                    </a:cubicBezTo>
                    <a:lnTo>
                      <a:pt x="0" y="1409"/>
                    </a:lnTo>
                    <a:close/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53" name="楕円 16432"/>
              <p:cNvSpPr/>
              <p:nvPr/>
            </p:nvSpPr>
            <p:spPr>
              <a:xfrm>
                <a:off x="7702" y="4911"/>
                <a:ext cx="96" cy="96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54" name="四角形 29007"/>
              <p:cNvSpPr/>
              <p:nvPr/>
            </p:nvSpPr>
            <p:spPr>
              <a:xfrm>
                <a:off x="7448" y="5651"/>
                <a:ext cx="744" cy="32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5955" name="グループ 29005"/>
              <p:cNvGrpSpPr/>
              <p:nvPr/>
            </p:nvGrpSpPr>
            <p:grpSpPr>
              <a:xfrm>
                <a:off x="7249" y="5623"/>
                <a:ext cx="941" cy="650"/>
                <a:chOff x="10448" y="5511"/>
                <a:chExt cx="1796" cy="1241"/>
              </a:xfrm>
            </p:grpSpPr>
            <p:grpSp>
              <p:nvGrpSpPr>
                <p:cNvPr id="5956" name="グループ 29002"/>
                <p:cNvGrpSpPr/>
                <p:nvPr/>
              </p:nvGrpSpPr>
              <p:grpSpPr>
                <a:xfrm>
                  <a:off x="10448" y="5511"/>
                  <a:ext cx="1796" cy="725"/>
                  <a:chOff x="9793" y="5246"/>
                  <a:chExt cx="2451" cy="989"/>
                </a:xfrm>
              </p:grpSpPr>
              <p:sp>
                <p:nvSpPr>
                  <p:cNvPr id="5957" name="四角形 29001"/>
                  <p:cNvSpPr/>
                  <p:nvPr/>
                </p:nvSpPr>
                <p:spPr>
                  <a:xfrm>
                    <a:off x="10166" y="5365"/>
                    <a:ext cx="281" cy="780"/>
                  </a:xfrm>
                  <a:prstGeom prst="rect">
                    <a:avLst/>
                  </a:prstGeom>
                  <a:solidFill>
                    <a:srgbClr val="DB520D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grpSp>
                <p:nvGrpSpPr>
                  <p:cNvPr id="5958" name="グループ 28999"/>
                  <p:cNvGrpSpPr/>
                  <p:nvPr/>
                </p:nvGrpSpPr>
                <p:grpSpPr>
                  <a:xfrm>
                    <a:off x="9793" y="5246"/>
                    <a:ext cx="2451" cy="989"/>
                    <a:chOff x="9793" y="5246"/>
                    <a:chExt cx="2451" cy="989"/>
                  </a:xfrm>
                </p:grpSpPr>
                <p:sp>
                  <p:nvSpPr>
                    <p:cNvPr id="5959" name="図形 28997"/>
                    <p:cNvSpPr/>
                    <p:nvPr/>
                  </p:nvSpPr>
                  <p:spPr>
                    <a:xfrm>
                      <a:off x="10093" y="5246"/>
                      <a:ext cx="2151" cy="989"/>
                    </a:xfrm>
                    <a:prstGeom prst="frame">
                      <a:avLst/>
                    </a:prstGeom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5960" name="四角形 28998"/>
                    <p:cNvSpPr/>
                    <p:nvPr/>
                  </p:nvSpPr>
                  <p:spPr>
                    <a:xfrm>
                      <a:off x="9793" y="5576"/>
                      <a:ext cx="376" cy="329"/>
                    </a:xfrm>
                    <a:prstGeom prst="rect">
                      <a:avLst/>
                    </a:prstGeom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</p:grpSp>
            </p:grpSp>
            <p:sp>
              <p:nvSpPr>
                <p:cNvPr id="5961" name="図形 29004"/>
                <p:cNvSpPr/>
                <p:nvPr/>
              </p:nvSpPr>
              <p:spPr>
                <a:xfrm>
                  <a:off x="11245" y="5691"/>
                  <a:ext cx="585" cy="1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3464" y="112"/>
                      </a:moveTo>
                      <a:lnTo>
                        <a:pt x="21600" y="5175"/>
                      </a:lnTo>
                      <a:lnTo>
                        <a:pt x="8558" y="9900"/>
                      </a:lnTo>
                      <a:lnTo>
                        <a:pt x="21192" y="14625"/>
                      </a:lnTo>
                      <a:lnTo>
                        <a:pt x="4483" y="21600"/>
                      </a:lnTo>
                      <a:lnTo>
                        <a:pt x="11411" y="13837"/>
                      </a:lnTo>
                      <a:lnTo>
                        <a:pt x="203" y="9112"/>
                      </a:lnTo>
                      <a:lnTo>
                        <a:pt x="11003" y="5512"/>
                      </a:lnTo>
                      <a:lnTo>
                        <a:pt x="3464" y="112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grpSp>
          <p:nvGrpSpPr>
            <p:cNvPr id="5962" name="グループ 29025"/>
            <p:cNvGrpSpPr/>
            <p:nvPr/>
          </p:nvGrpSpPr>
          <p:grpSpPr>
            <a:xfrm>
              <a:off x="7585" y="4819"/>
              <a:ext cx="2866" cy="3239"/>
              <a:chOff x="7585" y="4819"/>
              <a:chExt cx="2866" cy="3239"/>
            </a:xfrm>
          </p:grpSpPr>
          <p:sp>
            <p:nvSpPr>
              <p:cNvPr id="5963" name="図形 29014"/>
              <p:cNvSpPr/>
              <p:nvPr/>
            </p:nvSpPr>
            <p:spPr>
              <a:xfrm>
                <a:off x="9166" y="5082"/>
                <a:ext cx="1285" cy="2179"/>
              </a:xfrm>
              <a:prstGeom prst="roundRect">
                <a:avLst/>
              </a:prstGeom>
              <a:solidFill>
                <a:srgbClr val="44546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64" name="図形 29019"/>
              <p:cNvSpPr/>
              <p:nvPr/>
            </p:nvSpPr>
            <p:spPr>
              <a:xfrm>
                <a:off x="7585" y="7122"/>
                <a:ext cx="2371" cy="93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88" y="3837"/>
                    </a:moveTo>
                    <a:lnTo>
                      <a:pt x="20936" y="10321"/>
                    </a:lnTo>
                    <a:cubicBezTo>
                      <a:pt x="21931" y="18658"/>
                      <a:pt x="15803" y="21213"/>
                      <a:pt x="11247" y="20020"/>
                    </a:cubicBezTo>
                    <a:cubicBezTo>
                      <a:pt x="7106" y="18564"/>
                      <a:pt x="2718" y="13729"/>
                      <a:pt x="978" y="7247"/>
                    </a:cubicBezTo>
                    <a:cubicBezTo>
                      <a:pt x="564" y="4742"/>
                      <a:pt x="1420" y="2415"/>
                      <a:pt x="1640" y="-1"/>
                    </a:cubicBezTo>
                    <a:lnTo>
                      <a:pt x="1061" y="133"/>
                    </a:lnTo>
                    <a:cubicBezTo>
                      <a:pt x="730" y="2503"/>
                      <a:pt x="-264" y="3294"/>
                      <a:pt x="67" y="7244"/>
                    </a:cubicBezTo>
                    <a:cubicBezTo>
                      <a:pt x="150" y="8435"/>
                      <a:pt x="977" y="11087"/>
                      <a:pt x="1558" y="11749"/>
                    </a:cubicBezTo>
                    <a:cubicBezTo>
                      <a:pt x="7604" y="23630"/>
                      <a:pt x="20772" y="25478"/>
                      <a:pt x="21600" y="13365"/>
                    </a:cubicBezTo>
                    <a:lnTo>
                      <a:pt x="21517" y="3960"/>
                    </a:lnTo>
                    <a:lnTo>
                      <a:pt x="20688" y="3837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65" name="図形 29010"/>
              <p:cNvSpPr/>
              <p:nvPr/>
            </p:nvSpPr>
            <p:spPr>
              <a:xfrm>
                <a:off x="9166" y="4819"/>
                <a:ext cx="1285" cy="2179"/>
              </a:xfrm>
              <a:prstGeom prst="roundRect">
                <a:avLst/>
              </a:prstGeom>
              <a:solidFill>
                <a:srgbClr val="44546A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66" name="図形 29015"/>
              <p:cNvSpPr/>
              <p:nvPr/>
            </p:nvSpPr>
            <p:spPr>
              <a:xfrm>
                <a:off x="9666" y="7111"/>
                <a:ext cx="363" cy="33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-1" y="-1"/>
                    </a:moveTo>
                    <a:lnTo>
                      <a:pt x="20520" y="-1"/>
                    </a:lnTo>
                    <a:lnTo>
                      <a:pt x="21600" y="17486"/>
                    </a:lnTo>
                    <a:cubicBezTo>
                      <a:pt x="16199" y="23898"/>
                      <a:pt x="3780" y="21961"/>
                      <a:pt x="1080" y="17569"/>
                    </a:cubicBezTo>
                    <a:lnTo>
                      <a:pt x="-1" y="-1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67" name="図形 29016"/>
              <p:cNvSpPr/>
              <p:nvPr/>
            </p:nvSpPr>
            <p:spPr>
              <a:xfrm>
                <a:off x="7627" y="6998"/>
                <a:ext cx="200" cy="18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-1" y="-1"/>
                    </a:moveTo>
                    <a:lnTo>
                      <a:pt x="20520" y="-1"/>
                    </a:lnTo>
                    <a:lnTo>
                      <a:pt x="21600" y="17486"/>
                    </a:lnTo>
                    <a:cubicBezTo>
                      <a:pt x="16199" y="23898"/>
                      <a:pt x="3780" y="21961"/>
                      <a:pt x="1080" y="17569"/>
                    </a:cubicBezTo>
                    <a:lnTo>
                      <a:pt x="-1" y="-1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68" name="四角形 29020"/>
              <p:cNvSpPr/>
              <p:nvPr/>
            </p:nvSpPr>
            <p:spPr>
              <a:xfrm>
                <a:off x="9545" y="5033"/>
                <a:ext cx="77" cy="201"/>
              </a:xfrm>
              <a:prstGeom prst="rect">
                <a:avLst/>
              </a:prstGeom>
              <a:solidFill>
                <a:srgbClr val="44546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69" name="四角形 29021"/>
              <p:cNvSpPr/>
              <p:nvPr/>
            </p:nvSpPr>
            <p:spPr>
              <a:xfrm>
                <a:off x="9768" y="5033"/>
                <a:ext cx="77" cy="201"/>
              </a:xfrm>
              <a:prstGeom prst="rect">
                <a:avLst/>
              </a:prstGeom>
              <a:solidFill>
                <a:srgbClr val="44546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70" name="四角形 29022"/>
              <p:cNvSpPr/>
              <p:nvPr/>
            </p:nvSpPr>
            <p:spPr>
              <a:xfrm>
                <a:off x="9991" y="5033"/>
                <a:ext cx="77" cy="201"/>
              </a:xfrm>
              <a:prstGeom prst="rect">
                <a:avLst/>
              </a:prstGeom>
              <a:solidFill>
                <a:srgbClr val="44546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5971" name="グループ 2363"/>
          <p:cNvGrpSpPr/>
          <p:nvPr/>
        </p:nvGrpSpPr>
        <p:grpSpPr>
          <a:xfrm>
            <a:off x="1732849" y="2548298"/>
            <a:ext cx="869862" cy="319973"/>
            <a:chOff x="66838" y="36184"/>
            <a:chExt cx="43138" cy="15869"/>
          </a:xfrm>
        </p:grpSpPr>
        <p:sp>
          <p:nvSpPr>
            <p:cNvPr id="5972" name="図形 19314"/>
            <p:cNvSpPr/>
            <p:nvPr/>
          </p:nvSpPr>
          <p:spPr>
            <a:xfrm>
              <a:off x="77222" y="43916"/>
              <a:ext cx="9927" cy="31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42" y="526"/>
                  </a:moveTo>
                  <a:cubicBezTo>
                    <a:pt x="7934" y="-526"/>
                    <a:pt x="14326" y="1053"/>
                    <a:pt x="20277" y="3687"/>
                  </a:cubicBezTo>
                  <a:cubicBezTo>
                    <a:pt x="21600" y="8956"/>
                    <a:pt x="21600" y="14751"/>
                    <a:pt x="21379" y="21073"/>
                  </a:cubicBezTo>
                  <a:cubicBezTo>
                    <a:pt x="14767" y="15804"/>
                    <a:pt x="7053" y="12643"/>
                    <a:pt x="220" y="15804"/>
                  </a:cubicBezTo>
                  <a:cubicBezTo>
                    <a:pt x="220" y="11590"/>
                    <a:pt x="0" y="6848"/>
                    <a:pt x="0" y="2634"/>
                  </a:cubicBezTo>
                </a:path>
              </a:pathLst>
            </a:cu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73" name="図形 19321"/>
            <p:cNvSpPr/>
            <p:nvPr/>
          </p:nvSpPr>
          <p:spPr>
            <a:xfrm>
              <a:off x="69184" y="36184"/>
              <a:ext cx="16373" cy="599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00" y="17524"/>
                  </a:moveTo>
                  <a:lnTo>
                    <a:pt x="18800" y="407"/>
                  </a:lnTo>
                  <a:cubicBezTo>
                    <a:pt x="22933" y="1222"/>
                    <a:pt x="22400" y="30158"/>
                    <a:pt x="17600" y="18747"/>
                  </a:cubicBezTo>
                  <a:cubicBezTo>
                    <a:pt x="18800" y="16301"/>
                    <a:pt x="19733" y="12226"/>
                    <a:pt x="19066" y="7335"/>
                  </a:cubicBezTo>
                  <a:lnTo>
                    <a:pt x="3066" y="21600"/>
                  </a:lnTo>
                  <a:lnTo>
                    <a:pt x="0" y="20377"/>
                  </a:lnTo>
                </a:path>
              </a:pathLst>
            </a:custGeom>
            <a:solidFill>
              <a:sysClr val="window" lastClr="FFFFFF">
                <a:lumMod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74" name="図形 19318"/>
            <p:cNvSpPr/>
            <p:nvPr/>
          </p:nvSpPr>
          <p:spPr>
            <a:xfrm>
              <a:off x="83669" y="46264"/>
              <a:ext cx="2137" cy="330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71" y="1309"/>
                  </a:moveTo>
                  <a:cubicBezTo>
                    <a:pt x="23657" y="10472"/>
                    <a:pt x="19542" y="26836"/>
                    <a:pt x="1028" y="19636"/>
                  </a:cubicBezTo>
                  <a:cubicBezTo>
                    <a:pt x="2057" y="9818"/>
                    <a:pt x="-5142" y="-2618"/>
                    <a:pt x="17485" y="1309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75" name="図形 19306"/>
            <p:cNvSpPr/>
            <p:nvPr/>
          </p:nvSpPr>
          <p:spPr>
            <a:xfrm>
              <a:off x="67443" y="40929"/>
              <a:ext cx="11391" cy="970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3380"/>
                  </a:moveTo>
                  <a:cubicBezTo>
                    <a:pt x="0" y="1514"/>
                    <a:pt x="1284" y="0"/>
                    <a:pt x="2867" y="0"/>
                  </a:cubicBezTo>
                  <a:lnTo>
                    <a:pt x="18350" y="1127"/>
                  </a:lnTo>
                  <a:cubicBezTo>
                    <a:pt x="19934" y="1127"/>
                    <a:pt x="21600" y="3542"/>
                    <a:pt x="21600" y="5408"/>
                  </a:cubicBezTo>
                  <a:lnTo>
                    <a:pt x="21409" y="18178"/>
                  </a:lnTo>
                  <a:cubicBezTo>
                    <a:pt x="20836" y="22298"/>
                    <a:pt x="20316" y="21544"/>
                    <a:pt x="18733" y="21544"/>
                  </a:cubicBezTo>
                  <a:lnTo>
                    <a:pt x="2867" y="20281"/>
                  </a:lnTo>
                  <a:lnTo>
                    <a:pt x="2867" y="20281"/>
                  </a:lnTo>
                  <a:cubicBezTo>
                    <a:pt x="1284" y="20281"/>
                    <a:pt x="0" y="18767"/>
                    <a:pt x="0" y="16901"/>
                  </a:cubicBezTo>
                  <a:lnTo>
                    <a:pt x="0" y="3380"/>
                  </a:lnTo>
                  <a:close/>
                </a:path>
              </a:pathLst>
            </a:cu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76" name="図形 19322"/>
            <p:cNvSpPr/>
            <p:nvPr/>
          </p:nvSpPr>
          <p:spPr>
            <a:xfrm>
              <a:off x="93603" y="40424"/>
              <a:ext cx="16373" cy="620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00" y="17524"/>
                  </a:moveTo>
                  <a:lnTo>
                    <a:pt x="18800" y="407"/>
                  </a:lnTo>
                  <a:cubicBezTo>
                    <a:pt x="22933" y="1222"/>
                    <a:pt x="22400" y="30158"/>
                    <a:pt x="17600" y="18747"/>
                  </a:cubicBezTo>
                  <a:cubicBezTo>
                    <a:pt x="18800" y="16301"/>
                    <a:pt x="19733" y="12226"/>
                    <a:pt x="19066" y="7335"/>
                  </a:cubicBezTo>
                  <a:lnTo>
                    <a:pt x="3066" y="21600"/>
                  </a:lnTo>
                  <a:lnTo>
                    <a:pt x="0" y="20377"/>
                  </a:lnTo>
                </a:path>
              </a:pathLst>
            </a:custGeom>
            <a:solidFill>
              <a:sysClr val="window" lastClr="FFFFFF">
                <a:lumMod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77" name="図形 19319"/>
            <p:cNvSpPr/>
            <p:nvPr/>
          </p:nvSpPr>
          <p:spPr>
            <a:xfrm>
              <a:off x="67443" y="41333"/>
              <a:ext cx="8427" cy="705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342" y="2468"/>
                  </a:moveTo>
                  <a:lnTo>
                    <a:pt x="11314" y="9874"/>
                  </a:lnTo>
                  <a:lnTo>
                    <a:pt x="257" y="21291"/>
                  </a:lnTo>
                  <a:lnTo>
                    <a:pt x="514" y="11108"/>
                  </a:lnTo>
                  <a:cubicBezTo>
                    <a:pt x="4114" y="7714"/>
                    <a:pt x="7457" y="3085"/>
                    <a:pt x="11828" y="2160"/>
                  </a:cubicBezTo>
                  <a:lnTo>
                    <a:pt x="21600" y="0"/>
                  </a:lnTo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78" name="図形 19308"/>
            <p:cNvSpPr/>
            <p:nvPr/>
          </p:nvSpPr>
          <p:spPr>
            <a:xfrm>
              <a:off x="85140" y="42351"/>
              <a:ext cx="11391" cy="970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3380"/>
                  </a:moveTo>
                  <a:cubicBezTo>
                    <a:pt x="0" y="1514"/>
                    <a:pt x="1284" y="0"/>
                    <a:pt x="2867" y="0"/>
                  </a:cubicBezTo>
                  <a:lnTo>
                    <a:pt x="18350" y="1127"/>
                  </a:lnTo>
                  <a:cubicBezTo>
                    <a:pt x="19934" y="1127"/>
                    <a:pt x="21600" y="3542"/>
                    <a:pt x="21600" y="5408"/>
                  </a:cubicBezTo>
                  <a:lnTo>
                    <a:pt x="21409" y="18178"/>
                  </a:lnTo>
                  <a:cubicBezTo>
                    <a:pt x="20836" y="22298"/>
                    <a:pt x="20316" y="21544"/>
                    <a:pt x="18733" y="21544"/>
                  </a:cubicBezTo>
                  <a:lnTo>
                    <a:pt x="2867" y="20281"/>
                  </a:lnTo>
                  <a:lnTo>
                    <a:pt x="2867" y="20281"/>
                  </a:lnTo>
                  <a:cubicBezTo>
                    <a:pt x="1284" y="20281"/>
                    <a:pt x="0" y="18767"/>
                    <a:pt x="0" y="16901"/>
                  </a:cubicBezTo>
                  <a:lnTo>
                    <a:pt x="0" y="3380"/>
                  </a:lnTo>
                  <a:close/>
                </a:path>
              </a:pathLst>
            </a:cu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79" name="図形 19315"/>
            <p:cNvSpPr/>
            <p:nvPr/>
          </p:nvSpPr>
          <p:spPr>
            <a:xfrm>
              <a:off x="66838" y="39820"/>
              <a:ext cx="12928" cy="59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45" y="19037"/>
                  </a:moveTo>
                  <a:cubicBezTo>
                    <a:pt x="348" y="12081"/>
                    <a:pt x="4006" y="8420"/>
                    <a:pt x="6793" y="7322"/>
                  </a:cubicBezTo>
                  <a:cubicBezTo>
                    <a:pt x="12367" y="6589"/>
                    <a:pt x="19683" y="7322"/>
                    <a:pt x="20032" y="21600"/>
                  </a:cubicBezTo>
                  <a:cubicBezTo>
                    <a:pt x="20206" y="20135"/>
                    <a:pt x="20729" y="20867"/>
                    <a:pt x="21077" y="20135"/>
                  </a:cubicBezTo>
                  <a:cubicBezTo>
                    <a:pt x="23516" y="-2562"/>
                    <a:pt x="10974" y="366"/>
                    <a:pt x="4006" y="366"/>
                  </a:cubicBezTo>
                  <a:cubicBezTo>
                    <a:pt x="870" y="3294"/>
                    <a:pt x="-1219" y="11715"/>
                    <a:pt x="870" y="18305"/>
                  </a:cubicBez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80" name="図形 19320"/>
            <p:cNvSpPr/>
            <p:nvPr/>
          </p:nvSpPr>
          <p:spPr>
            <a:xfrm>
              <a:off x="85062" y="41935"/>
              <a:ext cx="8427" cy="705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342" y="2468"/>
                  </a:moveTo>
                  <a:lnTo>
                    <a:pt x="11314" y="9874"/>
                  </a:lnTo>
                  <a:lnTo>
                    <a:pt x="257" y="21291"/>
                  </a:lnTo>
                  <a:lnTo>
                    <a:pt x="514" y="11108"/>
                  </a:lnTo>
                  <a:cubicBezTo>
                    <a:pt x="4114" y="7714"/>
                    <a:pt x="7457" y="3085"/>
                    <a:pt x="11828" y="2160"/>
                  </a:cubicBezTo>
                  <a:lnTo>
                    <a:pt x="21600" y="0"/>
                  </a:lnTo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81" name="図形 19316"/>
            <p:cNvSpPr/>
            <p:nvPr/>
          </p:nvSpPr>
          <p:spPr>
            <a:xfrm>
              <a:off x="84472" y="40716"/>
              <a:ext cx="12928" cy="59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45" y="19037"/>
                  </a:moveTo>
                  <a:cubicBezTo>
                    <a:pt x="348" y="12081"/>
                    <a:pt x="4006" y="8420"/>
                    <a:pt x="6793" y="7322"/>
                  </a:cubicBezTo>
                  <a:cubicBezTo>
                    <a:pt x="12367" y="6589"/>
                    <a:pt x="19683" y="7322"/>
                    <a:pt x="20032" y="21600"/>
                  </a:cubicBezTo>
                  <a:cubicBezTo>
                    <a:pt x="20206" y="20135"/>
                    <a:pt x="20729" y="20867"/>
                    <a:pt x="21077" y="20135"/>
                  </a:cubicBezTo>
                  <a:cubicBezTo>
                    <a:pt x="23516" y="-2562"/>
                    <a:pt x="10974" y="366"/>
                    <a:pt x="4006" y="366"/>
                  </a:cubicBezTo>
                  <a:cubicBezTo>
                    <a:pt x="870" y="3294"/>
                    <a:pt x="-1219" y="11715"/>
                    <a:pt x="870" y="18305"/>
                  </a:cubicBez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82" name="図形 19317"/>
            <p:cNvSpPr/>
            <p:nvPr/>
          </p:nvSpPr>
          <p:spPr>
            <a:xfrm>
              <a:off x="78129" y="45768"/>
              <a:ext cx="2137" cy="330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571" y="1309"/>
                  </a:moveTo>
                  <a:cubicBezTo>
                    <a:pt x="23657" y="10472"/>
                    <a:pt x="19542" y="26836"/>
                    <a:pt x="1028" y="19636"/>
                  </a:cubicBezTo>
                  <a:cubicBezTo>
                    <a:pt x="2057" y="9818"/>
                    <a:pt x="-5142" y="-2618"/>
                    <a:pt x="17485" y="1309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983" name="グループ 2375"/>
          <p:cNvGrpSpPr/>
          <p:nvPr/>
        </p:nvGrpSpPr>
        <p:grpSpPr>
          <a:xfrm rot="19380000">
            <a:off x="4616442" y="2370905"/>
            <a:ext cx="257901" cy="789860"/>
            <a:chOff x="106777" y="18068"/>
            <a:chExt cx="19326" cy="59183"/>
          </a:xfrm>
        </p:grpSpPr>
        <p:sp>
          <p:nvSpPr>
            <p:cNvPr id="5984" name="図形 28973"/>
            <p:cNvSpPr/>
            <p:nvPr/>
          </p:nvSpPr>
          <p:spPr>
            <a:xfrm>
              <a:off x="111003" y="26360"/>
              <a:ext cx="10599" cy="4737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11610" y="20755"/>
                  </a:lnTo>
                  <a:cubicBezTo>
                    <a:pt x="12420" y="21600"/>
                    <a:pt x="18360" y="21660"/>
                    <a:pt x="21330" y="21418"/>
                  </a:cubicBezTo>
                  <a:lnTo>
                    <a:pt x="10260" y="543"/>
                  </a:lnTo>
                  <a:cubicBezTo>
                    <a:pt x="8370" y="120"/>
                    <a:pt x="5400" y="120"/>
                    <a:pt x="2970" y="120"/>
                  </a:cubicBezTo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85" name="図形 28972"/>
            <p:cNvSpPr/>
            <p:nvPr/>
          </p:nvSpPr>
          <p:spPr>
            <a:xfrm>
              <a:off x="106777" y="18068"/>
              <a:ext cx="19326" cy="1041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725" y="11438"/>
                  </a:moveTo>
                  <a:lnTo>
                    <a:pt x="1024" y="11612"/>
                  </a:lnTo>
                  <a:cubicBezTo>
                    <a:pt x="93" y="11612"/>
                    <a:pt x="93" y="9705"/>
                    <a:pt x="-1" y="8492"/>
                  </a:cubicBezTo>
                  <a:lnTo>
                    <a:pt x="-1" y="3466"/>
                  </a:lnTo>
                  <a:cubicBezTo>
                    <a:pt x="279" y="2253"/>
                    <a:pt x="744" y="2067"/>
                    <a:pt x="1210" y="1901"/>
                  </a:cubicBezTo>
                  <a:cubicBezTo>
                    <a:pt x="3537" y="685"/>
                    <a:pt x="11731" y="173"/>
                    <a:pt x="19841" y="-1"/>
                  </a:cubicBezTo>
                  <a:cubicBezTo>
                    <a:pt x="22729" y="1560"/>
                    <a:pt x="21798" y="9705"/>
                    <a:pt x="19003" y="9012"/>
                  </a:cubicBezTo>
                  <a:lnTo>
                    <a:pt x="14065" y="10052"/>
                  </a:lnTo>
                  <a:cubicBezTo>
                    <a:pt x="10800" y="10714"/>
                    <a:pt x="9776" y="12774"/>
                    <a:pt x="10428" y="17107"/>
                  </a:cubicBezTo>
                  <a:cubicBezTo>
                    <a:pt x="11266" y="20390"/>
                    <a:pt x="10521" y="20563"/>
                    <a:pt x="10060" y="20625"/>
                  </a:cubicBezTo>
                  <a:cubicBezTo>
                    <a:pt x="8384" y="21664"/>
                    <a:pt x="6148" y="22358"/>
                    <a:pt x="4844" y="20105"/>
                  </a:cubicBezTo>
                  <a:lnTo>
                    <a:pt x="4471" y="17158"/>
                  </a:lnTo>
                  <a:cubicBezTo>
                    <a:pt x="4192" y="15252"/>
                    <a:pt x="3819" y="13345"/>
                    <a:pt x="3725" y="11438"/>
                  </a:cubicBezTo>
                  <a:close/>
                </a:path>
              </a:pathLst>
            </a:custGeom>
            <a:solidFill>
              <a:srgbClr val="5E403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86" name="図形 28975"/>
            <p:cNvSpPr/>
            <p:nvPr/>
          </p:nvSpPr>
          <p:spPr>
            <a:xfrm>
              <a:off x="116085" y="71962"/>
              <a:ext cx="6129" cy="528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850" y="454"/>
                  </a:moveTo>
                  <a:cubicBezTo>
                    <a:pt x="16887" y="2273"/>
                    <a:pt x="14727" y="3865"/>
                    <a:pt x="11978" y="4320"/>
                  </a:cubicBezTo>
                  <a:cubicBezTo>
                    <a:pt x="8247" y="4320"/>
                    <a:pt x="3141" y="5456"/>
                    <a:pt x="1963" y="682"/>
                  </a:cubicBezTo>
                  <a:cubicBezTo>
                    <a:pt x="-392" y="2273"/>
                    <a:pt x="-196" y="7048"/>
                    <a:pt x="1178" y="9776"/>
                  </a:cubicBezTo>
                  <a:cubicBezTo>
                    <a:pt x="-392" y="22736"/>
                    <a:pt x="15316" y="24555"/>
                    <a:pt x="21600" y="17734"/>
                  </a:cubicBezTo>
                  <a:cubicBezTo>
                    <a:pt x="21403" y="11823"/>
                    <a:pt x="22385" y="5456"/>
                    <a:pt x="19832" y="227"/>
                  </a:cubicBezTo>
                  <a:close/>
                </a:path>
              </a:pathLst>
            </a:custGeom>
            <a:solidFill>
              <a:srgbClr val="5E403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5987" name="図形 28976"/>
            <p:cNvSpPr/>
            <p:nvPr/>
          </p:nvSpPr>
          <p:spPr>
            <a:xfrm>
              <a:off x="114749" y="57956"/>
              <a:ext cx="5571" cy="410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953" y="-1"/>
                  </a:moveTo>
                  <a:cubicBezTo>
                    <a:pt x="14068" y="3931"/>
                    <a:pt x="5891" y="4805"/>
                    <a:pt x="333" y="435"/>
                  </a:cubicBezTo>
                  <a:cubicBezTo>
                    <a:pt x="-322" y="7426"/>
                    <a:pt x="-322" y="15727"/>
                    <a:pt x="2621" y="21409"/>
                  </a:cubicBezTo>
                  <a:cubicBezTo>
                    <a:pt x="9163" y="20971"/>
                    <a:pt x="16366" y="23616"/>
                    <a:pt x="21600" y="17499"/>
                  </a:cubicBezTo>
                  <a:cubicBezTo>
                    <a:pt x="20836" y="11819"/>
                    <a:pt x="22567" y="6124"/>
                    <a:pt x="19953" y="-1"/>
                  </a:cubicBez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5988" name="グループ 2388"/>
          <p:cNvGrpSpPr/>
          <p:nvPr/>
        </p:nvGrpSpPr>
        <p:grpSpPr>
          <a:xfrm>
            <a:off x="4201815" y="938824"/>
            <a:ext cx="482169" cy="649267"/>
            <a:chOff x="57350" y="14087"/>
            <a:chExt cx="29391" cy="39577"/>
          </a:xfrm>
        </p:grpSpPr>
        <p:grpSp>
          <p:nvGrpSpPr>
            <p:cNvPr id="5989" name="グループ 9656"/>
            <p:cNvGrpSpPr/>
            <p:nvPr/>
          </p:nvGrpSpPr>
          <p:grpSpPr>
            <a:xfrm>
              <a:off x="57350" y="14087"/>
              <a:ext cx="29391" cy="39577"/>
              <a:chOff x="54085" y="9691"/>
              <a:chExt cx="32657" cy="43973"/>
            </a:xfrm>
          </p:grpSpPr>
          <p:sp>
            <p:nvSpPr>
              <p:cNvPr id="5990" name="図形 9645"/>
              <p:cNvSpPr/>
              <p:nvPr/>
            </p:nvSpPr>
            <p:spPr>
              <a:xfrm>
                <a:off x="54085" y="12223"/>
                <a:ext cx="32657" cy="414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718" y="653"/>
                    </a:moveTo>
                    <a:cubicBezTo>
                      <a:pt x="12530" y="-288"/>
                      <a:pt x="15699" y="67"/>
                      <a:pt x="15699" y="67"/>
                    </a:cubicBezTo>
                    <a:cubicBezTo>
                      <a:pt x="16422" y="638"/>
                      <a:pt x="18090" y="780"/>
                      <a:pt x="18632" y="1495"/>
                    </a:cubicBezTo>
                    <a:cubicBezTo>
                      <a:pt x="19175" y="2209"/>
                      <a:pt x="20004" y="2374"/>
                      <a:pt x="20366" y="5017"/>
                    </a:cubicBezTo>
                    <a:cubicBezTo>
                      <a:pt x="20727" y="7659"/>
                      <a:pt x="21758" y="13387"/>
                      <a:pt x="21577" y="16102"/>
                    </a:cubicBezTo>
                    <a:cubicBezTo>
                      <a:pt x="21577" y="16102"/>
                      <a:pt x="21213" y="17461"/>
                      <a:pt x="20420" y="18801"/>
                    </a:cubicBezTo>
                    <a:cubicBezTo>
                      <a:pt x="19940" y="19634"/>
                      <a:pt x="18695" y="21109"/>
                      <a:pt x="18695" y="21109"/>
                    </a:cubicBezTo>
                    <a:cubicBezTo>
                      <a:pt x="16345" y="21821"/>
                      <a:pt x="7066" y="21587"/>
                      <a:pt x="4356" y="21445"/>
                    </a:cubicBezTo>
                    <a:cubicBezTo>
                      <a:pt x="1646" y="21299"/>
                      <a:pt x="2553" y="21573"/>
                      <a:pt x="1557" y="19931"/>
                    </a:cubicBezTo>
                    <a:cubicBezTo>
                      <a:pt x="563" y="18286"/>
                      <a:pt x="293" y="14287"/>
                      <a:pt x="112" y="11568"/>
                    </a:cubicBezTo>
                    <a:cubicBezTo>
                      <a:pt x="-68" y="8854"/>
                      <a:pt x="-68" y="5352"/>
                      <a:pt x="293" y="3495"/>
                    </a:cubicBezTo>
                    <a:cubicBezTo>
                      <a:pt x="647" y="1639"/>
                      <a:pt x="2357" y="1509"/>
                      <a:pt x="2718" y="653"/>
                    </a:cubicBezTo>
                    <a:close/>
                  </a:path>
                </a:pathLst>
              </a:custGeom>
              <a:solidFill>
                <a:srgbClr val="4472C4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91" name="図形 9646"/>
              <p:cNvSpPr/>
              <p:nvPr/>
            </p:nvSpPr>
            <p:spPr>
              <a:xfrm rot="180000">
                <a:off x="76851" y="14466"/>
                <a:ext cx="5514" cy="366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560" y="150"/>
                    </a:moveTo>
                    <a:cubicBezTo>
                      <a:pt x="11040" y="602"/>
                      <a:pt x="5280" y="1881"/>
                      <a:pt x="6240" y="4440"/>
                    </a:cubicBezTo>
                    <a:cubicBezTo>
                      <a:pt x="7200" y="6999"/>
                      <a:pt x="14880" y="12719"/>
                      <a:pt x="17280" y="15503"/>
                    </a:cubicBezTo>
                    <a:cubicBezTo>
                      <a:pt x="19680" y="18288"/>
                      <a:pt x="21600" y="20395"/>
                      <a:pt x="21600" y="21148"/>
                    </a:cubicBezTo>
                    <a:cubicBezTo>
                      <a:pt x="21600" y="21901"/>
                      <a:pt x="18240" y="21675"/>
                      <a:pt x="16320" y="20019"/>
                    </a:cubicBezTo>
                    <a:cubicBezTo>
                      <a:pt x="14400" y="18363"/>
                      <a:pt x="10560" y="13848"/>
                      <a:pt x="8160" y="11063"/>
                    </a:cubicBezTo>
                    <a:cubicBezTo>
                      <a:pt x="5760" y="8278"/>
                      <a:pt x="1920" y="4891"/>
                      <a:pt x="960" y="3311"/>
                    </a:cubicBezTo>
                    <a:cubicBezTo>
                      <a:pt x="0" y="1731"/>
                      <a:pt x="0" y="2032"/>
                      <a:pt x="1440" y="1505"/>
                    </a:cubicBezTo>
                    <a:cubicBezTo>
                      <a:pt x="2880" y="978"/>
                      <a:pt x="10080" y="-301"/>
                      <a:pt x="10560" y="150"/>
                    </a:cubicBezTo>
                    <a:close/>
                  </a:path>
                </a:pathLst>
              </a:custGeom>
              <a:solidFill>
                <a:srgbClr val="4472C4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92" name="図形 9647"/>
              <p:cNvSpPr/>
              <p:nvPr/>
            </p:nvSpPr>
            <p:spPr>
              <a:xfrm>
                <a:off x="57782" y="9691"/>
                <a:ext cx="20340" cy="511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93" y="18211"/>
                    </a:moveTo>
                    <a:cubicBezTo>
                      <a:pt x="-118" y="16517"/>
                      <a:pt x="0" y="11011"/>
                      <a:pt x="593" y="8894"/>
                    </a:cubicBezTo>
                    <a:cubicBezTo>
                      <a:pt x="1186" y="6776"/>
                      <a:pt x="2492" y="5082"/>
                      <a:pt x="4628" y="3811"/>
                    </a:cubicBezTo>
                    <a:cubicBezTo>
                      <a:pt x="6764" y="2541"/>
                      <a:pt x="11393" y="1270"/>
                      <a:pt x="13885" y="847"/>
                    </a:cubicBezTo>
                    <a:cubicBezTo>
                      <a:pt x="16378" y="423"/>
                      <a:pt x="18751" y="-847"/>
                      <a:pt x="19938" y="1270"/>
                    </a:cubicBezTo>
                    <a:cubicBezTo>
                      <a:pt x="21125" y="3388"/>
                      <a:pt x="21718" y="11858"/>
                      <a:pt x="21600" y="14823"/>
                    </a:cubicBezTo>
                    <a:cubicBezTo>
                      <a:pt x="21481" y="17788"/>
                      <a:pt x="19463" y="21176"/>
                      <a:pt x="18751" y="21176"/>
                    </a:cubicBezTo>
                    <a:cubicBezTo>
                      <a:pt x="18039" y="21176"/>
                      <a:pt x="17802" y="16517"/>
                      <a:pt x="17327" y="15247"/>
                    </a:cubicBezTo>
                    <a:cubicBezTo>
                      <a:pt x="16852" y="13976"/>
                      <a:pt x="16734" y="12705"/>
                      <a:pt x="15784" y="11435"/>
                    </a:cubicBezTo>
                    <a:cubicBezTo>
                      <a:pt x="14835" y="10164"/>
                      <a:pt x="13173" y="7200"/>
                      <a:pt x="11630" y="6776"/>
                    </a:cubicBezTo>
                    <a:cubicBezTo>
                      <a:pt x="10087" y="6352"/>
                      <a:pt x="7239" y="7200"/>
                      <a:pt x="6171" y="8894"/>
                    </a:cubicBezTo>
                    <a:cubicBezTo>
                      <a:pt x="5103" y="10588"/>
                      <a:pt x="6052" y="17788"/>
                      <a:pt x="5221" y="19058"/>
                    </a:cubicBezTo>
                    <a:cubicBezTo>
                      <a:pt x="4391" y="20329"/>
                      <a:pt x="1305" y="19905"/>
                      <a:pt x="593" y="18211"/>
                    </a:cubicBezTo>
                    <a:close/>
                  </a:path>
                </a:pathLst>
              </a:custGeom>
              <a:solidFill>
                <a:srgbClr val="4472C4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93" name="図形 9648"/>
              <p:cNvSpPr/>
              <p:nvPr/>
            </p:nvSpPr>
            <p:spPr>
              <a:xfrm>
                <a:off x="59893" y="32083"/>
                <a:ext cx="19186" cy="2030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7834" y="1098"/>
                    </a:moveTo>
                    <a:cubicBezTo>
                      <a:pt x="16844" y="2745"/>
                      <a:pt x="15853" y="8603"/>
                      <a:pt x="13078" y="11715"/>
                    </a:cubicBezTo>
                    <a:cubicBezTo>
                      <a:pt x="10304" y="14827"/>
                      <a:pt x="-396" y="19037"/>
                      <a:pt x="198" y="20501"/>
                    </a:cubicBezTo>
                    <a:cubicBezTo>
                      <a:pt x="792" y="21966"/>
                      <a:pt x="13673" y="21233"/>
                      <a:pt x="17042" y="21050"/>
                    </a:cubicBezTo>
                    <a:cubicBezTo>
                      <a:pt x="20411" y="20867"/>
                      <a:pt x="20807" y="20135"/>
                      <a:pt x="21401" y="18488"/>
                    </a:cubicBezTo>
                    <a:cubicBezTo>
                      <a:pt x="21996" y="16840"/>
                      <a:pt x="21203" y="12996"/>
                      <a:pt x="21005" y="10250"/>
                    </a:cubicBezTo>
                    <a:cubicBezTo>
                      <a:pt x="20807" y="7505"/>
                      <a:pt x="20014" y="2745"/>
                      <a:pt x="19618" y="1281"/>
                    </a:cubicBezTo>
                    <a:cubicBezTo>
                      <a:pt x="19222" y="-183"/>
                      <a:pt x="18825" y="-549"/>
                      <a:pt x="17834" y="1098"/>
                    </a:cubicBezTo>
                    <a:close/>
                  </a:path>
                </a:pathLst>
              </a:custGeom>
              <a:solidFill>
                <a:srgbClr val="90D7F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94" name="図形 9650"/>
              <p:cNvSpPr/>
              <p:nvPr/>
            </p:nvSpPr>
            <p:spPr>
              <a:xfrm>
                <a:off x="80100" y="20042"/>
                <a:ext cx="3218" cy="42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78" y="6967"/>
                    </a:moveTo>
                    <a:cubicBezTo>
                      <a:pt x="3756" y="5574"/>
                      <a:pt x="14086" y="0"/>
                      <a:pt x="16904" y="696"/>
                    </a:cubicBezTo>
                    <a:cubicBezTo>
                      <a:pt x="19721" y="1393"/>
                      <a:pt x="22539" y="9754"/>
                      <a:pt x="21600" y="13238"/>
                    </a:cubicBezTo>
                    <a:cubicBezTo>
                      <a:pt x="20660" y="16722"/>
                      <a:pt x="9391" y="21600"/>
                      <a:pt x="6573" y="21600"/>
                    </a:cubicBezTo>
                    <a:cubicBezTo>
                      <a:pt x="3756" y="21600"/>
                      <a:pt x="939" y="14632"/>
                      <a:pt x="939" y="12541"/>
                    </a:cubicBezTo>
                    <a:cubicBezTo>
                      <a:pt x="939" y="10451"/>
                      <a:pt x="0" y="8361"/>
                      <a:pt x="1878" y="6967"/>
                    </a:cubicBezTo>
                    <a:close/>
                  </a:path>
                </a:pathLst>
              </a:cu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95" name="図形 9651"/>
              <p:cNvSpPr/>
              <p:nvPr/>
            </p:nvSpPr>
            <p:spPr>
              <a:xfrm>
                <a:off x="81923" y="36234"/>
                <a:ext cx="3265" cy="810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78" y="6967"/>
                    </a:moveTo>
                    <a:cubicBezTo>
                      <a:pt x="3756" y="5574"/>
                      <a:pt x="14086" y="0"/>
                      <a:pt x="16904" y="696"/>
                    </a:cubicBezTo>
                    <a:cubicBezTo>
                      <a:pt x="19721" y="1393"/>
                      <a:pt x="22539" y="9754"/>
                      <a:pt x="21600" y="13238"/>
                    </a:cubicBezTo>
                    <a:cubicBezTo>
                      <a:pt x="20660" y="16722"/>
                      <a:pt x="9391" y="21600"/>
                      <a:pt x="6573" y="21600"/>
                    </a:cubicBezTo>
                    <a:cubicBezTo>
                      <a:pt x="3756" y="21600"/>
                      <a:pt x="939" y="14632"/>
                      <a:pt x="939" y="12541"/>
                    </a:cubicBezTo>
                    <a:cubicBezTo>
                      <a:pt x="939" y="10451"/>
                      <a:pt x="0" y="8361"/>
                      <a:pt x="1878" y="6967"/>
                    </a:cubicBezTo>
                    <a:close/>
                  </a:path>
                </a:pathLst>
              </a:cu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96" name="図形 9652"/>
              <p:cNvSpPr/>
              <p:nvPr/>
            </p:nvSpPr>
            <p:spPr>
              <a:xfrm>
                <a:off x="80100" y="24410"/>
                <a:ext cx="4564" cy="33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67" y="15286"/>
                    </a:moveTo>
                    <a:cubicBezTo>
                      <a:pt x="3794" y="11963"/>
                      <a:pt x="14886" y="2326"/>
                      <a:pt x="18097" y="664"/>
                    </a:cubicBezTo>
                    <a:cubicBezTo>
                      <a:pt x="21308" y="-996"/>
                      <a:pt x="21891" y="1993"/>
                      <a:pt x="20724" y="4320"/>
                    </a:cubicBezTo>
                    <a:cubicBezTo>
                      <a:pt x="19556" y="6646"/>
                      <a:pt x="12551" y="11963"/>
                      <a:pt x="9632" y="14621"/>
                    </a:cubicBezTo>
                    <a:cubicBezTo>
                      <a:pt x="6713" y="17280"/>
                      <a:pt x="3502" y="21600"/>
                      <a:pt x="2335" y="21600"/>
                    </a:cubicBezTo>
                    <a:cubicBezTo>
                      <a:pt x="1167" y="21600"/>
                      <a:pt x="-1459" y="18609"/>
                      <a:pt x="1167" y="15286"/>
                    </a:cubicBezTo>
                    <a:close/>
                  </a:path>
                </a:pathLst>
              </a:cu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97" name="図形 9653"/>
              <p:cNvSpPr/>
              <p:nvPr/>
            </p:nvSpPr>
            <p:spPr>
              <a:xfrm>
                <a:off x="80100" y="26819"/>
                <a:ext cx="4564" cy="33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67" y="15286"/>
                    </a:moveTo>
                    <a:cubicBezTo>
                      <a:pt x="3794" y="11963"/>
                      <a:pt x="14886" y="2326"/>
                      <a:pt x="18097" y="664"/>
                    </a:cubicBezTo>
                    <a:cubicBezTo>
                      <a:pt x="21308" y="-996"/>
                      <a:pt x="21891" y="1993"/>
                      <a:pt x="20724" y="4320"/>
                    </a:cubicBezTo>
                    <a:cubicBezTo>
                      <a:pt x="19556" y="6646"/>
                      <a:pt x="12551" y="11963"/>
                      <a:pt x="9632" y="14621"/>
                    </a:cubicBezTo>
                    <a:cubicBezTo>
                      <a:pt x="6713" y="17280"/>
                      <a:pt x="3502" y="21600"/>
                      <a:pt x="2335" y="21600"/>
                    </a:cubicBezTo>
                    <a:cubicBezTo>
                      <a:pt x="1167" y="21600"/>
                      <a:pt x="-1459" y="18609"/>
                      <a:pt x="1167" y="15286"/>
                    </a:cubicBezTo>
                    <a:close/>
                  </a:path>
                </a:pathLst>
              </a:cu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98" name="図形 9654"/>
              <p:cNvSpPr/>
              <p:nvPr/>
            </p:nvSpPr>
            <p:spPr>
              <a:xfrm>
                <a:off x="80100" y="29422"/>
                <a:ext cx="4564" cy="33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67" y="15286"/>
                    </a:moveTo>
                    <a:cubicBezTo>
                      <a:pt x="3794" y="11963"/>
                      <a:pt x="14886" y="2326"/>
                      <a:pt x="18097" y="664"/>
                    </a:cubicBezTo>
                    <a:cubicBezTo>
                      <a:pt x="21308" y="-996"/>
                      <a:pt x="21891" y="1993"/>
                      <a:pt x="20724" y="4320"/>
                    </a:cubicBezTo>
                    <a:cubicBezTo>
                      <a:pt x="19556" y="6646"/>
                      <a:pt x="12551" y="11963"/>
                      <a:pt x="9632" y="14621"/>
                    </a:cubicBezTo>
                    <a:cubicBezTo>
                      <a:pt x="6713" y="17280"/>
                      <a:pt x="3502" y="21600"/>
                      <a:pt x="2335" y="21600"/>
                    </a:cubicBezTo>
                    <a:cubicBezTo>
                      <a:pt x="1167" y="21600"/>
                      <a:pt x="-1459" y="18609"/>
                      <a:pt x="1167" y="15286"/>
                    </a:cubicBezTo>
                    <a:close/>
                  </a:path>
                </a:pathLst>
              </a:cu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5999" name="図形 9655"/>
              <p:cNvSpPr/>
              <p:nvPr/>
            </p:nvSpPr>
            <p:spPr>
              <a:xfrm>
                <a:off x="56409" y="17019"/>
                <a:ext cx="19737" cy="160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00" y="3600"/>
                    </a:moveTo>
                    <a:cubicBezTo>
                      <a:pt x="1050" y="1800"/>
                      <a:pt x="4500" y="3600"/>
                      <a:pt x="7950" y="3600"/>
                    </a:cubicBezTo>
                    <a:cubicBezTo>
                      <a:pt x="11400" y="3600"/>
                      <a:pt x="19500" y="0"/>
                      <a:pt x="21000" y="1800"/>
                    </a:cubicBezTo>
                    <a:cubicBezTo>
                      <a:pt x="22500" y="3600"/>
                      <a:pt x="20250" y="16200"/>
                      <a:pt x="17400" y="18000"/>
                    </a:cubicBezTo>
                    <a:cubicBezTo>
                      <a:pt x="14550" y="19800"/>
                      <a:pt x="6150" y="21600"/>
                      <a:pt x="3300" y="19800"/>
                    </a:cubicBezTo>
                    <a:cubicBezTo>
                      <a:pt x="450" y="18000"/>
                      <a:pt x="-450" y="5400"/>
                      <a:pt x="300" y="3600"/>
                    </a:cubicBezTo>
                    <a:close/>
                  </a:path>
                </a:pathLst>
              </a:custGeom>
              <a:solidFill>
                <a:srgbClr val="4472C4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6000" name="グループ 9681"/>
            <p:cNvGrpSpPr/>
            <p:nvPr/>
          </p:nvGrpSpPr>
          <p:grpSpPr>
            <a:xfrm>
              <a:off x="62952" y="31803"/>
              <a:ext cx="15225" cy="16378"/>
              <a:chOff x="17944" y="32940"/>
              <a:chExt cx="30419" cy="32723"/>
            </a:xfrm>
          </p:grpSpPr>
          <p:sp>
            <p:nvSpPr>
              <p:cNvPr id="6001" name="図形 9674"/>
              <p:cNvSpPr/>
              <p:nvPr/>
            </p:nvSpPr>
            <p:spPr>
              <a:xfrm>
                <a:off x="42135" y="54625"/>
                <a:ext cx="6228" cy="429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040" y="696"/>
                    </a:moveTo>
                    <a:cubicBezTo>
                      <a:pt x="13920" y="-696"/>
                      <a:pt x="18720" y="696"/>
                      <a:pt x="20160" y="3483"/>
                    </a:cubicBezTo>
                    <a:cubicBezTo>
                      <a:pt x="21600" y="6270"/>
                      <a:pt x="22080" y="16025"/>
                      <a:pt x="21600" y="18812"/>
                    </a:cubicBezTo>
                    <a:cubicBezTo>
                      <a:pt x="21120" y="21600"/>
                      <a:pt x="18720" y="21600"/>
                      <a:pt x="15360" y="20903"/>
                    </a:cubicBezTo>
                    <a:cubicBezTo>
                      <a:pt x="12000" y="20206"/>
                      <a:pt x="960" y="16722"/>
                      <a:pt x="480" y="13935"/>
                    </a:cubicBezTo>
                    <a:cubicBezTo>
                      <a:pt x="0" y="11148"/>
                      <a:pt x="8160" y="2090"/>
                      <a:pt x="11040" y="696"/>
                    </a:cubicBezTo>
                    <a:close/>
                  </a:path>
                </a:pathLst>
              </a:custGeom>
              <a:solidFill>
                <a:srgbClr val="FFC000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02" name="図形 9672"/>
              <p:cNvSpPr/>
              <p:nvPr/>
            </p:nvSpPr>
            <p:spPr>
              <a:xfrm rot="120000">
                <a:off x="29494" y="56684"/>
                <a:ext cx="15615" cy="897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978" y="1993"/>
                    </a:moveTo>
                    <a:cubicBezTo>
                      <a:pt x="1705" y="1993"/>
                      <a:pt x="2842" y="1661"/>
                      <a:pt x="2273" y="1993"/>
                    </a:cubicBezTo>
                    <a:cubicBezTo>
                      <a:pt x="1705" y="2326"/>
                      <a:pt x="189" y="3323"/>
                      <a:pt x="189" y="4984"/>
                    </a:cubicBezTo>
                    <a:cubicBezTo>
                      <a:pt x="189" y="6646"/>
                      <a:pt x="0" y="11963"/>
                      <a:pt x="2463" y="13292"/>
                    </a:cubicBezTo>
                    <a:cubicBezTo>
                      <a:pt x="4926" y="14621"/>
                      <a:pt x="13073" y="13292"/>
                      <a:pt x="15347" y="14621"/>
                    </a:cubicBezTo>
                    <a:cubicBezTo>
                      <a:pt x="17621" y="15950"/>
                      <a:pt x="15536" y="21267"/>
                      <a:pt x="16294" y="21600"/>
                    </a:cubicBezTo>
                    <a:cubicBezTo>
                      <a:pt x="17052" y="21932"/>
                      <a:pt x="20084" y="18941"/>
                      <a:pt x="20842" y="16615"/>
                    </a:cubicBezTo>
                    <a:cubicBezTo>
                      <a:pt x="21600" y="14289"/>
                      <a:pt x="21789" y="10301"/>
                      <a:pt x="21221" y="7643"/>
                    </a:cubicBezTo>
                    <a:cubicBezTo>
                      <a:pt x="20652" y="4984"/>
                      <a:pt x="19515" y="996"/>
                      <a:pt x="16673" y="332"/>
                    </a:cubicBezTo>
                    <a:cubicBezTo>
                      <a:pt x="13831" y="-332"/>
                      <a:pt x="6252" y="1993"/>
                      <a:pt x="3978" y="1993"/>
                    </a:cubicBezTo>
                    <a:close/>
                  </a:path>
                </a:pathLst>
              </a:custGeom>
              <a:solidFill>
                <a:srgbClr val="FFC000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03" name="楕円 9668"/>
              <p:cNvSpPr/>
              <p:nvPr/>
            </p:nvSpPr>
            <p:spPr>
              <a:xfrm>
                <a:off x="19215" y="34998"/>
                <a:ext cx="13807" cy="12926"/>
              </a:xfrm>
              <a:prstGeom prst="ellipse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04" name="図形 9670"/>
              <p:cNvSpPr/>
              <p:nvPr/>
            </p:nvSpPr>
            <p:spPr>
              <a:xfrm>
                <a:off x="24365" y="43920"/>
                <a:ext cx="20492" cy="1603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545" y="201"/>
                    </a:moveTo>
                    <a:cubicBezTo>
                      <a:pt x="8345" y="201"/>
                      <a:pt x="9490" y="2826"/>
                      <a:pt x="11454" y="4037"/>
                    </a:cubicBezTo>
                    <a:cubicBezTo>
                      <a:pt x="13418" y="5248"/>
                      <a:pt x="16690" y="6257"/>
                      <a:pt x="18327" y="7469"/>
                    </a:cubicBezTo>
                    <a:cubicBezTo>
                      <a:pt x="19963" y="8680"/>
                      <a:pt x="21436" y="10093"/>
                      <a:pt x="21436" y="12314"/>
                    </a:cubicBezTo>
                    <a:cubicBezTo>
                      <a:pt x="21436" y="14534"/>
                      <a:pt x="19963" y="19985"/>
                      <a:pt x="17836" y="21196"/>
                    </a:cubicBezTo>
                    <a:cubicBezTo>
                      <a:pt x="15709" y="22407"/>
                      <a:pt x="10472" y="20388"/>
                      <a:pt x="8672" y="19985"/>
                    </a:cubicBezTo>
                    <a:cubicBezTo>
                      <a:pt x="6872" y="19581"/>
                      <a:pt x="6545" y="18773"/>
                      <a:pt x="6218" y="18168"/>
                    </a:cubicBezTo>
                    <a:cubicBezTo>
                      <a:pt x="5890" y="17562"/>
                      <a:pt x="6545" y="16755"/>
                      <a:pt x="5890" y="15342"/>
                    </a:cubicBezTo>
                    <a:cubicBezTo>
                      <a:pt x="5236" y="13928"/>
                      <a:pt x="2945" y="10295"/>
                      <a:pt x="2127" y="8680"/>
                    </a:cubicBezTo>
                    <a:cubicBezTo>
                      <a:pt x="1309" y="7065"/>
                      <a:pt x="-490" y="6056"/>
                      <a:pt x="163" y="4642"/>
                    </a:cubicBezTo>
                    <a:cubicBezTo>
                      <a:pt x="818" y="3229"/>
                      <a:pt x="4745" y="201"/>
                      <a:pt x="6545" y="201"/>
                    </a:cubicBezTo>
                    <a:close/>
                  </a:path>
                </a:pathLst>
              </a:custGeom>
              <a:solidFill>
                <a:srgbClr val="FFC000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05" name="図形 9675"/>
              <p:cNvSpPr/>
              <p:nvPr/>
            </p:nvSpPr>
            <p:spPr>
              <a:xfrm>
                <a:off x="29879" y="47214"/>
                <a:ext cx="10423" cy="913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510" y="21240"/>
                    </a:moveTo>
                    <a:cubicBezTo>
                      <a:pt x="1080" y="21960"/>
                      <a:pt x="540" y="20160"/>
                      <a:pt x="270" y="19800"/>
                    </a:cubicBezTo>
                    <a:cubicBezTo>
                      <a:pt x="0" y="19440"/>
                      <a:pt x="0" y="18720"/>
                      <a:pt x="1620" y="17280"/>
                    </a:cubicBezTo>
                    <a:cubicBezTo>
                      <a:pt x="3240" y="15840"/>
                      <a:pt x="8100" y="12240"/>
                      <a:pt x="9990" y="10080"/>
                    </a:cubicBezTo>
                    <a:cubicBezTo>
                      <a:pt x="11880" y="7920"/>
                      <a:pt x="12960" y="4680"/>
                      <a:pt x="14310" y="3240"/>
                    </a:cubicBezTo>
                    <a:cubicBezTo>
                      <a:pt x="15660" y="1800"/>
                      <a:pt x="18360" y="0"/>
                      <a:pt x="19440" y="360"/>
                    </a:cubicBezTo>
                    <a:cubicBezTo>
                      <a:pt x="20520" y="720"/>
                      <a:pt x="21870" y="3240"/>
                      <a:pt x="21330" y="5400"/>
                    </a:cubicBezTo>
                    <a:cubicBezTo>
                      <a:pt x="20790" y="7560"/>
                      <a:pt x="17820" y="12600"/>
                      <a:pt x="14850" y="15120"/>
                    </a:cubicBezTo>
                    <a:cubicBezTo>
                      <a:pt x="11880" y="17640"/>
                      <a:pt x="5940" y="20520"/>
                      <a:pt x="3510" y="21240"/>
                    </a:cubicBezTo>
                    <a:close/>
                  </a:path>
                </a:pathLst>
              </a:custGeom>
              <a:solidFill>
                <a:srgbClr val="A5A5A5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06" name="図形 9671"/>
              <p:cNvSpPr/>
              <p:nvPr/>
            </p:nvSpPr>
            <p:spPr>
              <a:xfrm>
                <a:off x="30469" y="47763"/>
                <a:ext cx="15293" cy="1208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675" y="490"/>
                    </a:moveTo>
                    <a:cubicBezTo>
                      <a:pt x="9340" y="1718"/>
                      <a:pt x="6227" y="8345"/>
                      <a:pt x="4475" y="10554"/>
                    </a:cubicBezTo>
                    <a:cubicBezTo>
                      <a:pt x="2724" y="12763"/>
                      <a:pt x="389" y="12272"/>
                      <a:pt x="194" y="13745"/>
                    </a:cubicBezTo>
                    <a:cubicBezTo>
                      <a:pt x="0" y="15218"/>
                      <a:pt x="194" y="18900"/>
                      <a:pt x="2918" y="19881"/>
                    </a:cubicBezTo>
                    <a:cubicBezTo>
                      <a:pt x="5643" y="20863"/>
                      <a:pt x="14205" y="22336"/>
                      <a:pt x="17318" y="20618"/>
                    </a:cubicBezTo>
                    <a:cubicBezTo>
                      <a:pt x="20432" y="18900"/>
                      <a:pt x="21405" y="12518"/>
                      <a:pt x="21600" y="9572"/>
                    </a:cubicBezTo>
                    <a:cubicBezTo>
                      <a:pt x="21794" y="6627"/>
                      <a:pt x="21016" y="3681"/>
                      <a:pt x="19459" y="2209"/>
                    </a:cubicBezTo>
                    <a:cubicBezTo>
                      <a:pt x="17902" y="736"/>
                      <a:pt x="14010" y="-736"/>
                      <a:pt x="11675" y="49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07" name="図形 9673"/>
              <p:cNvSpPr/>
              <p:nvPr/>
            </p:nvSpPr>
            <p:spPr>
              <a:xfrm>
                <a:off x="17944" y="47561"/>
                <a:ext cx="11398" cy="1248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874" y="237"/>
                    </a:moveTo>
                    <a:cubicBezTo>
                      <a:pt x="13532" y="2373"/>
                      <a:pt x="11450" y="4272"/>
                      <a:pt x="10149" y="6646"/>
                    </a:cubicBezTo>
                    <a:cubicBezTo>
                      <a:pt x="8848" y="9019"/>
                      <a:pt x="8587" y="13054"/>
                      <a:pt x="7026" y="14479"/>
                    </a:cubicBezTo>
                    <a:cubicBezTo>
                      <a:pt x="5465" y="15903"/>
                      <a:pt x="1301" y="14479"/>
                      <a:pt x="520" y="15191"/>
                    </a:cubicBezTo>
                    <a:cubicBezTo>
                      <a:pt x="-260" y="15903"/>
                      <a:pt x="780" y="18514"/>
                      <a:pt x="1561" y="19463"/>
                    </a:cubicBezTo>
                    <a:cubicBezTo>
                      <a:pt x="2342" y="20413"/>
                      <a:pt x="4684" y="21362"/>
                      <a:pt x="6506" y="21362"/>
                    </a:cubicBezTo>
                    <a:cubicBezTo>
                      <a:pt x="8327" y="21362"/>
                      <a:pt x="11710" y="20175"/>
                      <a:pt x="12751" y="19463"/>
                    </a:cubicBezTo>
                    <a:cubicBezTo>
                      <a:pt x="13792" y="18751"/>
                      <a:pt x="13012" y="17090"/>
                      <a:pt x="13532" y="15903"/>
                    </a:cubicBezTo>
                    <a:cubicBezTo>
                      <a:pt x="14053" y="14716"/>
                      <a:pt x="15354" y="13529"/>
                      <a:pt x="16655" y="11393"/>
                    </a:cubicBezTo>
                    <a:cubicBezTo>
                      <a:pt x="17956" y="9257"/>
                      <a:pt x="21600" y="4509"/>
                      <a:pt x="21600" y="2610"/>
                    </a:cubicBezTo>
                    <a:cubicBezTo>
                      <a:pt x="21600" y="712"/>
                      <a:pt x="19778" y="474"/>
                      <a:pt x="17696" y="0"/>
                    </a:cubicBezTo>
                  </a:path>
                </a:pathLst>
              </a:custGeom>
              <a:solidFill>
                <a:srgbClr val="FFC000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08" name="図形 9677"/>
              <p:cNvSpPr/>
              <p:nvPr/>
            </p:nvSpPr>
            <p:spPr>
              <a:xfrm>
                <a:off x="22097" y="32940"/>
                <a:ext cx="13184" cy="1413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890" y="2254"/>
                    </a:moveTo>
                    <a:cubicBezTo>
                      <a:pt x="2629" y="996"/>
                      <a:pt x="-1894" y="3932"/>
                      <a:pt x="1272" y="4770"/>
                    </a:cubicBezTo>
                    <a:cubicBezTo>
                      <a:pt x="-764" y="5400"/>
                      <a:pt x="-311" y="8545"/>
                      <a:pt x="1951" y="7706"/>
                    </a:cubicBezTo>
                    <a:cubicBezTo>
                      <a:pt x="1951" y="7706"/>
                      <a:pt x="1326" y="14680"/>
                      <a:pt x="5172" y="12583"/>
                    </a:cubicBezTo>
                    <a:cubicBezTo>
                      <a:pt x="6264" y="13072"/>
                      <a:pt x="8509" y="10642"/>
                      <a:pt x="8509" y="10642"/>
                    </a:cubicBezTo>
                    <a:cubicBezTo>
                      <a:pt x="9641" y="11481"/>
                      <a:pt x="10319" y="12740"/>
                      <a:pt x="10092" y="14208"/>
                    </a:cubicBezTo>
                    <a:cubicBezTo>
                      <a:pt x="9641" y="15885"/>
                      <a:pt x="5795" y="16934"/>
                      <a:pt x="5344" y="14627"/>
                    </a:cubicBezTo>
                    <a:cubicBezTo>
                      <a:pt x="5344" y="16724"/>
                      <a:pt x="4438" y="19869"/>
                      <a:pt x="7831" y="19660"/>
                    </a:cubicBezTo>
                    <a:cubicBezTo>
                      <a:pt x="7378" y="21757"/>
                      <a:pt x="11450" y="22595"/>
                      <a:pt x="11450" y="20079"/>
                    </a:cubicBezTo>
                    <a:cubicBezTo>
                      <a:pt x="13259" y="21337"/>
                      <a:pt x="15068" y="21127"/>
                      <a:pt x="15295" y="18611"/>
                    </a:cubicBezTo>
                    <a:cubicBezTo>
                      <a:pt x="17557" y="20289"/>
                      <a:pt x="19592" y="17563"/>
                      <a:pt x="18914" y="15256"/>
                    </a:cubicBezTo>
                    <a:cubicBezTo>
                      <a:pt x="23212" y="16095"/>
                      <a:pt x="21855" y="7287"/>
                      <a:pt x="18235" y="8126"/>
                    </a:cubicBezTo>
                    <a:cubicBezTo>
                      <a:pt x="19140" y="4141"/>
                      <a:pt x="17104" y="4980"/>
                      <a:pt x="13938" y="4351"/>
                    </a:cubicBezTo>
                    <a:cubicBezTo>
                      <a:pt x="13938" y="3722"/>
                      <a:pt x="14164" y="3093"/>
                      <a:pt x="13712" y="2674"/>
                    </a:cubicBezTo>
                    <a:cubicBezTo>
                      <a:pt x="10998" y="2254"/>
                      <a:pt x="7152" y="-2569"/>
                      <a:pt x="5344" y="1835"/>
                    </a:cubicBezTo>
                    <a:lnTo>
                      <a:pt x="4890" y="2254"/>
                    </a:lnTo>
                    <a:close/>
                  </a:path>
                </a:pathLst>
              </a:custGeom>
              <a:solidFill>
                <a:srgbClr val="B79B75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09" name="図形 9678"/>
              <p:cNvSpPr/>
              <p:nvPr/>
            </p:nvSpPr>
            <p:spPr>
              <a:xfrm>
                <a:off x="19215" y="38018"/>
                <a:ext cx="1873" cy="2031"/>
              </a:xfrm>
              <a:prstGeom prst="roundRect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10" name="図形 9679"/>
              <p:cNvSpPr/>
              <p:nvPr/>
            </p:nvSpPr>
            <p:spPr>
              <a:xfrm rot="9300000">
                <a:off x="19891" y="41334"/>
                <a:ext cx="2394" cy="2182"/>
              </a:xfrm>
              <a:prstGeom prst="blockArc">
                <a:avLst/>
              </a:prstGeom>
              <a:solidFill>
                <a:srgbClr val="E78B8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11" name="楕円 9680"/>
              <p:cNvSpPr/>
              <p:nvPr/>
            </p:nvSpPr>
            <p:spPr>
              <a:xfrm>
                <a:off x="22097" y="40077"/>
                <a:ext cx="902" cy="902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6012" name="グループ 9706"/>
            <p:cNvGrpSpPr/>
            <p:nvPr/>
          </p:nvGrpSpPr>
          <p:grpSpPr>
            <a:xfrm>
              <a:off x="62545" y="24650"/>
              <a:ext cx="11478" cy="3968"/>
              <a:chOff x="12711" y="47485"/>
              <a:chExt cx="50904" cy="17601"/>
            </a:xfrm>
          </p:grpSpPr>
          <p:sp>
            <p:nvSpPr>
              <p:cNvPr id="6013" name="図形 9696"/>
              <p:cNvSpPr/>
              <p:nvPr/>
            </p:nvSpPr>
            <p:spPr>
              <a:xfrm>
                <a:off x="12711" y="47485"/>
                <a:ext cx="14274" cy="1715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61" y="5061"/>
                    </a:moveTo>
                    <a:cubicBezTo>
                      <a:pt x="3529" y="5061"/>
                      <a:pt x="5594" y="5061"/>
                      <a:pt x="7662" y="5061"/>
                    </a:cubicBezTo>
                    <a:cubicBezTo>
                      <a:pt x="6008" y="-2206"/>
                      <a:pt x="13863" y="-1341"/>
                      <a:pt x="12622" y="5581"/>
                    </a:cubicBezTo>
                    <a:cubicBezTo>
                      <a:pt x="15515" y="6100"/>
                      <a:pt x="19442" y="3850"/>
                      <a:pt x="21302" y="6446"/>
                    </a:cubicBezTo>
                    <a:cubicBezTo>
                      <a:pt x="21509" y="7311"/>
                      <a:pt x="21716" y="8176"/>
                      <a:pt x="21509" y="8869"/>
                    </a:cubicBezTo>
                    <a:cubicBezTo>
                      <a:pt x="20268" y="10253"/>
                      <a:pt x="18202" y="10599"/>
                      <a:pt x="16342" y="9907"/>
                    </a:cubicBezTo>
                    <a:cubicBezTo>
                      <a:pt x="17582" y="14234"/>
                      <a:pt x="17995" y="23752"/>
                      <a:pt x="9522" y="21156"/>
                    </a:cubicBezTo>
                    <a:cubicBezTo>
                      <a:pt x="6215" y="17175"/>
                      <a:pt x="9315" y="18387"/>
                      <a:pt x="12622" y="17349"/>
                    </a:cubicBezTo>
                    <a:cubicBezTo>
                      <a:pt x="13448" y="15445"/>
                      <a:pt x="12828" y="10253"/>
                      <a:pt x="10141" y="13887"/>
                    </a:cubicBezTo>
                    <a:cubicBezTo>
                      <a:pt x="9729" y="14580"/>
                      <a:pt x="9315" y="15099"/>
                      <a:pt x="8694" y="15791"/>
                    </a:cubicBezTo>
                    <a:cubicBezTo>
                      <a:pt x="5594" y="22195"/>
                      <a:pt x="-4118" y="14580"/>
                      <a:pt x="5388" y="13022"/>
                    </a:cubicBezTo>
                    <a:cubicBezTo>
                      <a:pt x="6215" y="12503"/>
                      <a:pt x="7249" y="12157"/>
                      <a:pt x="7867" y="11464"/>
                    </a:cubicBezTo>
                    <a:cubicBezTo>
                      <a:pt x="7867" y="11292"/>
                      <a:pt x="8722" y="10022"/>
                      <a:pt x="8515" y="10022"/>
                    </a:cubicBezTo>
                    <a:lnTo>
                      <a:pt x="698" y="8986"/>
                    </a:lnTo>
                    <a:cubicBezTo>
                      <a:pt x="-1164" y="7085"/>
                      <a:pt x="1207" y="6369"/>
                      <a:pt x="1461" y="5061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14" name="図形 9697"/>
              <p:cNvSpPr/>
              <p:nvPr/>
            </p:nvSpPr>
            <p:spPr>
              <a:xfrm>
                <a:off x="31591" y="49300"/>
                <a:ext cx="13340" cy="1578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793" y="1314"/>
                    </a:moveTo>
                    <a:cubicBezTo>
                      <a:pt x="3785" y="6573"/>
                      <a:pt x="-7571" y="19909"/>
                      <a:pt x="8239" y="18782"/>
                    </a:cubicBezTo>
                    <a:cubicBezTo>
                      <a:pt x="10020" y="18219"/>
                      <a:pt x="11802" y="17092"/>
                      <a:pt x="13360" y="16340"/>
                    </a:cubicBezTo>
                    <a:cubicBezTo>
                      <a:pt x="15364" y="18031"/>
                      <a:pt x="15587" y="21600"/>
                      <a:pt x="18705" y="21600"/>
                    </a:cubicBezTo>
                    <a:cubicBezTo>
                      <a:pt x="25162" y="18219"/>
                      <a:pt x="19373" y="9203"/>
                      <a:pt x="12692" y="9391"/>
                    </a:cubicBezTo>
                    <a:cubicBezTo>
                      <a:pt x="11579" y="10330"/>
                      <a:pt x="12024" y="12020"/>
                      <a:pt x="12247" y="13147"/>
                    </a:cubicBezTo>
                    <a:cubicBezTo>
                      <a:pt x="10243" y="13147"/>
                      <a:pt x="6903" y="14462"/>
                      <a:pt x="5789" y="12584"/>
                    </a:cubicBezTo>
                    <a:cubicBezTo>
                      <a:pt x="6903" y="7888"/>
                      <a:pt x="19150" y="6010"/>
                      <a:pt x="11356" y="187"/>
                    </a:cubicBezTo>
                    <a:cubicBezTo>
                      <a:pt x="10020" y="187"/>
                      <a:pt x="9352" y="939"/>
                      <a:pt x="8239" y="1126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15" name="図形 9703"/>
              <p:cNvSpPr/>
              <p:nvPr/>
            </p:nvSpPr>
            <p:spPr>
              <a:xfrm>
                <a:off x="51282" y="49321"/>
                <a:ext cx="12332" cy="157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772" y="1383"/>
                    </a:moveTo>
                    <a:cubicBezTo>
                      <a:pt x="12659" y="4347"/>
                      <a:pt x="15362" y="8359"/>
                      <a:pt x="14252" y="11323"/>
                    </a:cubicBezTo>
                    <a:cubicBezTo>
                      <a:pt x="12475" y="15508"/>
                      <a:pt x="6663" y="18646"/>
                      <a:pt x="221" y="18298"/>
                    </a:cubicBezTo>
                    <a:cubicBezTo>
                      <a:pt x="0" y="18995"/>
                      <a:pt x="0" y="19692"/>
                      <a:pt x="0" y="20390"/>
                    </a:cubicBezTo>
                    <a:cubicBezTo>
                      <a:pt x="7551" y="23703"/>
                      <a:pt x="17324" y="19692"/>
                      <a:pt x="21100" y="14112"/>
                    </a:cubicBezTo>
                    <a:cubicBezTo>
                      <a:pt x="22432" y="9056"/>
                      <a:pt x="21322" y="2081"/>
                      <a:pt x="14880" y="163"/>
                    </a:cubicBezTo>
                    <a:cubicBezTo>
                      <a:pt x="12025" y="-533"/>
                      <a:pt x="12808" y="977"/>
                      <a:pt x="11772" y="1383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16" name="図形 9704"/>
              <p:cNvSpPr/>
              <p:nvPr/>
            </p:nvSpPr>
            <p:spPr>
              <a:xfrm>
                <a:off x="49086" y="51275"/>
                <a:ext cx="4391" cy="700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475" y="21600"/>
                    </a:moveTo>
                    <a:cubicBezTo>
                      <a:pt x="675" y="16941"/>
                      <a:pt x="0" y="8894"/>
                      <a:pt x="675" y="1270"/>
                    </a:cubicBezTo>
                    <a:cubicBezTo>
                      <a:pt x="15525" y="-2964"/>
                      <a:pt x="23625" y="9317"/>
                      <a:pt x="20925" y="17364"/>
                    </a:cubicBezTo>
                    <a:cubicBezTo>
                      <a:pt x="18225" y="18635"/>
                      <a:pt x="16875" y="20752"/>
                      <a:pt x="13500" y="21176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17" name="図形 9705"/>
              <p:cNvSpPr/>
              <p:nvPr/>
            </p:nvSpPr>
            <p:spPr>
              <a:xfrm>
                <a:off x="53924" y="50197"/>
                <a:ext cx="4391" cy="700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475" y="21600"/>
                    </a:moveTo>
                    <a:cubicBezTo>
                      <a:pt x="675" y="16941"/>
                      <a:pt x="0" y="8894"/>
                      <a:pt x="675" y="1270"/>
                    </a:cubicBezTo>
                    <a:cubicBezTo>
                      <a:pt x="15525" y="-2964"/>
                      <a:pt x="23625" y="9317"/>
                      <a:pt x="20925" y="17364"/>
                    </a:cubicBezTo>
                    <a:cubicBezTo>
                      <a:pt x="18225" y="18635"/>
                      <a:pt x="16875" y="20752"/>
                      <a:pt x="13500" y="21176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6018" name="グループ 2418"/>
          <p:cNvGrpSpPr/>
          <p:nvPr/>
        </p:nvGrpSpPr>
        <p:grpSpPr>
          <a:xfrm>
            <a:off x="4767941" y="1295131"/>
            <a:ext cx="376330" cy="282028"/>
            <a:chOff x="441487" y="101614"/>
            <a:chExt cx="41156" cy="30843"/>
          </a:xfrm>
        </p:grpSpPr>
        <p:sp>
          <p:nvSpPr>
            <p:cNvPr id="6019" name="オブジェクト 0"/>
            <p:cNvSpPr/>
            <p:nvPr/>
          </p:nvSpPr>
          <p:spPr>
            <a:xfrm>
              <a:off x="472355" y="119013"/>
              <a:ext cx="5540" cy="9490"/>
            </a:xfrm>
            <a:prstGeom prst="ellipse">
              <a:avLst/>
            </a:prstGeom>
            <a:solidFill>
              <a:srgbClr val="5B9BD5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20" name="オブジェクト 0"/>
            <p:cNvSpPr/>
            <p:nvPr/>
          </p:nvSpPr>
          <p:spPr>
            <a:xfrm rot="540000">
              <a:off x="441487" y="118222"/>
              <a:ext cx="7914" cy="1028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624" y="228"/>
                  </a:moveTo>
                  <a:cubicBezTo>
                    <a:pt x="-1519" y="3745"/>
                    <a:pt x="580" y="7700"/>
                    <a:pt x="3286" y="11142"/>
                  </a:cubicBezTo>
                  <a:cubicBezTo>
                    <a:pt x="1049" y="17835"/>
                    <a:pt x="13617" y="24908"/>
                    <a:pt x="21323" y="19470"/>
                  </a:cubicBezTo>
                  <a:cubicBezTo>
                    <a:pt x="21102" y="13290"/>
                    <a:pt x="16241" y="7263"/>
                    <a:pt x="9943" y="2909"/>
                  </a:cubicBezTo>
                  <a:lnTo>
                    <a:pt x="5054" y="893"/>
                  </a:lnTo>
                  <a:close/>
                </a:path>
              </a:pathLst>
            </a:cu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21" name="オブジェクト 0"/>
            <p:cNvSpPr/>
            <p:nvPr/>
          </p:nvSpPr>
          <p:spPr>
            <a:xfrm>
              <a:off x="443070" y="105568"/>
              <a:ext cx="37990" cy="2688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057" y="377"/>
                  </a:moveTo>
                  <a:cubicBezTo>
                    <a:pt x="298" y="1760"/>
                    <a:pt x="637" y="7199"/>
                    <a:pt x="331" y="9023"/>
                  </a:cubicBezTo>
                  <a:cubicBezTo>
                    <a:pt x="23" y="10848"/>
                    <a:pt x="-344" y="14215"/>
                    <a:pt x="642" y="16482"/>
                  </a:cubicBezTo>
                  <a:cubicBezTo>
                    <a:pt x="1626" y="18748"/>
                    <a:pt x="2345" y="19001"/>
                    <a:pt x="5034" y="20384"/>
                  </a:cubicBezTo>
                  <a:cubicBezTo>
                    <a:pt x="7725" y="21767"/>
                    <a:pt x="13622" y="22182"/>
                    <a:pt x="15547" y="20494"/>
                  </a:cubicBezTo>
                  <a:cubicBezTo>
                    <a:pt x="17472" y="18804"/>
                    <a:pt x="16284" y="15891"/>
                    <a:pt x="17218" y="13433"/>
                  </a:cubicBezTo>
                  <a:cubicBezTo>
                    <a:pt x="18150" y="10972"/>
                    <a:pt x="21214" y="10462"/>
                    <a:pt x="21568" y="8593"/>
                  </a:cubicBezTo>
                  <a:cubicBezTo>
                    <a:pt x="21922" y="6725"/>
                    <a:pt x="19190" y="3033"/>
                    <a:pt x="18355" y="2023"/>
                  </a:cubicBezTo>
                  <a:cubicBezTo>
                    <a:pt x="17520" y="1016"/>
                    <a:pt x="19294" y="1522"/>
                    <a:pt x="16295" y="1694"/>
                  </a:cubicBezTo>
                  <a:cubicBezTo>
                    <a:pt x="13297" y="1866"/>
                    <a:pt x="5817" y="-1007"/>
                    <a:pt x="3057" y="377"/>
                  </a:cubicBezTo>
                  <a:close/>
                </a:path>
              </a:pathLst>
            </a:cu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22" name="オブジェクト 0"/>
            <p:cNvSpPr/>
            <p:nvPr/>
          </p:nvSpPr>
          <p:spPr>
            <a:xfrm>
              <a:off x="446236" y="101614"/>
              <a:ext cx="30076" cy="4745"/>
            </a:xfrm>
            <a:prstGeom prst="ellipse">
              <a:avLst/>
            </a:prstGeom>
            <a:pattFill prst="dkVert">
              <a:fgClr>
                <a:srgbClr val="5B9BD5">
                  <a:lumMod val="60000"/>
                  <a:lumOff val="40000"/>
                </a:srgbClr>
              </a:fgClr>
              <a:bgClr>
                <a:srgbClr val="5B9BD5"/>
              </a:bgClr>
            </a:patt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23" name="オブジェクト 0"/>
            <p:cNvSpPr/>
            <p:nvPr/>
          </p:nvSpPr>
          <p:spPr>
            <a:xfrm>
              <a:off x="444653" y="103986"/>
              <a:ext cx="34033" cy="790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6" y="-9"/>
                  </a:moveTo>
                  <a:cubicBezTo>
                    <a:pt x="33" y="5478"/>
                    <a:pt x="-131" y="11224"/>
                    <a:pt x="345" y="16503"/>
                  </a:cubicBezTo>
                  <a:lnTo>
                    <a:pt x="5479" y="21105"/>
                  </a:lnTo>
                  <a:lnTo>
                    <a:pt x="15405" y="21573"/>
                  </a:lnTo>
                  <a:lnTo>
                    <a:pt x="20660" y="14214"/>
                  </a:lnTo>
                  <a:lnTo>
                    <a:pt x="21599" y="1370"/>
                  </a:lnTo>
                  <a:cubicBezTo>
                    <a:pt x="20911" y="746"/>
                    <a:pt x="20202" y="200"/>
                    <a:pt x="19495" y="694"/>
                  </a:cubicBezTo>
                  <a:cubicBezTo>
                    <a:pt x="19495" y="694"/>
                    <a:pt x="19495" y="-1106"/>
                    <a:pt x="17303" y="2250"/>
                  </a:cubicBezTo>
                  <a:cubicBezTo>
                    <a:pt x="16372" y="2884"/>
                    <a:pt x="13910" y="4500"/>
                    <a:pt x="13910" y="4500"/>
                  </a:cubicBezTo>
                  <a:cubicBezTo>
                    <a:pt x="12376" y="4909"/>
                    <a:pt x="10291" y="3150"/>
                    <a:pt x="10291" y="3150"/>
                  </a:cubicBezTo>
                  <a:cubicBezTo>
                    <a:pt x="8305" y="4159"/>
                    <a:pt x="7577" y="6750"/>
                    <a:pt x="7577" y="6750"/>
                  </a:cubicBezTo>
                  <a:cubicBezTo>
                    <a:pt x="4875" y="6934"/>
                    <a:pt x="3280" y="1800"/>
                    <a:pt x="3280" y="1800"/>
                  </a:cubicBezTo>
                  <a:cubicBezTo>
                    <a:pt x="205" y="2129"/>
                    <a:pt x="1046" y="2669"/>
                    <a:pt x="1046" y="2669"/>
                  </a:cubicBezTo>
                  <a:cubicBezTo>
                    <a:pt x="649" y="2046"/>
                    <a:pt x="325" y="1006"/>
                    <a:pt x="-6" y="-9"/>
                  </a:cubicBezTo>
                  <a:close/>
                </a:path>
              </a:pathLst>
            </a:custGeom>
            <a:pattFill prst="dkVert">
              <a:fgClr>
                <a:srgbClr val="5B9BD5">
                  <a:lumMod val="60000"/>
                  <a:lumOff val="40000"/>
                </a:srgbClr>
              </a:fgClr>
              <a:bgClr>
                <a:srgbClr val="5B9BD5">
                  <a:lumMod val="40000"/>
                  <a:lumOff val="60000"/>
                </a:srgbClr>
              </a:bgClr>
            </a:patt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24" name="オブジェクト 0"/>
            <p:cNvSpPr/>
            <p:nvPr/>
          </p:nvSpPr>
          <p:spPr>
            <a:xfrm>
              <a:off x="468398" y="113477"/>
              <a:ext cx="13455" cy="1898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732" y="0"/>
                  </a:moveTo>
                  <a:cubicBezTo>
                    <a:pt x="17945" y="1256"/>
                    <a:pt x="21296" y="-184"/>
                    <a:pt x="21600" y="2804"/>
                  </a:cubicBezTo>
                  <a:lnTo>
                    <a:pt x="12359" y="8732"/>
                  </a:lnTo>
                  <a:cubicBezTo>
                    <a:pt x="9405" y="12353"/>
                    <a:pt x="11515" y="27257"/>
                    <a:pt x="-2" y="19288"/>
                  </a:cubicBezTo>
                  <a:cubicBezTo>
                    <a:pt x="1352" y="16469"/>
                    <a:pt x="666" y="13303"/>
                    <a:pt x="3444" y="10865"/>
                  </a:cubicBezTo>
                  <a:cubicBezTo>
                    <a:pt x="2003" y="7127"/>
                    <a:pt x="7418" y="4172"/>
                    <a:pt x="12658" y="2852"/>
                  </a:cubicBezTo>
                  <a:cubicBezTo>
                    <a:pt x="13942" y="2378"/>
                    <a:pt x="15677" y="634"/>
                    <a:pt x="16732" y="0"/>
                  </a:cubicBezTo>
                  <a:close/>
                </a:path>
              </a:pathLst>
            </a:custGeom>
            <a:pattFill prst="wdDnDiag">
              <a:fgClr>
                <a:srgbClr val="5B9BD5">
                  <a:lumMod val="60000"/>
                  <a:lumOff val="40000"/>
                </a:srgbClr>
              </a:fgClr>
              <a:bgClr>
                <a:srgbClr val="5B9BD5">
                  <a:lumMod val="40000"/>
                  <a:lumOff val="60000"/>
                </a:srgbClr>
              </a:bgClr>
            </a:patt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25" name="オブジェクト 0"/>
            <p:cNvSpPr/>
            <p:nvPr/>
          </p:nvSpPr>
          <p:spPr>
            <a:xfrm rot="21060000">
              <a:off x="472355" y="117431"/>
              <a:ext cx="10289" cy="1344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053" y="-7"/>
                  </a:moveTo>
                  <a:cubicBezTo>
                    <a:pt x="16508" y="2968"/>
                    <a:pt x="17419" y="795"/>
                    <a:pt x="17419" y="795"/>
                  </a:cubicBezTo>
                  <a:cubicBezTo>
                    <a:pt x="23186" y="-1347"/>
                    <a:pt x="19675" y="5991"/>
                    <a:pt x="21600" y="6891"/>
                  </a:cubicBezTo>
                  <a:cubicBezTo>
                    <a:pt x="16050" y="10405"/>
                    <a:pt x="14562" y="13354"/>
                    <a:pt x="15607" y="18661"/>
                  </a:cubicBezTo>
                  <a:cubicBezTo>
                    <a:pt x="15607" y="18661"/>
                    <a:pt x="9755" y="17253"/>
                    <a:pt x="8013" y="19543"/>
                  </a:cubicBezTo>
                  <a:cubicBezTo>
                    <a:pt x="5574" y="22297"/>
                    <a:pt x="0" y="21499"/>
                    <a:pt x="0" y="21499"/>
                  </a:cubicBezTo>
                  <a:cubicBezTo>
                    <a:pt x="-430" y="19812"/>
                    <a:pt x="2846" y="20012"/>
                    <a:pt x="3113" y="18508"/>
                  </a:cubicBezTo>
                  <a:cubicBezTo>
                    <a:pt x="4710" y="15716"/>
                    <a:pt x="9667" y="15163"/>
                    <a:pt x="11326" y="12341"/>
                  </a:cubicBezTo>
                  <a:cubicBezTo>
                    <a:pt x="10711" y="8014"/>
                    <a:pt x="9237" y="3029"/>
                    <a:pt x="15053" y="-7"/>
                  </a:cubicBezTo>
                  <a:close/>
                </a:path>
              </a:pathLst>
            </a:custGeom>
            <a:pattFill prst="wdDnDiag">
              <a:fgClr>
                <a:srgbClr val="5B9BD5">
                  <a:lumMod val="60000"/>
                  <a:lumOff val="40000"/>
                </a:srgbClr>
              </a:fgClr>
              <a:bgClr>
                <a:srgbClr val="5B9BD5"/>
              </a:bgClr>
            </a:pattFill>
            <a:ln w="12700" cap="flat" cmpd="sng" algn="ctr">
              <a:noFill/>
              <a:prstDash val="solid"/>
              <a:miter lim="800000"/>
            </a:ln>
          </p:spPr>
        </p:sp>
      </p:grpSp>
      <p:grpSp>
        <p:nvGrpSpPr>
          <p:cNvPr id="6026" name="グループ 2426"/>
          <p:cNvGrpSpPr/>
          <p:nvPr/>
        </p:nvGrpSpPr>
        <p:grpSpPr>
          <a:xfrm>
            <a:off x="2010559" y="937203"/>
            <a:ext cx="266441" cy="682258"/>
            <a:chOff x="524523" y="16734"/>
            <a:chExt cx="24715" cy="63287"/>
          </a:xfrm>
        </p:grpSpPr>
        <p:sp>
          <p:nvSpPr>
            <p:cNvPr id="6027" name="オブジェクト 0"/>
            <p:cNvSpPr/>
            <p:nvPr/>
          </p:nvSpPr>
          <p:spPr>
            <a:xfrm>
              <a:off x="525553" y="29391"/>
              <a:ext cx="22656" cy="5062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1171"/>
                  </a:moveTo>
                  <a:cubicBezTo>
                    <a:pt x="21600" y="1818"/>
                    <a:pt x="16765" y="2343"/>
                    <a:pt x="10800" y="2343"/>
                  </a:cubicBezTo>
                  <a:cubicBezTo>
                    <a:pt x="4835" y="2343"/>
                    <a:pt x="0" y="1818"/>
                    <a:pt x="0" y="1171"/>
                  </a:cubicBezTo>
                  <a:cubicBezTo>
                    <a:pt x="0" y="524"/>
                    <a:pt x="4835" y="0"/>
                    <a:pt x="10800" y="0"/>
                  </a:cubicBezTo>
                  <a:cubicBezTo>
                    <a:pt x="16765" y="0"/>
                    <a:pt x="21600" y="524"/>
                    <a:pt x="21600" y="1171"/>
                  </a:cubicBezTo>
                  <a:lnTo>
                    <a:pt x="21600" y="19714"/>
                  </a:lnTo>
                  <a:lnTo>
                    <a:pt x="21600" y="19714"/>
                  </a:lnTo>
                  <a:cubicBezTo>
                    <a:pt x="21600" y="20361"/>
                    <a:pt x="17073" y="21600"/>
                    <a:pt x="11109" y="21600"/>
                  </a:cubicBezTo>
                  <a:cubicBezTo>
                    <a:pt x="5144" y="21600"/>
                    <a:pt x="0" y="20361"/>
                    <a:pt x="0" y="19714"/>
                  </a:cubicBezTo>
                  <a:lnTo>
                    <a:pt x="0" y="1171"/>
                  </a:lnTo>
                </a:path>
              </a:pathLst>
            </a:cu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28" name="オブジェクト 0"/>
            <p:cNvSpPr/>
            <p:nvPr/>
          </p:nvSpPr>
          <p:spPr>
            <a:xfrm>
              <a:off x="524523" y="27444"/>
              <a:ext cx="24715" cy="1071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35" y="3877"/>
                  </a:moveTo>
                  <a:cubicBezTo>
                    <a:pt x="1030" y="4310"/>
                    <a:pt x="5546" y="0"/>
                    <a:pt x="11119" y="0"/>
                  </a:cubicBezTo>
                  <a:cubicBezTo>
                    <a:pt x="16692" y="0"/>
                    <a:pt x="21521" y="2160"/>
                    <a:pt x="21521" y="7477"/>
                  </a:cubicBezTo>
                  <a:cubicBezTo>
                    <a:pt x="21521" y="7477"/>
                    <a:pt x="22088" y="15776"/>
                    <a:pt x="20075" y="18277"/>
                  </a:cubicBezTo>
                  <a:cubicBezTo>
                    <a:pt x="18417" y="20267"/>
                    <a:pt x="11264" y="21565"/>
                    <a:pt x="11264" y="21565"/>
                  </a:cubicBezTo>
                  <a:cubicBezTo>
                    <a:pt x="11264" y="21565"/>
                    <a:pt x="5126" y="22281"/>
                    <a:pt x="1862" y="17604"/>
                  </a:cubicBezTo>
                  <a:cubicBezTo>
                    <a:pt x="182" y="16000"/>
                    <a:pt x="-652" y="9757"/>
                    <a:pt x="567" y="6369"/>
                  </a:cubicBezTo>
                  <a:moveTo>
                    <a:pt x="3224" y="9627"/>
                  </a:moveTo>
                  <a:lnTo>
                    <a:pt x="3224" y="9627"/>
                  </a:lnTo>
                  <a:lnTo>
                    <a:pt x="3224" y="9627"/>
                  </a:lnTo>
                  <a:lnTo>
                    <a:pt x="3224" y="9627"/>
                  </a:lnTo>
                  <a:lnTo>
                    <a:pt x="3224" y="9627"/>
                  </a:lnTo>
                  <a:lnTo>
                    <a:pt x="3224" y="9627"/>
                  </a:lnTo>
                  <a:lnTo>
                    <a:pt x="3224" y="9627"/>
                  </a:lnTo>
                  <a:lnTo>
                    <a:pt x="3224" y="9627"/>
                  </a:lnTo>
                  <a:lnTo>
                    <a:pt x="3224" y="9627"/>
                  </a:lnTo>
                  <a:lnTo>
                    <a:pt x="3224" y="9627"/>
                  </a:lnTo>
                  <a:lnTo>
                    <a:pt x="3224" y="9627"/>
                  </a:lnTo>
                  <a:cubicBezTo>
                    <a:pt x="3224" y="12285"/>
                    <a:pt x="6760" y="14441"/>
                    <a:pt x="11119" y="14441"/>
                  </a:cubicBezTo>
                  <a:cubicBezTo>
                    <a:pt x="11119" y="14441"/>
                    <a:pt x="11119" y="14441"/>
                    <a:pt x="11119" y="14441"/>
                  </a:cubicBezTo>
                  <a:cubicBezTo>
                    <a:pt x="15478" y="14441"/>
                    <a:pt x="19015" y="12285"/>
                    <a:pt x="19015" y="9627"/>
                  </a:cubicBezTo>
                  <a:cubicBezTo>
                    <a:pt x="19015" y="6969"/>
                    <a:pt x="15478" y="4814"/>
                    <a:pt x="11119" y="4814"/>
                  </a:cubicBezTo>
                  <a:cubicBezTo>
                    <a:pt x="11119" y="4814"/>
                    <a:pt x="11119" y="4814"/>
                    <a:pt x="11119" y="4814"/>
                  </a:cubicBezTo>
                  <a:lnTo>
                    <a:pt x="11119" y="4814"/>
                  </a:lnTo>
                  <a:cubicBezTo>
                    <a:pt x="6760" y="4814"/>
                    <a:pt x="3224" y="6969"/>
                    <a:pt x="3224" y="9627"/>
                  </a:cubicBezTo>
                </a:path>
              </a:pathLst>
            </a:cu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29" name="オブジェクト 0"/>
            <p:cNvSpPr/>
            <p:nvPr/>
          </p:nvSpPr>
          <p:spPr>
            <a:xfrm>
              <a:off x="526582" y="16734"/>
              <a:ext cx="21626" cy="1849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48" y="17971"/>
                  </a:moveTo>
                  <a:cubicBezTo>
                    <a:pt x="-161" y="16630"/>
                    <a:pt x="211" y="13948"/>
                    <a:pt x="1231" y="12410"/>
                  </a:cubicBezTo>
                  <a:cubicBezTo>
                    <a:pt x="2252" y="10872"/>
                    <a:pt x="5225" y="10583"/>
                    <a:pt x="6494" y="8689"/>
                  </a:cubicBezTo>
                  <a:cubicBezTo>
                    <a:pt x="7764" y="6796"/>
                    <a:pt x="7776" y="2313"/>
                    <a:pt x="8908" y="1038"/>
                  </a:cubicBezTo>
                  <a:cubicBezTo>
                    <a:pt x="10041" y="-236"/>
                    <a:pt x="12355" y="-118"/>
                    <a:pt x="13300" y="1038"/>
                  </a:cubicBezTo>
                  <a:cubicBezTo>
                    <a:pt x="14246" y="2195"/>
                    <a:pt x="13487" y="6218"/>
                    <a:pt x="14619" y="7993"/>
                  </a:cubicBezTo>
                  <a:cubicBezTo>
                    <a:pt x="15752" y="9767"/>
                    <a:pt x="18974" y="10175"/>
                    <a:pt x="20106" y="11713"/>
                  </a:cubicBezTo>
                  <a:cubicBezTo>
                    <a:pt x="21239" y="13251"/>
                    <a:pt x="21637" y="15933"/>
                    <a:pt x="21425" y="17274"/>
                  </a:cubicBezTo>
                  <a:cubicBezTo>
                    <a:pt x="21214" y="18615"/>
                    <a:pt x="20405" y="19128"/>
                    <a:pt x="18800" y="19825"/>
                  </a:cubicBezTo>
                  <a:cubicBezTo>
                    <a:pt x="17195" y="20521"/>
                    <a:pt x="14184" y="21350"/>
                    <a:pt x="11770" y="21455"/>
                  </a:cubicBezTo>
                  <a:cubicBezTo>
                    <a:pt x="9356" y="21560"/>
                    <a:pt x="6208" y="21100"/>
                    <a:pt x="4305" y="20521"/>
                  </a:cubicBezTo>
                  <a:cubicBezTo>
                    <a:pt x="2401" y="19943"/>
                    <a:pt x="858" y="19312"/>
                    <a:pt x="348" y="17971"/>
                  </a:cubicBezTo>
                  <a:close/>
                </a:path>
              </a:pathLst>
            </a:cu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30" name="オブジェクト 0"/>
            <p:cNvSpPr/>
            <p:nvPr/>
          </p:nvSpPr>
          <p:spPr>
            <a:xfrm rot="21240000">
              <a:off x="545119" y="41075"/>
              <a:ext cx="3089" cy="9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75" y="1073"/>
                  </a:moveTo>
                  <a:cubicBezTo>
                    <a:pt x="922" y="-1331"/>
                    <a:pt x="2443" y="3607"/>
                    <a:pt x="5502" y="4079"/>
                  </a:cubicBezTo>
                  <a:cubicBezTo>
                    <a:pt x="8561" y="4551"/>
                    <a:pt x="16200" y="2318"/>
                    <a:pt x="18763" y="4079"/>
                  </a:cubicBezTo>
                  <a:cubicBezTo>
                    <a:pt x="21326" y="5840"/>
                    <a:pt x="22078" y="11980"/>
                    <a:pt x="20882" y="14729"/>
                  </a:cubicBezTo>
                  <a:cubicBezTo>
                    <a:pt x="19686" y="17477"/>
                    <a:pt x="14644" y="20182"/>
                    <a:pt x="11534" y="20784"/>
                  </a:cubicBezTo>
                  <a:cubicBezTo>
                    <a:pt x="8424" y="21385"/>
                    <a:pt x="4032" y="21771"/>
                    <a:pt x="2187" y="18508"/>
                  </a:cubicBezTo>
                  <a:cubicBezTo>
                    <a:pt x="341" y="15244"/>
                    <a:pt x="-170" y="3478"/>
                    <a:pt x="375" y="1073"/>
                  </a:cubicBez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31" name="オブジェクト 0"/>
            <p:cNvSpPr/>
            <p:nvPr/>
          </p:nvSpPr>
          <p:spPr>
            <a:xfrm rot="21240000">
              <a:off x="545119" y="48864"/>
              <a:ext cx="3089" cy="9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75" y="1073"/>
                  </a:moveTo>
                  <a:cubicBezTo>
                    <a:pt x="922" y="-1331"/>
                    <a:pt x="2443" y="3607"/>
                    <a:pt x="5502" y="4079"/>
                  </a:cubicBezTo>
                  <a:cubicBezTo>
                    <a:pt x="8561" y="4551"/>
                    <a:pt x="16200" y="2318"/>
                    <a:pt x="18763" y="4079"/>
                  </a:cubicBezTo>
                  <a:cubicBezTo>
                    <a:pt x="21326" y="5840"/>
                    <a:pt x="22078" y="11980"/>
                    <a:pt x="20882" y="14729"/>
                  </a:cubicBezTo>
                  <a:cubicBezTo>
                    <a:pt x="19686" y="17477"/>
                    <a:pt x="14644" y="20182"/>
                    <a:pt x="11534" y="20784"/>
                  </a:cubicBezTo>
                  <a:cubicBezTo>
                    <a:pt x="8424" y="21385"/>
                    <a:pt x="4032" y="21771"/>
                    <a:pt x="2187" y="18508"/>
                  </a:cubicBezTo>
                  <a:cubicBezTo>
                    <a:pt x="341" y="15244"/>
                    <a:pt x="-170" y="3478"/>
                    <a:pt x="375" y="1073"/>
                  </a:cubicBez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32" name="オブジェクト 0"/>
            <p:cNvSpPr/>
            <p:nvPr/>
          </p:nvSpPr>
          <p:spPr>
            <a:xfrm rot="21240000">
              <a:off x="545119" y="57627"/>
              <a:ext cx="3089" cy="9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75" y="1073"/>
                  </a:moveTo>
                  <a:cubicBezTo>
                    <a:pt x="922" y="-1331"/>
                    <a:pt x="2443" y="3607"/>
                    <a:pt x="5502" y="4079"/>
                  </a:cubicBezTo>
                  <a:cubicBezTo>
                    <a:pt x="8561" y="4551"/>
                    <a:pt x="16200" y="2318"/>
                    <a:pt x="18763" y="4079"/>
                  </a:cubicBezTo>
                  <a:cubicBezTo>
                    <a:pt x="21326" y="5840"/>
                    <a:pt x="22078" y="11980"/>
                    <a:pt x="20882" y="14729"/>
                  </a:cubicBezTo>
                  <a:cubicBezTo>
                    <a:pt x="19686" y="17477"/>
                    <a:pt x="14644" y="20182"/>
                    <a:pt x="11534" y="20784"/>
                  </a:cubicBezTo>
                  <a:cubicBezTo>
                    <a:pt x="8424" y="21385"/>
                    <a:pt x="4032" y="21771"/>
                    <a:pt x="2187" y="18508"/>
                  </a:cubicBezTo>
                  <a:cubicBezTo>
                    <a:pt x="341" y="15244"/>
                    <a:pt x="-170" y="3478"/>
                    <a:pt x="375" y="1073"/>
                  </a:cubicBez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33" name="オブジェクト 0"/>
            <p:cNvSpPr/>
            <p:nvPr/>
          </p:nvSpPr>
          <p:spPr>
            <a:xfrm rot="21240000">
              <a:off x="545119" y="65416"/>
              <a:ext cx="3089" cy="97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75" y="1073"/>
                  </a:moveTo>
                  <a:cubicBezTo>
                    <a:pt x="922" y="-1331"/>
                    <a:pt x="2443" y="3607"/>
                    <a:pt x="5502" y="4079"/>
                  </a:cubicBezTo>
                  <a:cubicBezTo>
                    <a:pt x="8561" y="4551"/>
                    <a:pt x="16200" y="2318"/>
                    <a:pt x="18763" y="4079"/>
                  </a:cubicBezTo>
                  <a:cubicBezTo>
                    <a:pt x="21326" y="5840"/>
                    <a:pt x="22078" y="11980"/>
                    <a:pt x="20882" y="14729"/>
                  </a:cubicBezTo>
                  <a:cubicBezTo>
                    <a:pt x="19686" y="17477"/>
                    <a:pt x="14644" y="20182"/>
                    <a:pt x="11534" y="20784"/>
                  </a:cubicBezTo>
                  <a:cubicBezTo>
                    <a:pt x="8424" y="21385"/>
                    <a:pt x="4032" y="21771"/>
                    <a:pt x="2187" y="18508"/>
                  </a:cubicBezTo>
                  <a:cubicBezTo>
                    <a:pt x="341" y="15244"/>
                    <a:pt x="-170" y="3478"/>
                    <a:pt x="375" y="1073"/>
                  </a:cubicBez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34" name="オブジェクト 0"/>
            <p:cNvSpPr/>
            <p:nvPr/>
          </p:nvSpPr>
          <p:spPr>
            <a:xfrm rot="21240000">
              <a:off x="545119" y="73205"/>
              <a:ext cx="3089" cy="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75" y="1073"/>
                  </a:moveTo>
                  <a:cubicBezTo>
                    <a:pt x="922" y="-1331"/>
                    <a:pt x="2443" y="3607"/>
                    <a:pt x="5502" y="4079"/>
                  </a:cubicBezTo>
                  <a:cubicBezTo>
                    <a:pt x="8561" y="4551"/>
                    <a:pt x="16200" y="2318"/>
                    <a:pt x="18763" y="4079"/>
                  </a:cubicBezTo>
                  <a:cubicBezTo>
                    <a:pt x="21326" y="5840"/>
                    <a:pt x="22078" y="11980"/>
                    <a:pt x="20882" y="14729"/>
                  </a:cubicBezTo>
                  <a:cubicBezTo>
                    <a:pt x="19686" y="17477"/>
                    <a:pt x="14644" y="20182"/>
                    <a:pt x="11534" y="20784"/>
                  </a:cubicBezTo>
                  <a:cubicBezTo>
                    <a:pt x="8424" y="21385"/>
                    <a:pt x="4032" y="21771"/>
                    <a:pt x="2187" y="18508"/>
                  </a:cubicBezTo>
                  <a:cubicBezTo>
                    <a:pt x="341" y="15244"/>
                    <a:pt x="-170" y="3478"/>
                    <a:pt x="375" y="1073"/>
                  </a:cubicBezTo>
                  <a:close/>
                </a:path>
              </a:pathLst>
            </a:custGeom>
            <a:solidFill>
              <a:srgbClr val="E7E6E6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35" name="オブジェクト 0"/>
            <p:cNvSpPr/>
            <p:nvPr/>
          </p:nvSpPr>
          <p:spPr>
            <a:xfrm>
              <a:off x="526582" y="48864"/>
              <a:ext cx="9268" cy="292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70" y="1459"/>
                  </a:moveTo>
                  <a:cubicBezTo>
                    <a:pt x="486" y="5117"/>
                    <a:pt x="702" y="8767"/>
                    <a:pt x="783" y="11271"/>
                  </a:cubicBezTo>
                  <a:cubicBezTo>
                    <a:pt x="865" y="13774"/>
                    <a:pt x="-27" y="14912"/>
                    <a:pt x="783" y="16490"/>
                  </a:cubicBezTo>
                  <a:cubicBezTo>
                    <a:pt x="1594" y="18069"/>
                    <a:pt x="2243" y="19995"/>
                    <a:pt x="5650" y="20785"/>
                  </a:cubicBezTo>
                  <a:cubicBezTo>
                    <a:pt x="9056" y="21574"/>
                    <a:pt x="20572" y="21727"/>
                    <a:pt x="21302" y="21243"/>
                  </a:cubicBezTo>
                  <a:cubicBezTo>
                    <a:pt x="22032" y="20759"/>
                    <a:pt x="12489" y="19367"/>
                    <a:pt x="10056" y="17865"/>
                  </a:cubicBezTo>
                  <a:cubicBezTo>
                    <a:pt x="7623" y="16363"/>
                    <a:pt x="7190" y="14699"/>
                    <a:pt x="6623" y="12196"/>
                  </a:cubicBezTo>
                  <a:cubicBezTo>
                    <a:pt x="6055" y="9692"/>
                    <a:pt x="7434" y="4854"/>
                    <a:pt x="6623" y="2834"/>
                  </a:cubicBezTo>
                  <a:cubicBezTo>
                    <a:pt x="5812" y="814"/>
                    <a:pt x="3784" y="449"/>
                    <a:pt x="1757" y="76"/>
                  </a:cubicBezTo>
                </a:path>
              </a:pathLst>
            </a:cu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36" name="オブジェクト 0"/>
            <p:cNvSpPr/>
            <p:nvPr/>
          </p:nvSpPr>
          <p:spPr>
            <a:xfrm>
              <a:off x="527612" y="27444"/>
              <a:ext cx="8238" cy="68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1033" y="641"/>
                  </a:moveTo>
                  <a:cubicBezTo>
                    <a:pt x="9634" y="-320"/>
                    <a:pt x="3076" y="1176"/>
                    <a:pt x="1491" y="3849"/>
                  </a:cubicBezTo>
                  <a:cubicBezTo>
                    <a:pt x="-93" y="6522"/>
                    <a:pt x="-93" y="13972"/>
                    <a:pt x="1491" y="16752"/>
                  </a:cubicBezTo>
                  <a:cubicBezTo>
                    <a:pt x="3076" y="19532"/>
                    <a:pt x="7769" y="19960"/>
                    <a:pt x="11033" y="20601"/>
                  </a:cubicBezTo>
                  <a:cubicBezTo>
                    <a:pt x="14296" y="21243"/>
                    <a:pt x="20201" y="21671"/>
                    <a:pt x="21133" y="20601"/>
                  </a:cubicBezTo>
                  <a:cubicBezTo>
                    <a:pt x="22066" y="19532"/>
                    <a:pt x="18523" y="16003"/>
                    <a:pt x="16658" y="14186"/>
                  </a:cubicBezTo>
                  <a:cubicBezTo>
                    <a:pt x="14793" y="12368"/>
                    <a:pt x="10846" y="11904"/>
                    <a:pt x="9914" y="9659"/>
                  </a:cubicBezTo>
                  <a:cubicBezTo>
                    <a:pt x="8981" y="7413"/>
                    <a:pt x="12431" y="1603"/>
                    <a:pt x="11033" y="641"/>
                  </a:cubicBezTo>
                  <a:close/>
                </a:path>
              </a:pathLst>
            </a:cu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</p:sp>
      </p:grpSp>
      <p:grpSp>
        <p:nvGrpSpPr>
          <p:cNvPr id="6037" name="グループ 2437"/>
          <p:cNvGrpSpPr/>
          <p:nvPr/>
        </p:nvGrpSpPr>
        <p:grpSpPr>
          <a:xfrm>
            <a:off x="634512" y="1022272"/>
            <a:ext cx="403534" cy="570260"/>
            <a:chOff x="223233" y="541000"/>
            <a:chExt cx="37267" cy="52663"/>
          </a:xfrm>
        </p:grpSpPr>
        <p:sp>
          <p:nvSpPr>
            <p:cNvPr id="6038" name="オブジェクト 0"/>
            <p:cNvSpPr/>
            <p:nvPr/>
          </p:nvSpPr>
          <p:spPr>
            <a:xfrm>
              <a:off x="223233" y="575796"/>
              <a:ext cx="37267" cy="17868"/>
            </a:xfrm>
            <a:prstGeom prst="ellipse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39" name="オブジェクト 0"/>
            <p:cNvSpPr/>
            <p:nvPr/>
          </p:nvSpPr>
          <p:spPr>
            <a:xfrm>
              <a:off x="223233" y="541000"/>
              <a:ext cx="37267" cy="47961"/>
            </a:xfrm>
            <a:prstGeom prst="can">
              <a:avLst>
                <a:gd name="adj" fmla="val 40566"/>
              </a:avLst>
            </a:prstGeom>
            <a:solidFill>
              <a:srgbClr val="FFA6A6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40" name="オブジェクト 0"/>
            <p:cNvSpPr/>
            <p:nvPr/>
          </p:nvSpPr>
          <p:spPr>
            <a:xfrm>
              <a:off x="223233" y="541000"/>
              <a:ext cx="37267" cy="15046"/>
            </a:xfrm>
            <a:prstGeom prst="ellipse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41" name="オブジェクト 0"/>
            <p:cNvSpPr/>
            <p:nvPr/>
          </p:nvSpPr>
          <p:spPr>
            <a:xfrm>
              <a:off x="223233" y="542881"/>
              <a:ext cx="37267" cy="13166"/>
            </a:xfrm>
            <a:prstGeom prst="ellipse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42" name="オブジェクト 0"/>
            <p:cNvSpPr/>
            <p:nvPr/>
          </p:nvSpPr>
          <p:spPr>
            <a:xfrm>
              <a:off x="224165" y="545703"/>
              <a:ext cx="12111" cy="6583"/>
            </a:xfrm>
            <a:prstGeom prst="donut">
              <a:avLst>
                <a:gd name="adj" fmla="val 16705"/>
              </a:avLst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43" name="オブジェクト 0"/>
            <p:cNvSpPr/>
            <p:nvPr/>
          </p:nvSpPr>
          <p:spPr>
            <a:xfrm rot="20160000">
              <a:off x="242446" y="567509"/>
              <a:ext cx="15612" cy="17309"/>
            </a:xfrm>
            <a:prstGeom prst="ellipse">
              <a:avLst/>
            </a:prstGeom>
            <a:solidFill>
              <a:srgbClr val="FFE69A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44" name="オブジェクト 0"/>
            <p:cNvSpPr/>
            <p:nvPr/>
          </p:nvSpPr>
          <p:spPr>
            <a:xfrm rot="20160000">
              <a:off x="240935" y="571976"/>
              <a:ext cx="4028" cy="4467"/>
            </a:xfrm>
            <a:prstGeom prst="ellipse">
              <a:avLst/>
            </a:prstGeom>
            <a:solidFill>
              <a:srgbClr val="FFE69A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45" name="オブジェクト 0"/>
            <p:cNvSpPr/>
            <p:nvPr/>
          </p:nvSpPr>
          <p:spPr>
            <a:xfrm rot="20160000">
              <a:off x="255540" y="574768"/>
              <a:ext cx="4028" cy="4467"/>
            </a:xfrm>
            <a:prstGeom prst="ellipse">
              <a:avLst/>
            </a:prstGeom>
            <a:solidFill>
              <a:srgbClr val="FFE69A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46" name="オブジェクト 0"/>
            <p:cNvSpPr/>
            <p:nvPr/>
          </p:nvSpPr>
          <p:spPr>
            <a:xfrm rot="20160000">
              <a:off x="245468" y="574209"/>
              <a:ext cx="2014" cy="2233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47" name="オブジェクト 0"/>
            <p:cNvSpPr/>
            <p:nvPr/>
          </p:nvSpPr>
          <p:spPr>
            <a:xfrm rot="20160000">
              <a:off x="252518" y="576443"/>
              <a:ext cx="2014" cy="2233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48" name="オブジェクト 0"/>
            <p:cNvSpPr/>
            <p:nvPr/>
          </p:nvSpPr>
          <p:spPr>
            <a:xfrm>
              <a:off x="247986" y="566392"/>
              <a:ext cx="8057" cy="67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3" y="2695"/>
                  </a:moveTo>
                  <a:cubicBezTo>
                    <a:pt x="867" y="1576"/>
                    <a:pt x="3971" y="742"/>
                    <a:pt x="6374" y="437"/>
                  </a:cubicBezTo>
                  <a:cubicBezTo>
                    <a:pt x="8777" y="132"/>
                    <a:pt x="12230" y="-559"/>
                    <a:pt x="14634" y="823"/>
                  </a:cubicBezTo>
                  <a:cubicBezTo>
                    <a:pt x="17036" y="2206"/>
                    <a:pt x="19790" y="5990"/>
                    <a:pt x="20809" y="8735"/>
                  </a:cubicBezTo>
                  <a:cubicBezTo>
                    <a:pt x="21827" y="11481"/>
                    <a:pt x="21875" y="15284"/>
                    <a:pt x="20809" y="17400"/>
                  </a:cubicBezTo>
                  <a:cubicBezTo>
                    <a:pt x="19742" y="19515"/>
                    <a:pt x="17021" y="21162"/>
                    <a:pt x="14332" y="21528"/>
                  </a:cubicBezTo>
                  <a:cubicBezTo>
                    <a:pt x="11642" y="21894"/>
                    <a:pt x="6374" y="20959"/>
                    <a:pt x="4607" y="19657"/>
                  </a:cubicBezTo>
                  <a:cubicBezTo>
                    <a:pt x="2841" y="18356"/>
                    <a:pt x="3053" y="11980"/>
                    <a:pt x="3387" y="10800"/>
                  </a:cubicBezTo>
                  <a:cubicBezTo>
                    <a:pt x="3721" y="9620"/>
                    <a:pt x="5922" y="9865"/>
                    <a:pt x="7005" y="9683"/>
                  </a:cubicBezTo>
                  <a:cubicBezTo>
                    <a:pt x="8086" y="9499"/>
                    <a:pt x="8864" y="10604"/>
                    <a:pt x="9341" y="10055"/>
                  </a:cubicBezTo>
                  <a:cubicBezTo>
                    <a:pt x="9819" y="9505"/>
                    <a:pt x="10942" y="9976"/>
                    <a:pt x="9621" y="9101"/>
                  </a:cubicBezTo>
                  <a:cubicBezTo>
                    <a:pt x="8300" y="8227"/>
                    <a:pt x="3812" y="8287"/>
                    <a:pt x="2252" y="7230"/>
                  </a:cubicBezTo>
                  <a:cubicBezTo>
                    <a:pt x="693" y="6172"/>
                    <a:pt x="-500" y="3813"/>
                    <a:pt x="183" y="2695"/>
                  </a:cubicBezTo>
                  <a:close/>
                </a:path>
              </a:pathLst>
            </a:custGeom>
            <a:solidFill>
              <a:srgbClr val="9B994B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49" name="オブジェクト 0"/>
            <p:cNvSpPr/>
            <p:nvPr/>
          </p:nvSpPr>
          <p:spPr>
            <a:xfrm rot="11880000">
              <a:off x="247482" y="577001"/>
              <a:ext cx="4532" cy="4467"/>
            </a:xfrm>
            <a:prstGeom prst="blockArc">
              <a:avLst/>
            </a:prstGeom>
            <a:solidFill>
              <a:srgbClr val="E78B8B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50" name="オブジェクト 0"/>
            <p:cNvSpPr/>
            <p:nvPr/>
          </p:nvSpPr>
          <p:spPr>
            <a:xfrm>
              <a:off x="225097" y="558869"/>
              <a:ext cx="3726" cy="3761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51" name="オブジェクト 0"/>
            <p:cNvSpPr/>
            <p:nvPr/>
          </p:nvSpPr>
          <p:spPr>
            <a:xfrm>
              <a:off x="230687" y="560750"/>
              <a:ext cx="3726" cy="3761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52" name="オブジェクト 0"/>
            <p:cNvSpPr/>
            <p:nvPr/>
          </p:nvSpPr>
          <p:spPr>
            <a:xfrm>
              <a:off x="236277" y="561690"/>
              <a:ext cx="3726" cy="3761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53" name="オブジェクト 0"/>
            <p:cNvSpPr/>
            <p:nvPr/>
          </p:nvSpPr>
          <p:spPr>
            <a:xfrm>
              <a:off x="225097" y="566392"/>
              <a:ext cx="13043" cy="2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0" y="497"/>
                  </a:moveTo>
                  <a:cubicBezTo>
                    <a:pt x="455" y="497"/>
                    <a:pt x="4399" y="12094"/>
                    <a:pt x="7923" y="15279"/>
                  </a:cubicBezTo>
                  <a:cubicBezTo>
                    <a:pt x="11447" y="18464"/>
                    <a:pt x="20211" y="18962"/>
                    <a:pt x="21319" y="19858"/>
                  </a:cubicBezTo>
                  <a:cubicBezTo>
                    <a:pt x="22428" y="20753"/>
                    <a:pt x="17177" y="21550"/>
                    <a:pt x="14621" y="20803"/>
                  </a:cubicBezTo>
                  <a:cubicBezTo>
                    <a:pt x="12066" y="20057"/>
                    <a:pt x="8378" y="18663"/>
                    <a:pt x="5974" y="15279"/>
                  </a:cubicBezTo>
                  <a:cubicBezTo>
                    <a:pt x="3570" y="11894"/>
                    <a:pt x="-175" y="497"/>
                    <a:pt x="140" y="497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54" name="オブジェクト 0"/>
            <p:cNvSpPr/>
            <p:nvPr/>
          </p:nvSpPr>
          <p:spPr>
            <a:xfrm>
              <a:off x="226028" y="569213"/>
              <a:ext cx="13043" cy="2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0" y="497"/>
                  </a:moveTo>
                  <a:cubicBezTo>
                    <a:pt x="455" y="497"/>
                    <a:pt x="4399" y="12094"/>
                    <a:pt x="7923" y="15279"/>
                  </a:cubicBezTo>
                  <a:cubicBezTo>
                    <a:pt x="11447" y="18464"/>
                    <a:pt x="20211" y="18962"/>
                    <a:pt x="21319" y="19858"/>
                  </a:cubicBezTo>
                  <a:cubicBezTo>
                    <a:pt x="22428" y="20753"/>
                    <a:pt x="17177" y="21550"/>
                    <a:pt x="14621" y="20803"/>
                  </a:cubicBezTo>
                  <a:cubicBezTo>
                    <a:pt x="12066" y="20057"/>
                    <a:pt x="8378" y="18663"/>
                    <a:pt x="5974" y="15279"/>
                  </a:cubicBezTo>
                  <a:cubicBezTo>
                    <a:pt x="3570" y="11894"/>
                    <a:pt x="-175" y="497"/>
                    <a:pt x="140" y="497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</p:sp>
        <p:sp>
          <p:nvSpPr>
            <p:cNvPr id="6055" name="オブジェクト 0"/>
            <p:cNvSpPr/>
            <p:nvPr/>
          </p:nvSpPr>
          <p:spPr>
            <a:xfrm>
              <a:off x="225097" y="572975"/>
              <a:ext cx="13043" cy="282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0" y="497"/>
                  </a:moveTo>
                  <a:cubicBezTo>
                    <a:pt x="455" y="497"/>
                    <a:pt x="4399" y="12094"/>
                    <a:pt x="7923" y="15279"/>
                  </a:cubicBezTo>
                  <a:cubicBezTo>
                    <a:pt x="11447" y="18464"/>
                    <a:pt x="20211" y="18962"/>
                    <a:pt x="21319" y="19858"/>
                  </a:cubicBezTo>
                  <a:cubicBezTo>
                    <a:pt x="22428" y="20753"/>
                    <a:pt x="17177" y="21550"/>
                    <a:pt x="14621" y="20803"/>
                  </a:cubicBezTo>
                  <a:cubicBezTo>
                    <a:pt x="12066" y="20057"/>
                    <a:pt x="8378" y="18663"/>
                    <a:pt x="5974" y="15279"/>
                  </a:cubicBezTo>
                  <a:cubicBezTo>
                    <a:pt x="3570" y="11894"/>
                    <a:pt x="-175" y="497"/>
                    <a:pt x="140" y="497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</p:sp>
      </p:grpSp>
      <p:grpSp>
        <p:nvGrpSpPr>
          <p:cNvPr id="6056" name="グループ 2456"/>
          <p:cNvGrpSpPr/>
          <p:nvPr/>
        </p:nvGrpSpPr>
        <p:grpSpPr>
          <a:xfrm>
            <a:off x="3214476" y="1113924"/>
            <a:ext cx="422194" cy="450829"/>
            <a:chOff x="71811" y="18745"/>
            <a:chExt cx="38933" cy="41574"/>
          </a:xfrm>
        </p:grpSpPr>
        <p:sp>
          <p:nvSpPr>
            <p:cNvPr id="6057" name="図形 18711"/>
            <p:cNvSpPr/>
            <p:nvPr/>
          </p:nvSpPr>
          <p:spPr>
            <a:xfrm>
              <a:off x="71811" y="24513"/>
              <a:ext cx="38933" cy="3580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480" y="1068"/>
                  </a:moveTo>
                  <a:cubicBezTo>
                    <a:pt x="3040" y="3423"/>
                    <a:pt x="400" y="5167"/>
                    <a:pt x="-1" y="8131"/>
                  </a:cubicBezTo>
                  <a:lnTo>
                    <a:pt x="80" y="19239"/>
                  </a:lnTo>
                  <a:cubicBezTo>
                    <a:pt x="6880" y="22355"/>
                    <a:pt x="14560" y="22219"/>
                    <a:pt x="21520" y="19833"/>
                  </a:cubicBezTo>
                  <a:cubicBezTo>
                    <a:pt x="21440" y="19746"/>
                    <a:pt x="21600" y="17658"/>
                    <a:pt x="21600" y="17571"/>
                  </a:cubicBezTo>
                  <a:lnTo>
                    <a:pt x="21520" y="7955"/>
                  </a:lnTo>
                  <a:cubicBezTo>
                    <a:pt x="21280" y="4729"/>
                    <a:pt x="18079" y="3248"/>
                    <a:pt x="17119" y="369"/>
                  </a:cubicBezTo>
                  <a:cubicBezTo>
                    <a:pt x="16960" y="369"/>
                    <a:pt x="16960" y="282"/>
                    <a:pt x="16799" y="197"/>
                  </a:cubicBezTo>
                  <a:cubicBezTo>
                    <a:pt x="13039" y="21"/>
                    <a:pt x="8879" y="-152"/>
                    <a:pt x="5199" y="197"/>
                  </a:cubicBezTo>
                </a:path>
              </a:pathLst>
            </a:cu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58" name="図形 18705"/>
            <p:cNvSpPr/>
            <p:nvPr/>
          </p:nvSpPr>
          <p:spPr>
            <a:xfrm>
              <a:off x="77435" y="18745"/>
              <a:ext cx="26694" cy="8016"/>
            </a:xfrm>
            <a:prstGeom prst="roundRect">
              <a:avLst/>
            </a:prstGeom>
            <a:solidFill>
              <a:srgbClr val="FFA6A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59" name="図形 18706"/>
            <p:cNvSpPr/>
            <p:nvPr/>
          </p:nvSpPr>
          <p:spPr>
            <a:xfrm>
              <a:off x="82666" y="18745"/>
              <a:ext cx="1759" cy="8016"/>
            </a:xfrm>
            <a:prstGeom prst="roundRect">
              <a:avLst/>
            </a:prstGeom>
            <a:solidFill>
              <a:srgbClr val="E78B8B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60" name="図形 18707"/>
            <p:cNvSpPr/>
            <p:nvPr/>
          </p:nvSpPr>
          <p:spPr>
            <a:xfrm>
              <a:off x="98166" y="18745"/>
              <a:ext cx="1759" cy="8016"/>
            </a:xfrm>
            <a:prstGeom prst="roundRect">
              <a:avLst/>
            </a:prstGeom>
            <a:solidFill>
              <a:srgbClr val="E78B8B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61" name="図形 18708"/>
            <p:cNvSpPr/>
            <p:nvPr/>
          </p:nvSpPr>
          <p:spPr>
            <a:xfrm>
              <a:off x="89902" y="18745"/>
              <a:ext cx="1759" cy="8016"/>
            </a:xfrm>
            <a:prstGeom prst="roundRect">
              <a:avLst/>
            </a:prstGeom>
            <a:solidFill>
              <a:srgbClr val="E78B8B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62" name="四角形 18710"/>
            <p:cNvSpPr/>
            <p:nvPr/>
          </p:nvSpPr>
          <p:spPr>
            <a:xfrm>
              <a:off x="71947" y="36919"/>
              <a:ext cx="38662" cy="15461"/>
            </a:xfrm>
            <a:prstGeom prst="rect">
              <a:avLst/>
            </a:prstGeom>
            <a:solidFill>
              <a:srgbClr val="FFA6A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6063" name="図 187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269" y="39542"/>
              <a:ext cx="26656" cy="9910"/>
            </a:xfrm>
            <a:prstGeom prst="rect">
              <a:avLst/>
            </a:prstGeom>
          </p:spPr>
        </p:pic>
        <p:sp>
          <p:nvSpPr>
            <p:cNvPr id="6064" name="楕円 18716"/>
            <p:cNvSpPr/>
            <p:nvPr/>
          </p:nvSpPr>
          <p:spPr>
            <a:xfrm>
              <a:off x="98200" y="40375"/>
              <a:ext cx="10333" cy="10333"/>
            </a:xfrm>
            <a:prstGeom prst="ellipse">
              <a:avLst/>
            </a:prstGeom>
            <a:solidFill>
              <a:srgbClr val="FF2A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65" name="図形 18717"/>
            <p:cNvSpPr/>
            <p:nvPr/>
          </p:nvSpPr>
          <p:spPr>
            <a:xfrm>
              <a:off x="103247" y="38790"/>
              <a:ext cx="1672" cy="426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600" y="20880"/>
                  </a:moveTo>
                  <a:cubicBezTo>
                    <a:pt x="-10800" y="-4320"/>
                    <a:pt x="27000" y="-7920"/>
                    <a:pt x="18000" y="18720"/>
                  </a:cubicBezTo>
                  <a:cubicBezTo>
                    <a:pt x="14400" y="18720"/>
                    <a:pt x="10800" y="18720"/>
                    <a:pt x="7200" y="18720"/>
                  </a:cubicBezTo>
                  <a:close/>
                </a:path>
              </a:pathLst>
            </a:custGeom>
            <a:solidFill>
              <a:srgbClr val="CEAA67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66" name="図形 18718"/>
            <p:cNvSpPr/>
            <p:nvPr/>
          </p:nvSpPr>
          <p:spPr>
            <a:xfrm>
              <a:off x="99065" y="40664"/>
              <a:ext cx="5198" cy="306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0285"/>
                  </a:moveTo>
                  <a:cubicBezTo>
                    <a:pt x="21600" y="8228"/>
                    <a:pt x="21600" y="6171"/>
                    <a:pt x="21600" y="4114"/>
                  </a:cubicBezTo>
                  <a:cubicBezTo>
                    <a:pt x="14400" y="1028"/>
                    <a:pt x="6600" y="-3085"/>
                    <a:pt x="600" y="8228"/>
                  </a:cubicBezTo>
                  <a:cubicBezTo>
                    <a:pt x="5400" y="18514"/>
                    <a:pt x="19200" y="30857"/>
                    <a:pt x="21600" y="11314"/>
                  </a:cubicBezTo>
                  <a:close/>
                </a:path>
              </a:pathLst>
            </a:custGeom>
            <a:solidFill>
              <a:srgbClr val="00B05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6067" name="グループ 4438"/>
          <p:cNvGrpSpPr/>
          <p:nvPr/>
        </p:nvGrpSpPr>
        <p:grpSpPr>
          <a:xfrm>
            <a:off x="4545079" y="7132481"/>
            <a:ext cx="452766" cy="356028"/>
            <a:chOff x="128551" y="32576"/>
            <a:chExt cx="7868" cy="6187"/>
          </a:xfrm>
        </p:grpSpPr>
        <p:grpSp>
          <p:nvGrpSpPr>
            <p:cNvPr id="6068" name="グループ 22349"/>
            <p:cNvGrpSpPr/>
            <p:nvPr/>
          </p:nvGrpSpPr>
          <p:grpSpPr>
            <a:xfrm rot="2760000">
              <a:off x="132078" y="33488"/>
              <a:ext cx="2523" cy="6187"/>
              <a:chOff x="126919" y="24764"/>
              <a:chExt cx="8427" cy="14741"/>
            </a:xfrm>
          </p:grpSpPr>
          <p:sp>
            <p:nvSpPr>
              <p:cNvPr id="6069" name="楕円 22347"/>
              <p:cNvSpPr/>
              <p:nvPr/>
            </p:nvSpPr>
            <p:spPr>
              <a:xfrm>
                <a:off x="126919" y="24764"/>
                <a:ext cx="8427" cy="1423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17" y="9988"/>
                    </a:moveTo>
                    <a:cubicBezTo>
                      <a:pt x="517" y="4471"/>
                      <a:pt x="5152" y="0"/>
                      <a:pt x="10871" y="0"/>
                    </a:cubicBezTo>
                    <a:cubicBezTo>
                      <a:pt x="16588" y="0"/>
                      <a:pt x="21223" y="4471"/>
                      <a:pt x="21223" y="9988"/>
                    </a:cubicBezTo>
                    <a:cubicBezTo>
                      <a:pt x="21223" y="9988"/>
                      <a:pt x="21223" y="9988"/>
                      <a:pt x="21223" y="9988"/>
                    </a:cubicBezTo>
                    <a:cubicBezTo>
                      <a:pt x="21223" y="9988"/>
                      <a:pt x="22542" y="19342"/>
                      <a:pt x="20311" y="20285"/>
                    </a:cubicBezTo>
                    <a:cubicBezTo>
                      <a:pt x="18584" y="21950"/>
                      <a:pt x="11030" y="21505"/>
                      <a:pt x="11030" y="21505"/>
                    </a:cubicBezTo>
                    <a:cubicBezTo>
                      <a:pt x="11030" y="21505"/>
                      <a:pt x="9764" y="21916"/>
                      <a:pt x="2094" y="20990"/>
                    </a:cubicBezTo>
                    <a:cubicBezTo>
                      <a:pt x="-1395" y="20605"/>
                      <a:pt x="517" y="9988"/>
                      <a:pt x="517" y="9988"/>
                    </a:cubicBezTo>
                    <a:cubicBezTo>
                      <a:pt x="517" y="9988"/>
                      <a:pt x="517" y="9988"/>
                      <a:pt x="517" y="9988"/>
                    </a:cubicBezTo>
                    <a:close/>
                  </a:path>
                </a:pathLst>
              </a:custGeom>
              <a:solidFill>
                <a:srgbClr val="EECB6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70" name="楕円 22348"/>
              <p:cNvSpPr/>
              <p:nvPr/>
            </p:nvSpPr>
            <p:spPr>
              <a:xfrm>
                <a:off x="127125" y="36356"/>
                <a:ext cx="7801" cy="3149"/>
              </a:xfrm>
              <a:prstGeom prst="ellipse">
                <a:avLst/>
              </a:prstGeom>
              <a:solidFill>
                <a:srgbClr val="DDAB1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6071" name="グループ 22354"/>
            <p:cNvGrpSpPr/>
            <p:nvPr/>
          </p:nvGrpSpPr>
          <p:grpSpPr>
            <a:xfrm rot="2340000">
              <a:off x="128551" y="32576"/>
              <a:ext cx="2523" cy="6187"/>
              <a:chOff x="126919" y="24764"/>
              <a:chExt cx="8427" cy="14741"/>
            </a:xfrm>
          </p:grpSpPr>
          <p:sp>
            <p:nvSpPr>
              <p:cNvPr id="6072" name="楕円 22347"/>
              <p:cNvSpPr/>
              <p:nvPr/>
            </p:nvSpPr>
            <p:spPr>
              <a:xfrm>
                <a:off x="126919" y="24764"/>
                <a:ext cx="8427" cy="1423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17" y="9988"/>
                    </a:moveTo>
                    <a:cubicBezTo>
                      <a:pt x="517" y="4471"/>
                      <a:pt x="5152" y="0"/>
                      <a:pt x="10871" y="0"/>
                    </a:cubicBezTo>
                    <a:cubicBezTo>
                      <a:pt x="16588" y="0"/>
                      <a:pt x="21223" y="4471"/>
                      <a:pt x="21223" y="9988"/>
                    </a:cubicBezTo>
                    <a:cubicBezTo>
                      <a:pt x="21223" y="9988"/>
                      <a:pt x="21223" y="9988"/>
                      <a:pt x="21223" y="9988"/>
                    </a:cubicBezTo>
                    <a:cubicBezTo>
                      <a:pt x="21223" y="9988"/>
                      <a:pt x="22542" y="19342"/>
                      <a:pt x="20311" y="20285"/>
                    </a:cubicBezTo>
                    <a:cubicBezTo>
                      <a:pt x="18584" y="21950"/>
                      <a:pt x="11030" y="21505"/>
                      <a:pt x="11030" y="21505"/>
                    </a:cubicBezTo>
                    <a:cubicBezTo>
                      <a:pt x="11030" y="21505"/>
                      <a:pt x="9764" y="21916"/>
                      <a:pt x="2094" y="20990"/>
                    </a:cubicBezTo>
                    <a:cubicBezTo>
                      <a:pt x="-1395" y="20605"/>
                      <a:pt x="517" y="9988"/>
                      <a:pt x="517" y="9988"/>
                    </a:cubicBezTo>
                    <a:cubicBezTo>
                      <a:pt x="517" y="9988"/>
                      <a:pt x="517" y="9988"/>
                      <a:pt x="517" y="9988"/>
                    </a:cubicBezTo>
                    <a:close/>
                  </a:path>
                </a:pathLst>
              </a:custGeom>
              <a:solidFill>
                <a:srgbClr val="EECB6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73" name="楕円 22348"/>
              <p:cNvSpPr/>
              <p:nvPr/>
            </p:nvSpPr>
            <p:spPr>
              <a:xfrm>
                <a:off x="127125" y="36356"/>
                <a:ext cx="7801" cy="3149"/>
              </a:xfrm>
              <a:prstGeom prst="ellipse">
                <a:avLst/>
              </a:prstGeom>
              <a:solidFill>
                <a:srgbClr val="DDAB1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6074" name="グループ 4768"/>
          <p:cNvGrpSpPr/>
          <p:nvPr/>
        </p:nvGrpSpPr>
        <p:grpSpPr>
          <a:xfrm>
            <a:off x="5591327" y="1073650"/>
            <a:ext cx="724365" cy="494761"/>
            <a:chOff x="9945585" y="3015992"/>
            <a:chExt cx="3662052" cy="2501282"/>
          </a:xfrm>
        </p:grpSpPr>
        <p:sp>
          <p:nvSpPr>
            <p:cNvPr id="6075" name="図形 3890"/>
            <p:cNvSpPr/>
            <p:nvPr/>
          </p:nvSpPr>
          <p:spPr>
            <a:xfrm>
              <a:off x="9945585" y="3822370"/>
              <a:ext cx="3662052" cy="136102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502" y="785"/>
                  </a:moveTo>
                  <a:lnTo>
                    <a:pt x="2627" y="785"/>
                  </a:lnTo>
                  <a:lnTo>
                    <a:pt x="72" y="21600"/>
                  </a:lnTo>
                  <a:lnTo>
                    <a:pt x="1094" y="21403"/>
                  </a:lnTo>
                  <a:lnTo>
                    <a:pt x="18389" y="18850"/>
                  </a:lnTo>
                  <a:lnTo>
                    <a:pt x="21600" y="20421"/>
                  </a:lnTo>
                  <a:lnTo>
                    <a:pt x="20870" y="196"/>
                  </a:lnTo>
                  <a:lnTo>
                    <a:pt x="19410" y="785"/>
                  </a:lnTo>
                  <a:lnTo>
                    <a:pt x="3502" y="785"/>
                  </a:lnTo>
                  <a:close/>
                </a:path>
              </a:pathLst>
            </a:custGeom>
            <a:solidFill>
              <a:srgbClr val="CAD5E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76" name="図形 3889"/>
            <p:cNvSpPr/>
            <p:nvPr/>
          </p:nvSpPr>
          <p:spPr>
            <a:xfrm>
              <a:off x="10094026" y="4416136"/>
              <a:ext cx="3364974" cy="110113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79" y="15047"/>
                  </a:moveTo>
                  <a:lnTo>
                    <a:pt x="3335" y="21357"/>
                  </a:lnTo>
                  <a:lnTo>
                    <a:pt x="18344" y="21600"/>
                  </a:lnTo>
                  <a:lnTo>
                    <a:pt x="21600" y="13105"/>
                  </a:lnTo>
                  <a:lnTo>
                    <a:pt x="17470" y="4853"/>
                  </a:lnTo>
                  <a:lnTo>
                    <a:pt x="4526" y="242"/>
                  </a:lnTo>
                  <a:lnTo>
                    <a:pt x="79" y="15047"/>
                  </a:lnTo>
                  <a:close/>
                </a:path>
              </a:pathLst>
            </a:custGeom>
            <a:solidFill>
              <a:srgbClr val="B1C2E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77" name="図形 3887"/>
            <p:cNvSpPr/>
            <p:nvPr/>
          </p:nvSpPr>
          <p:spPr>
            <a:xfrm>
              <a:off x="10106488" y="3562597"/>
              <a:ext cx="3352214" cy="16328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630" y="4582"/>
                  </a:moveTo>
                  <a:lnTo>
                    <a:pt x="5659" y="327"/>
                  </a:lnTo>
                  <a:lnTo>
                    <a:pt x="17695" y="0"/>
                  </a:lnTo>
                  <a:lnTo>
                    <a:pt x="20882" y="4091"/>
                  </a:lnTo>
                  <a:lnTo>
                    <a:pt x="21600" y="20290"/>
                  </a:lnTo>
                  <a:lnTo>
                    <a:pt x="18810" y="17836"/>
                  </a:lnTo>
                  <a:lnTo>
                    <a:pt x="3507" y="17837"/>
                  </a:lnTo>
                  <a:lnTo>
                    <a:pt x="0" y="21600"/>
                  </a:lnTo>
                  <a:lnTo>
                    <a:pt x="2630" y="4582"/>
                  </a:lnTo>
                  <a:close/>
                </a:path>
              </a:pathLst>
            </a:custGeom>
            <a:solidFill>
              <a:srgbClr val="DAE2F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78" name="図形 3891"/>
            <p:cNvSpPr/>
            <p:nvPr/>
          </p:nvSpPr>
          <p:spPr>
            <a:xfrm>
              <a:off x="11089859" y="3808980"/>
              <a:ext cx="1546266" cy="68094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91" y="0"/>
                  </a:moveTo>
                  <a:lnTo>
                    <a:pt x="0" y="21600"/>
                  </a:lnTo>
                  <a:lnTo>
                    <a:pt x="18690" y="21600"/>
                  </a:lnTo>
                  <a:cubicBezTo>
                    <a:pt x="22218" y="18327"/>
                    <a:pt x="22923" y="2617"/>
                    <a:pt x="18616" y="655"/>
                  </a:cubicBezTo>
                  <a:lnTo>
                    <a:pt x="691" y="0"/>
                  </a:lnTo>
                  <a:close/>
                </a:path>
              </a:pathLst>
            </a:custGeom>
            <a:solidFill>
              <a:srgbClr val="EDD16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79" name="図形 3893"/>
            <p:cNvSpPr/>
            <p:nvPr/>
          </p:nvSpPr>
          <p:spPr>
            <a:xfrm>
              <a:off x="10019805" y="3018312"/>
              <a:ext cx="1088571" cy="14720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0618" y="11632"/>
                  </a:moveTo>
                  <a:lnTo>
                    <a:pt x="10438" y="396"/>
                  </a:lnTo>
                  <a:cubicBezTo>
                    <a:pt x="1344" y="-1960"/>
                    <a:pt x="-3714" y="6740"/>
                    <a:pt x="3238" y="10908"/>
                  </a:cubicBezTo>
                  <a:lnTo>
                    <a:pt x="18655" y="21418"/>
                  </a:lnTo>
                  <a:lnTo>
                    <a:pt x="21600" y="21600"/>
                  </a:lnTo>
                  <a:lnTo>
                    <a:pt x="20618" y="11632"/>
                  </a:lnTo>
                  <a:close/>
                </a:path>
              </a:pathLst>
            </a:custGeom>
            <a:solidFill>
              <a:srgbClr val="EDD16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80" name="図形 3892"/>
            <p:cNvSpPr/>
            <p:nvPr/>
          </p:nvSpPr>
          <p:spPr>
            <a:xfrm>
              <a:off x="10156355" y="3015992"/>
              <a:ext cx="1032133" cy="147436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1632"/>
                  </a:moveTo>
                  <a:lnTo>
                    <a:pt x="10935" y="396"/>
                  </a:lnTo>
                  <a:cubicBezTo>
                    <a:pt x="1408" y="-1960"/>
                    <a:pt x="-3891" y="6740"/>
                    <a:pt x="3392" y="10908"/>
                  </a:cubicBezTo>
                  <a:lnTo>
                    <a:pt x="20299" y="21600"/>
                  </a:lnTo>
                  <a:lnTo>
                    <a:pt x="21600" y="11632"/>
                  </a:lnTo>
                  <a:close/>
                </a:path>
              </a:pathLst>
            </a:custGeom>
            <a:solidFill>
              <a:srgbClr val="F2DD89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81" name="図形 3894"/>
            <p:cNvSpPr/>
            <p:nvPr/>
          </p:nvSpPr>
          <p:spPr>
            <a:xfrm>
              <a:off x="10857109" y="3043052"/>
              <a:ext cx="1933606" cy="119990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311" y="20347"/>
                  </a:moveTo>
                  <a:cubicBezTo>
                    <a:pt x="8915" y="22353"/>
                    <a:pt x="14044" y="21670"/>
                    <a:pt x="17233" y="20347"/>
                  </a:cubicBezTo>
                  <a:lnTo>
                    <a:pt x="21531" y="2965"/>
                  </a:lnTo>
                  <a:cubicBezTo>
                    <a:pt x="22224" y="-153"/>
                    <a:pt x="17834" y="2965"/>
                    <a:pt x="15985" y="2965"/>
                  </a:cubicBezTo>
                  <a:cubicBezTo>
                    <a:pt x="13448" y="3843"/>
                    <a:pt x="11650" y="-1262"/>
                    <a:pt x="9192" y="291"/>
                  </a:cubicBezTo>
                  <a:cubicBezTo>
                    <a:pt x="8036" y="1702"/>
                    <a:pt x="7229" y="3786"/>
                    <a:pt x="5725" y="4525"/>
                  </a:cubicBezTo>
                  <a:cubicBezTo>
                    <a:pt x="3912" y="4676"/>
                    <a:pt x="2214" y="3485"/>
                    <a:pt x="458" y="2965"/>
                  </a:cubicBezTo>
                  <a:cubicBezTo>
                    <a:pt x="-1615" y="2672"/>
                    <a:pt x="3693" y="14553"/>
                    <a:pt x="5311" y="20347"/>
                  </a:cubicBezTo>
                  <a:close/>
                </a:path>
              </a:pathLst>
            </a:custGeom>
            <a:solidFill>
              <a:srgbClr val="F2F2F2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82" name="図形 3895"/>
            <p:cNvSpPr/>
            <p:nvPr/>
          </p:nvSpPr>
          <p:spPr>
            <a:xfrm>
              <a:off x="11368150" y="3265714"/>
              <a:ext cx="904358" cy="99035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95" y="1620"/>
                  </a:moveTo>
                  <a:lnTo>
                    <a:pt x="7693" y="21600"/>
                  </a:lnTo>
                  <a:lnTo>
                    <a:pt x="16273" y="21330"/>
                  </a:lnTo>
                  <a:lnTo>
                    <a:pt x="21600" y="270"/>
                  </a:lnTo>
                  <a:lnTo>
                    <a:pt x="14794" y="20250"/>
                  </a:lnTo>
                  <a:lnTo>
                    <a:pt x="8580" y="20790"/>
                  </a:lnTo>
                  <a:lnTo>
                    <a:pt x="295" y="1620"/>
                  </a:lnTo>
                  <a:close/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6083" name="グループ 4777"/>
          <p:cNvGrpSpPr/>
          <p:nvPr/>
        </p:nvGrpSpPr>
        <p:grpSpPr>
          <a:xfrm>
            <a:off x="550446" y="2294468"/>
            <a:ext cx="645017" cy="526723"/>
            <a:chOff x="9834253" y="3797630"/>
            <a:chExt cx="4529323" cy="3698669"/>
          </a:xfrm>
        </p:grpSpPr>
        <p:sp>
          <p:nvSpPr>
            <p:cNvPr id="6084" name="図形 3900"/>
            <p:cNvSpPr/>
            <p:nvPr/>
          </p:nvSpPr>
          <p:spPr>
            <a:xfrm>
              <a:off x="11256818" y="3797630"/>
              <a:ext cx="3106758" cy="263135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555"/>
                  </a:moveTo>
                  <a:cubicBezTo>
                    <a:pt x="5476" y="2323"/>
                    <a:pt x="7605" y="1835"/>
                    <a:pt x="10419" y="173"/>
                  </a:cubicBezTo>
                  <a:cubicBezTo>
                    <a:pt x="11560" y="-1679"/>
                    <a:pt x="21828" y="11545"/>
                    <a:pt x="21600" y="13305"/>
                  </a:cubicBezTo>
                  <a:cubicBezTo>
                    <a:pt x="21143" y="15475"/>
                    <a:pt x="19065" y="15245"/>
                    <a:pt x="18329" y="15936"/>
                  </a:cubicBezTo>
                  <a:cubicBezTo>
                    <a:pt x="17036" y="16052"/>
                    <a:pt x="17772" y="19711"/>
                    <a:pt x="17493" y="21600"/>
                  </a:cubicBezTo>
                  <a:lnTo>
                    <a:pt x="0" y="2555"/>
                  </a:lnTo>
                  <a:close/>
                </a:path>
              </a:pathLst>
            </a:custGeom>
            <a:solidFill>
              <a:srgbClr val="A3DCE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85" name="図形 3899"/>
            <p:cNvSpPr/>
            <p:nvPr/>
          </p:nvSpPr>
          <p:spPr>
            <a:xfrm>
              <a:off x="9834253" y="3995552"/>
              <a:ext cx="4526521" cy="350074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976" y="229"/>
                  </a:moveTo>
                  <a:cubicBezTo>
                    <a:pt x="8996" y="1298"/>
                    <a:pt x="11834" y="1374"/>
                    <a:pt x="14929" y="-1"/>
                  </a:cubicBezTo>
                  <a:cubicBezTo>
                    <a:pt x="15740" y="-305"/>
                    <a:pt x="22346" y="14654"/>
                    <a:pt x="21528" y="14750"/>
                  </a:cubicBezTo>
                  <a:cubicBezTo>
                    <a:pt x="20806" y="15176"/>
                    <a:pt x="19890" y="14883"/>
                    <a:pt x="19361" y="16028"/>
                  </a:cubicBezTo>
                  <a:cubicBezTo>
                    <a:pt x="18783" y="17173"/>
                    <a:pt x="18589" y="18700"/>
                    <a:pt x="17771" y="20024"/>
                  </a:cubicBezTo>
                  <a:cubicBezTo>
                    <a:pt x="17000" y="20913"/>
                    <a:pt x="15218" y="19306"/>
                    <a:pt x="13822" y="19642"/>
                  </a:cubicBezTo>
                  <a:cubicBezTo>
                    <a:pt x="12570" y="19871"/>
                    <a:pt x="11703" y="22317"/>
                    <a:pt x="10596" y="21399"/>
                  </a:cubicBezTo>
                  <a:cubicBezTo>
                    <a:pt x="9247" y="20202"/>
                    <a:pt x="8188" y="19642"/>
                    <a:pt x="6790" y="19030"/>
                  </a:cubicBezTo>
                  <a:cubicBezTo>
                    <a:pt x="5538" y="18649"/>
                    <a:pt x="4334" y="19184"/>
                    <a:pt x="2841" y="18724"/>
                  </a:cubicBezTo>
                  <a:cubicBezTo>
                    <a:pt x="1204" y="18113"/>
                    <a:pt x="192" y="16431"/>
                    <a:pt x="0" y="14291"/>
                  </a:cubicBezTo>
                  <a:cubicBezTo>
                    <a:pt x="-48" y="13068"/>
                    <a:pt x="5917" y="-305"/>
                    <a:pt x="6976" y="229"/>
                  </a:cubicBezTo>
                  <a:close/>
                </a:path>
              </a:pathLst>
            </a:custGeom>
            <a:solidFill>
              <a:srgbClr val="CAEBE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86" name="図形 3901"/>
            <p:cNvSpPr/>
            <p:nvPr/>
          </p:nvSpPr>
          <p:spPr>
            <a:xfrm>
              <a:off x="11058896" y="4713020"/>
              <a:ext cx="853539" cy="265957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18687"/>
                  </a:moveTo>
                  <a:lnTo>
                    <a:pt x="15652" y="0"/>
                  </a:lnTo>
                  <a:cubicBezTo>
                    <a:pt x="13774" y="5325"/>
                    <a:pt x="10017" y="9946"/>
                    <a:pt x="10017" y="15974"/>
                  </a:cubicBezTo>
                  <a:cubicBezTo>
                    <a:pt x="10017" y="17782"/>
                    <a:pt x="17739" y="19725"/>
                    <a:pt x="21600" y="21600"/>
                  </a:cubicBezTo>
                  <a:cubicBezTo>
                    <a:pt x="14087" y="19691"/>
                    <a:pt x="8452" y="19088"/>
                    <a:pt x="-1" y="18687"/>
                  </a:cubicBezTo>
                  <a:close/>
                </a:path>
              </a:pathLst>
            </a:custGeom>
            <a:solidFill>
              <a:srgbClr val="AEE0E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87" name="図形 3902"/>
            <p:cNvSpPr/>
            <p:nvPr/>
          </p:nvSpPr>
          <p:spPr>
            <a:xfrm>
              <a:off x="12135098" y="4799611"/>
              <a:ext cx="1311234" cy="249876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cubicBezTo>
                    <a:pt x="407" y="748"/>
                    <a:pt x="3260" y="5345"/>
                    <a:pt x="3464" y="5453"/>
                  </a:cubicBezTo>
                  <a:lnTo>
                    <a:pt x="11615" y="20102"/>
                  </a:lnTo>
                  <a:lnTo>
                    <a:pt x="21600" y="21600"/>
                  </a:lnTo>
                  <a:lnTo>
                    <a:pt x="13856" y="15505"/>
                  </a:lnTo>
                </a:path>
              </a:pathLst>
            </a:custGeom>
            <a:solidFill>
              <a:srgbClr val="AEE0E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88" name="図形 3903"/>
            <p:cNvSpPr/>
            <p:nvPr/>
          </p:nvSpPr>
          <p:spPr>
            <a:xfrm>
              <a:off x="13001007" y="4675909"/>
              <a:ext cx="1237013" cy="18555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15984" y="21600"/>
                  </a:lnTo>
                  <a:lnTo>
                    <a:pt x="21600" y="20160"/>
                  </a:lnTo>
                  <a:cubicBezTo>
                    <a:pt x="14400" y="13440"/>
                    <a:pt x="10368" y="11520"/>
                    <a:pt x="0" y="0"/>
                  </a:cubicBezTo>
                  <a:close/>
                </a:path>
              </a:pathLst>
            </a:custGeom>
            <a:solidFill>
              <a:srgbClr val="AEE0E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6089" name="グループ 4783"/>
          <p:cNvGrpSpPr/>
          <p:nvPr/>
        </p:nvGrpSpPr>
        <p:grpSpPr>
          <a:xfrm>
            <a:off x="3096645" y="2436125"/>
            <a:ext cx="548919" cy="466756"/>
            <a:chOff x="10762013" y="3859481"/>
            <a:chExt cx="3884222" cy="3302824"/>
          </a:xfrm>
        </p:grpSpPr>
        <p:sp>
          <p:nvSpPr>
            <p:cNvPr id="6090" name="図形 3908"/>
            <p:cNvSpPr/>
            <p:nvPr/>
          </p:nvSpPr>
          <p:spPr>
            <a:xfrm>
              <a:off x="10762013" y="3859481"/>
              <a:ext cx="2535877" cy="270905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3058"/>
                  </a:moveTo>
                  <a:cubicBezTo>
                    <a:pt x="16602" y="2272"/>
                    <a:pt x="11064" y="-1177"/>
                    <a:pt x="6711" y="401"/>
                  </a:cubicBezTo>
                  <a:cubicBezTo>
                    <a:pt x="4531" y="1681"/>
                    <a:pt x="3266" y="4640"/>
                    <a:pt x="2634" y="8485"/>
                  </a:cubicBezTo>
                  <a:cubicBezTo>
                    <a:pt x="2634" y="10655"/>
                    <a:pt x="3161" y="12825"/>
                    <a:pt x="3899" y="16177"/>
                  </a:cubicBezTo>
                  <a:cubicBezTo>
                    <a:pt x="4425" y="18247"/>
                    <a:pt x="2184" y="18185"/>
                    <a:pt x="1325" y="19189"/>
                  </a:cubicBezTo>
                  <a:cubicBezTo>
                    <a:pt x="-1104" y="20567"/>
                    <a:pt x="-27" y="22240"/>
                    <a:pt x="3122" y="21353"/>
                  </a:cubicBezTo>
                  <a:cubicBezTo>
                    <a:pt x="5689" y="20910"/>
                    <a:pt x="7407" y="19376"/>
                    <a:pt x="7587" y="17952"/>
                  </a:cubicBezTo>
                  <a:cubicBezTo>
                    <a:pt x="7829" y="13657"/>
                    <a:pt x="5900" y="11542"/>
                    <a:pt x="6006" y="9078"/>
                  </a:cubicBezTo>
                  <a:cubicBezTo>
                    <a:pt x="6111" y="6120"/>
                    <a:pt x="7087" y="5133"/>
                    <a:pt x="8640" y="4636"/>
                  </a:cubicBezTo>
                  <a:cubicBezTo>
                    <a:pt x="10459" y="3555"/>
                    <a:pt x="13065" y="4734"/>
                    <a:pt x="16542" y="7200"/>
                  </a:cubicBezTo>
                  <a:lnTo>
                    <a:pt x="21600" y="3058"/>
                  </a:lnTo>
                  <a:close/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91" name="図形 3907"/>
            <p:cNvSpPr/>
            <p:nvPr/>
          </p:nvSpPr>
          <p:spPr>
            <a:xfrm>
              <a:off x="12617533" y="4564578"/>
              <a:ext cx="1199903" cy="25853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785" y="-1"/>
                  </a:moveTo>
                  <a:lnTo>
                    <a:pt x="0" y="1344"/>
                  </a:lnTo>
                  <a:cubicBezTo>
                    <a:pt x="4899" y="2997"/>
                    <a:pt x="7126" y="4444"/>
                    <a:pt x="8239" y="7028"/>
                  </a:cubicBezTo>
                  <a:cubicBezTo>
                    <a:pt x="9353" y="11575"/>
                    <a:pt x="7126" y="13918"/>
                    <a:pt x="6458" y="17673"/>
                  </a:cubicBezTo>
                  <a:cubicBezTo>
                    <a:pt x="5790" y="19431"/>
                    <a:pt x="8908" y="20877"/>
                    <a:pt x="21154" y="21600"/>
                  </a:cubicBezTo>
                  <a:lnTo>
                    <a:pt x="21600" y="7028"/>
                  </a:lnTo>
                  <a:cubicBezTo>
                    <a:pt x="21377" y="6717"/>
                    <a:pt x="21154" y="6408"/>
                    <a:pt x="20709" y="6097"/>
                  </a:cubicBezTo>
                  <a:cubicBezTo>
                    <a:pt x="15067" y="4064"/>
                    <a:pt x="12915" y="517"/>
                    <a:pt x="3785" y="-1"/>
                  </a:cubicBezTo>
                  <a:close/>
                </a:path>
              </a:pathLst>
            </a:custGeom>
            <a:solidFill>
              <a:srgbClr val="A1706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92" name="図形 3906"/>
            <p:cNvSpPr/>
            <p:nvPr/>
          </p:nvSpPr>
          <p:spPr>
            <a:xfrm>
              <a:off x="12815455" y="4218214"/>
              <a:ext cx="1830779" cy="294409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5" y="2496"/>
                  </a:moveTo>
                  <a:lnTo>
                    <a:pt x="5559" y="-3"/>
                  </a:lnTo>
                  <a:cubicBezTo>
                    <a:pt x="8903" y="635"/>
                    <a:pt x="11822" y="1180"/>
                    <a:pt x="15216" y="3418"/>
                  </a:cubicBezTo>
                  <a:cubicBezTo>
                    <a:pt x="19645" y="5718"/>
                    <a:pt x="23031" y="15160"/>
                    <a:pt x="20990" y="19529"/>
                  </a:cubicBezTo>
                  <a:cubicBezTo>
                    <a:pt x="19970" y="21243"/>
                    <a:pt x="10495" y="22543"/>
                    <a:pt x="10203" y="20725"/>
                  </a:cubicBezTo>
                  <a:lnTo>
                    <a:pt x="8611" y="8259"/>
                  </a:lnTo>
                  <a:cubicBezTo>
                    <a:pt x="7798" y="6008"/>
                    <a:pt x="5275" y="3563"/>
                    <a:pt x="-5" y="2496"/>
                  </a:cubicBezTo>
                  <a:close/>
                </a:path>
              </a:pathLst>
            </a:custGeom>
            <a:solidFill>
              <a:srgbClr val="B9958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93" name="図形 3909"/>
            <p:cNvSpPr/>
            <p:nvPr/>
          </p:nvSpPr>
          <p:spPr>
            <a:xfrm>
              <a:off x="14027728" y="5232565"/>
              <a:ext cx="618507" cy="119990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858" y="0"/>
                  </a:moveTo>
                  <a:lnTo>
                    <a:pt x="0" y="2894"/>
                  </a:lnTo>
                  <a:cubicBezTo>
                    <a:pt x="1296" y="8239"/>
                    <a:pt x="4752" y="12247"/>
                    <a:pt x="4286" y="21600"/>
                  </a:cubicBezTo>
                  <a:lnTo>
                    <a:pt x="21546" y="20709"/>
                  </a:lnTo>
                  <a:cubicBezTo>
                    <a:pt x="21975" y="13806"/>
                    <a:pt x="20146" y="6235"/>
                    <a:pt x="12858" y="0"/>
                  </a:cubicBezTo>
                  <a:close/>
                </a:path>
              </a:pathLst>
            </a:custGeom>
            <a:solidFill>
              <a:srgbClr val="7D736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094" name="図形 3910"/>
            <p:cNvSpPr/>
            <p:nvPr/>
          </p:nvSpPr>
          <p:spPr>
            <a:xfrm>
              <a:off x="13718474" y="4527468"/>
              <a:ext cx="445325" cy="47006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1400" y="0"/>
                  </a:moveTo>
                  <a:lnTo>
                    <a:pt x="0" y="10800"/>
                  </a:lnTo>
                  <a:lnTo>
                    <a:pt x="8400" y="21600"/>
                  </a:lnTo>
                  <a:lnTo>
                    <a:pt x="21600" y="10232"/>
                  </a:lnTo>
                  <a:cubicBezTo>
                    <a:pt x="18200" y="6821"/>
                    <a:pt x="18600" y="2842"/>
                    <a:pt x="11400" y="0"/>
                  </a:cubicBezTo>
                  <a:close/>
                </a:path>
              </a:pathLst>
            </a:custGeom>
            <a:solidFill>
              <a:srgbClr val="EAEAE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6095" name="グループ 4789"/>
          <p:cNvGrpSpPr/>
          <p:nvPr/>
        </p:nvGrpSpPr>
        <p:grpSpPr>
          <a:xfrm>
            <a:off x="5480718" y="2294468"/>
            <a:ext cx="450531" cy="606665"/>
            <a:chOff x="10321301" y="3116722"/>
            <a:chExt cx="2380969" cy="3206106"/>
          </a:xfrm>
        </p:grpSpPr>
        <p:grpSp>
          <p:nvGrpSpPr>
            <p:cNvPr id="6096" name="グループ 9656"/>
            <p:cNvGrpSpPr/>
            <p:nvPr/>
          </p:nvGrpSpPr>
          <p:grpSpPr>
            <a:xfrm>
              <a:off x="10321301" y="3116722"/>
              <a:ext cx="2380969" cy="3206106"/>
              <a:chOff x="54085" y="9691"/>
              <a:chExt cx="32657" cy="43973"/>
            </a:xfrm>
          </p:grpSpPr>
          <p:sp>
            <p:nvSpPr>
              <p:cNvPr id="6097" name="図形 9645"/>
              <p:cNvSpPr/>
              <p:nvPr/>
            </p:nvSpPr>
            <p:spPr>
              <a:xfrm>
                <a:off x="54085" y="12223"/>
                <a:ext cx="32657" cy="414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718" y="653"/>
                    </a:moveTo>
                    <a:cubicBezTo>
                      <a:pt x="12530" y="-288"/>
                      <a:pt x="15699" y="67"/>
                      <a:pt x="15699" y="67"/>
                    </a:cubicBezTo>
                    <a:cubicBezTo>
                      <a:pt x="16422" y="638"/>
                      <a:pt x="18090" y="780"/>
                      <a:pt x="18632" y="1495"/>
                    </a:cubicBezTo>
                    <a:cubicBezTo>
                      <a:pt x="19175" y="2209"/>
                      <a:pt x="20004" y="2374"/>
                      <a:pt x="20366" y="5017"/>
                    </a:cubicBezTo>
                    <a:cubicBezTo>
                      <a:pt x="20727" y="7659"/>
                      <a:pt x="21758" y="13387"/>
                      <a:pt x="21577" y="16102"/>
                    </a:cubicBezTo>
                    <a:cubicBezTo>
                      <a:pt x="21577" y="16102"/>
                      <a:pt x="21213" y="17461"/>
                      <a:pt x="20420" y="18801"/>
                    </a:cubicBezTo>
                    <a:cubicBezTo>
                      <a:pt x="19940" y="19634"/>
                      <a:pt x="18695" y="21109"/>
                      <a:pt x="18695" y="21109"/>
                    </a:cubicBezTo>
                    <a:cubicBezTo>
                      <a:pt x="16345" y="21821"/>
                      <a:pt x="7066" y="21587"/>
                      <a:pt x="4356" y="21445"/>
                    </a:cubicBezTo>
                    <a:cubicBezTo>
                      <a:pt x="1646" y="21299"/>
                      <a:pt x="2553" y="21573"/>
                      <a:pt x="1557" y="19931"/>
                    </a:cubicBezTo>
                    <a:cubicBezTo>
                      <a:pt x="563" y="18286"/>
                      <a:pt x="293" y="14287"/>
                      <a:pt x="112" y="11568"/>
                    </a:cubicBezTo>
                    <a:cubicBezTo>
                      <a:pt x="-68" y="8854"/>
                      <a:pt x="-68" y="5352"/>
                      <a:pt x="293" y="3495"/>
                    </a:cubicBezTo>
                    <a:cubicBezTo>
                      <a:pt x="647" y="1639"/>
                      <a:pt x="2357" y="1509"/>
                      <a:pt x="2718" y="653"/>
                    </a:cubicBezTo>
                    <a:close/>
                  </a:path>
                </a:pathLst>
              </a:custGeom>
              <a:solidFill>
                <a:srgbClr val="ACC6B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98" name="図形 9646"/>
              <p:cNvSpPr/>
              <p:nvPr/>
            </p:nvSpPr>
            <p:spPr>
              <a:xfrm rot="180000">
                <a:off x="76851" y="14466"/>
                <a:ext cx="5514" cy="366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560" y="150"/>
                    </a:moveTo>
                    <a:cubicBezTo>
                      <a:pt x="11040" y="602"/>
                      <a:pt x="5280" y="1881"/>
                      <a:pt x="6240" y="4440"/>
                    </a:cubicBezTo>
                    <a:cubicBezTo>
                      <a:pt x="7200" y="6999"/>
                      <a:pt x="14880" y="12719"/>
                      <a:pt x="17280" y="15503"/>
                    </a:cubicBezTo>
                    <a:cubicBezTo>
                      <a:pt x="19680" y="18288"/>
                      <a:pt x="21600" y="20395"/>
                      <a:pt x="21600" y="21148"/>
                    </a:cubicBezTo>
                    <a:cubicBezTo>
                      <a:pt x="21600" y="21901"/>
                      <a:pt x="18240" y="21675"/>
                      <a:pt x="16320" y="20019"/>
                    </a:cubicBezTo>
                    <a:cubicBezTo>
                      <a:pt x="14400" y="18363"/>
                      <a:pt x="10560" y="13848"/>
                      <a:pt x="8160" y="11063"/>
                    </a:cubicBezTo>
                    <a:cubicBezTo>
                      <a:pt x="5760" y="8278"/>
                      <a:pt x="1920" y="4891"/>
                      <a:pt x="960" y="3311"/>
                    </a:cubicBezTo>
                    <a:cubicBezTo>
                      <a:pt x="0" y="1731"/>
                      <a:pt x="0" y="2032"/>
                      <a:pt x="1440" y="1505"/>
                    </a:cubicBezTo>
                    <a:cubicBezTo>
                      <a:pt x="2880" y="978"/>
                      <a:pt x="10080" y="-301"/>
                      <a:pt x="10560" y="150"/>
                    </a:cubicBezTo>
                    <a:close/>
                  </a:path>
                </a:pathLst>
              </a:custGeom>
              <a:solidFill>
                <a:srgbClr val="93B59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099" name="図形 9647"/>
              <p:cNvSpPr/>
              <p:nvPr/>
            </p:nvSpPr>
            <p:spPr>
              <a:xfrm>
                <a:off x="57782" y="9691"/>
                <a:ext cx="20340" cy="511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93" y="18211"/>
                    </a:moveTo>
                    <a:cubicBezTo>
                      <a:pt x="-118" y="16517"/>
                      <a:pt x="0" y="11011"/>
                      <a:pt x="593" y="8894"/>
                    </a:cubicBezTo>
                    <a:cubicBezTo>
                      <a:pt x="1186" y="6776"/>
                      <a:pt x="2492" y="5082"/>
                      <a:pt x="4628" y="3811"/>
                    </a:cubicBezTo>
                    <a:cubicBezTo>
                      <a:pt x="6764" y="2541"/>
                      <a:pt x="11393" y="1270"/>
                      <a:pt x="13885" y="847"/>
                    </a:cubicBezTo>
                    <a:cubicBezTo>
                      <a:pt x="16378" y="423"/>
                      <a:pt x="18751" y="-847"/>
                      <a:pt x="19938" y="1270"/>
                    </a:cubicBezTo>
                    <a:cubicBezTo>
                      <a:pt x="21125" y="3388"/>
                      <a:pt x="21718" y="11858"/>
                      <a:pt x="21600" y="14823"/>
                    </a:cubicBezTo>
                    <a:cubicBezTo>
                      <a:pt x="21481" y="17788"/>
                      <a:pt x="19463" y="21176"/>
                      <a:pt x="18751" y="21176"/>
                    </a:cubicBezTo>
                    <a:cubicBezTo>
                      <a:pt x="18039" y="21176"/>
                      <a:pt x="17802" y="16517"/>
                      <a:pt x="17327" y="15247"/>
                    </a:cubicBezTo>
                    <a:cubicBezTo>
                      <a:pt x="16852" y="13976"/>
                      <a:pt x="16734" y="12705"/>
                      <a:pt x="15784" y="11435"/>
                    </a:cubicBezTo>
                    <a:cubicBezTo>
                      <a:pt x="14835" y="10164"/>
                      <a:pt x="13173" y="7200"/>
                      <a:pt x="11630" y="6776"/>
                    </a:cubicBezTo>
                    <a:cubicBezTo>
                      <a:pt x="10087" y="6352"/>
                      <a:pt x="7239" y="7200"/>
                      <a:pt x="6171" y="8894"/>
                    </a:cubicBezTo>
                    <a:cubicBezTo>
                      <a:pt x="5103" y="10588"/>
                      <a:pt x="6052" y="17788"/>
                      <a:pt x="5221" y="19058"/>
                    </a:cubicBezTo>
                    <a:cubicBezTo>
                      <a:pt x="4391" y="20329"/>
                      <a:pt x="1305" y="19905"/>
                      <a:pt x="593" y="18211"/>
                    </a:cubicBezTo>
                    <a:close/>
                  </a:path>
                </a:pathLst>
              </a:custGeom>
              <a:solidFill>
                <a:srgbClr val="ACC6B3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00" name="図形 9648"/>
              <p:cNvSpPr/>
              <p:nvPr/>
            </p:nvSpPr>
            <p:spPr>
              <a:xfrm>
                <a:off x="59893" y="32083"/>
                <a:ext cx="19186" cy="2030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7834" y="1098"/>
                    </a:moveTo>
                    <a:cubicBezTo>
                      <a:pt x="16844" y="2745"/>
                      <a:pt x="15853" y="8603"/>
                      <a:pt x="13078" y="11715"/>
                    </a:cubicBezTo>
                    <a:cubicBezTo>
                      <a:pt x="10304" y="14827"/>
                      <a:pt x="-396" y="19037"/>
                      <a:pt x="198" y="20501"/>
                    </a:cubicBezTo>
                    <a:cubicBezTo>
                      <a:pt x="792" y="21966"/>
                      <a:pt x="13673" y="21233"/>
                      <a:pt x="17042" y="21050"/>
                    </a:cubicBezTo>
                    <a:cubicBezTo>
                      <a:pt x="20411" y="20867"/>
                      <a:pt x="20807" y="20135"/>
                      <a:pt x="21401" y="18488"/>
                    </a:cubicBezTo>
                    <a:cubicBezTo>
                      <a:pt x="21996" y="16840"/>
                      <a:pt x="21203" y="12996"/>
                      <a:pt x="21005" y="10250"/>
                    </a:cubicBezTo>
                    <a:cubicBezTo>
                      <a:pt x="20807" y="7505"/>
                      <a:pt x="20014" y="2745"/>
                      <a:pt x="19618" y="1281"/>
                    </a:cubicBezTo>
                    <a:cubicBezTo>
                      <a:pt x="19222" y="-183"/>
                      <a:pt x="18825" y="-549"/>
                      <a:pt x="17834" y="1098"/>
                    </a:cubicBezTo>
                    <a:close/>
                  </a:path>
                </a:pathLst>
              </a:custGeom>
              <a:solidFill>
                <a:srgbClr val="93B59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01" name="図形 9650"/>
              <p:cNvSpPr/>
              <p:nvPr/>
            </p:nvSpPr>
            <p:spPr>
              <a:xfrm>
                <a:off x="80100" y="20042"/>
                <a:ext cx="3218" cy="42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78" y="6967"/>
                    </a:moveTo>
                    <a:cubicBezTo>
                      <a:pt x="3756" y="5574"/>
                      <a:pt x="14086" y="0"/>
                      <a:pt x="16904" y="696"/>
                    </a:cubicBezTo>
                    <a:cubicBezTo>
                      <a:pt x="19721" y="1393"/>
                      <a:pt x="22539" y="9754"/>
                      <a:pt x="21600" y="13238"/>
                    </a:cubicBezTo>
                    <a:cubicBezTo>
                      <a:pt x="20660" y="16722"/>
                      <a:pt x="9391" y="21600"/>
                      <a:pt x="6573" y="21600"/>
                    </a:cubicBezTo>
                    <a:cubicBezTo>
                      <a:pt x="3756" y="21600"/>
                      <a:pt x="939" y="14632"/>
                      <a:pt x="939" y="12541"/>
                    </a:cubicBezTo>
                    <a:cubicBezTo>
                      <a:pt x="939" y="10451"/>
                      <a:pt x="0" y="8361"/>
                      <a:pt x="1878" y="6967"/>
                    </a:cubicBezTo>
                    <a:close/>
                  </a:path>
                </a:pathLst>
              </a:custGeom>
              <a:solidFill>
                <a:srgbClr val="709C7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02" name="図形 9651"/>
              <p:cNvSpPr/>
              <p:nvPr/>
            </p:nvSpPr>
            <p:spPr>
              <a:xfrm>
                <a:off x="81923" y="36234"/>
                <a:ext cx="3265" cy="810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78" y="6967"/>
                    </a:moveTo>
                    <a:cubicBezTo>
                      <a:pt x="3756" y="5574"/>
                      <a:pt x="14086" y="0"/>
                      <a:pt x="16904" y="696"/>
                    </a:cubicBezTo>
                    <a:cubicBezTo>
                      <a:pt x="19721" y="1393"/>
                      <a:pt x="22539" y="9754"/>
                      <a:pt x="21600" y="13238"/>
                    </a:cubicBezTo>
                    <a:cubicBezTo>
                      <a:pt x="20660" y="16722"/>
                      <a:pt x="9391" y="21600"/>
                      <a:pt x="6573" y="21600"/>
                    </a:cubicBezTo>
                    <a:cubicBezTo>
                      <a:pt x="3756" y="21600"/>
                      <a:pt x="939" y="14632"/>
                      <a:pt x="939" y="12541"/>
                    </a:cubicBezTo>
                    <a:cubicBezTo>
                      <a:pt x="939" y="10451"/>
                      <a:pt x="0" y="8361"/>
                      <a:pt x="1878" y="6967"/>
                    </a:cubicBezTo>
                    <a:close/>
                  </a:path>
                </a:pathLst>
              </a:custGeom>
              <a:solidFill>
                <a:srgbClr val="709C7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03" name="図形 9652"/>
              <p:cNvSpPr/>
              <p:nvPr/>
            </p:nvSpPr>
            <p:spPr>
              <a:xfrm>
                <a:off x="80100" y="24410"/>
                <a:ext cx="4564" cy="33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67" y="15286"/>
                    </a:moveTo>
                    <a:cubicBezTo>
                      <a:pt x="3794" y="11963"/>
                      <a:pt x="14886" y="2326"/>
                      <a:pt x="18097" y="664"/>
                    </a:cubicBezTo>
                    <a:cubicBezTo>
                      <a:pt x="21308" y="-996"/>
                      <a:pt x="21891" y="1993"/>
                      <a:pt x="20724" y="4320"/>
                    </a:cubicBezTo>
                    <a:cubicBezTo>
                      <a:pt x="19556" y="6646"/>
                      <a:pt x="12551" y="11963"/>
                      <a:pt x="9632" y="14621"/>
                    </a:cubicBezTo>
                    <a:cubicBezTo>
                      <a:pt x="6713" y="17280"/>
                      <a:pt x="3502" y="21600"/>
                      <a:pt x="2335" y="21600"/>
                    </a:cubicBezTo>
                    <a:cubicBezTo>
                      <a:pt x="1167" y="21600"/>
                      <a:pt x="-1459" y="18609"/>
                      <a:pt x="1167" y="15286"/>
                    </a:cubicBezTo>
                    <a:close/>
                  </a:path>
                </a:pathLst>
              </a:custGeom>
              <a:solidFill>
                <a:srgbClr val="709C7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04" name="図形 9653"/>
              <p:cNvSpPr/>
              <p:nvPr/>
            </p:nvSpPr>
            <p:spPr>
              <a:xfrm>
                <a:off x="80100" y="26819"/>
                <a:ext cx="4564" cy="33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67" y="15286"/>
                    </a:moveTo>
                    <a:cubicBezTo>
                      <a:pt x="3794" y="11963"/>
                      <a:pt x="14886" y="2326"/>
                      <a:pt x="18097" y="664"/>
                    </a:cubicBezTo>
                    <a:cubicBezTo>
                      <a:pt x="21308" y="-996"/>
                      <a:pt x="21891" y="1993"/>
                      <a:pt x="20724" y="4320"/>
                    </a:cubicBezTo>
                    <a:cubicBezTo>
                      <a:pt x="19556" y="6646"/>
                      <a:pt x="12551" y="11963"/>
                      <a:pt x="9632" y="14621"/>
                    </a:cubicBezTo>
                    <a:cubicBezTo>
                      <a:pt x="6713" y="17280"/>
                      <a:pt x="3502" y="21600"/>
                      <a:pt x="2335" y="21600"/>
                    </a:cubicBezTo>
                    <a:cubicBezTo>
                      <a:pt x="1167" y="21600"/>
                      <a:pt x="-1459" y="18609"/>
                      <a:pt x="1167" y="15286"/>
                    </a:cubicBezTo>
                    <a:close/>
                  </a:path>
                </a:pathLst>
              </a:custGeom>
              <a:solidFill>
                <a:srgbClr val="709C7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05" name="図形 9654"/>
              <p:cNvSpPr/>
              <p:nvPr/>
            </p:nvSpPr>
            <p:spPr>
              <a:xfrm>
                <a:off x="80100" y="29422"/>
                <a:ext cx="4564" cy="33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67" y="15286"/>
                    </a:moveTo>
                    <a:cubicBezTo>
                      <a:pt x="3794" y="11963"/>
                      <a:pt x="14886" y="2326"/>
                      <a:pt x="18097" y="664"/>
                    </a:cubicBezTo>
                    <a:cubicBezTo>
                      <a:pt x="21308" y="-996"/>
                      <a:pt x="21891" y="1993"/>
                      <a:pt x="20724" y="4320"/>
                    </a:cubicBezTo>
                    <a:cubicBezTo>
                      <a:pt x="19556" y="6646"/>
                      <a:pt x="12551" y="11963"/>
                      <a:pt x="9632" y="14621"/>
                    </a:cubicBezTo>
                    <a:cubicBezTo>
                      <a:pt x="6713" y="17280"/>
                      <a:pt x="3502" y="21600"/>
                      <a:pt x="2335" y="21600"/>
                    </a:cubicBezTo>
                    <a:cubicBezTo>
                      <a:pt x="1167" y="21600"/>
                      <a:pt x="-1459" y="18609"/>
                      <a:pt x="1167" y="15286"/>
                    </a:cubicBezTo>
                    <a:close/>
                  </a:path>
                </a:pathLst>
              </a:custGeom>
              <a:solidFill>
                <a:srgbClr val="709C7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06" name="図形 9655"/>
              <p:cNvSpPr/>
              <p:nvPr/>
            </p:nvSpPr>
            <p:spPr>
              <a:xfrm>
                <a:off x="56409" y="17019"/>
                <a:ext cx="19737" cy="160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00" y="3600"/>
                    </a:moveTo>
                    <a:cubicBezTo>
                      <a:pt x="1050" y="1800"/>
                      <a:pt x="4500" y="3600"/>
                      <a:pt x="7950" y="3600"/>
                    </a:cubicBezTo>
                    <a:cubicBezTo>
                      <a:pt x="11400" y="3600"/>
                      <a:pt x="19500" y="0"/>
                      <a:pt x="21000" y="1800"/>
                    </a:cubicBezTo>
                    <a:cubicBezTo>
                      <a:pt x="22500" y="3600"/>
                      <a:pt x="20250" y="16200"/>
                      <a:pt x="17400" y="18000"/>
                    </a:cubicBezTo>
                    <a:cubicBezTo>
                      <a:pt x="14550" y="19800"/>
                      <a:pt x="6150" y="21600"/>
                      <a:pt x="3300" y="19800"/>
                    </a:cubicBezTo>
                    <a:cubicBezTo>
                      <a:pt x="450" y="18000"/>
                      <a:pt x="-450" y="5400"/>
                      <a:pt x="300" y="3600"/>
                    </a:cubicBezTo>
                    <a:close/>
                  </a:path>
                </a:pathLst>
              </a:custGeom>
              <a:solidFill>
                <a:srgbClr val="93B59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6107" name="グループ 9706"/>
            <p:cNvGrpSpPr/>
            <p:nvPr/>
          </p:nvGrpSpPr>
          <p:grpSpPr>
            <a:xfrm>
              <a:off x="10742149" y="3972423"/>
              <a:ext cx="929834" cy="321445"/>
              <a:chOff x="12711" y="47485"/>
              <a:chExt cx="50904" cy="17601"/>
            </a:xfrm>
          </p:grpSpPr>
          <p:sp>
            <p:nvSpPr>
              <p:cNvPr id="6108" name="図形 9696"/>
              <p:cNvSpPr/>
              <p:nvPr/>
            </p:nvSpPr>
            <p:spPr>
              <a:xfrm>
                <a:off x="12711" y="47485"/>
                <a:ext cx="14274" cy="1715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61" y="5061"/>
                    </a:moveTo>
                    <a:cubicBezTo>
                      <a:pt x="3529" y="5061"/>
                      <a:pt x="5594" y="5061"/>
                      <a:pt x="7662" y="5061"/>
                    </a:cubicBezTo>
                    <a:cubicBezTo>
                      <a:pt x="6008" y="-2206"/>
                      <a:pt x="13863" y="-1341"/>
                      <a:pt x="12622" y="5581"/>
                    </a:cubicBezTo>
                    <a:cubicBezTo>
                      <a:pt x="15515" y="6100"/>
                      <a:pt x="19442" y="3850"/>
                      <a:pt x="21302" y="6446"/>
                    </a:cubicBezTo>
                    <a:cubicBezTo>
                      <a:pt x="21509" y="7311"/>
                      <a:pt x="21716" y="8176"/>
                      <a:pt x="21509" y="8869"/>
                    </a:cubicBezTo>
                    <a:cubicBezTo>
                      <a:pt x="20268" y="10253"/>
                      <a:pt x="18202" y="10599"/>
                      <a:pt x="16342" y="9907"/>
                    </a:cubicBezTo>
                    <a:cubicBezTo>
                      <a:pt x="17582" y="14234"/>
                      <a:pt x="17995" y="23752"/>
                      <a:pt x="9522" y="21156"/>
                    </a:cubicBezTo>
                    <a:cubicBezTo>
                      <a:pt x="6215" y="17175"/>
                      <a:pt x="9315" y="18387"/>
                      <a:pt x="12622" y="17349"/>
                    </a:cubicBezTo>
                    <a:cubicBezTo>
                      <a:pt x="13448" y="15445"/>
                      <a:pt x="12828" y="10253"/>
                      <a:pt x="10141" y="13887"/>
                    </a:cubicBezTo>
                    <a:cubicBezTo>
                      <a:pt x="9729" y="14580"/>
                      <a:pt x="9315" y="15099"/>
                      <a:pt x="8694" y="15791"/>
                    </a:cubicBezTo>
                    <a:cubicBezTo>
                      <a:pt x="5594" y="22195"/>
                      <a:pt x="-4118" y="14580"/>
                      <a:pt x="5388" y="13022"/>
                    </a:cubicBezTo>
                    <a:cubicBezTo>
                      <a:pt x="6215" y="12503"/>
                      <a:pt x="7249" y="12157"/>
                      <a:pt x="7867" y="11464"/>
                    </a:cubicBezTo>
                    <a:cubicBezTo>
                      <a:pt x="7867" y="11292"/>
                      <a:pt x="8722" y="10022"/>
                      <a:pt x="8515" y="10022"/>
                    </a:cubicBezTo>
                    <a:lnTo>
                      <a:pt x="698" y="8986"/>
                    </a:lnTo>
                    <a:cubicBezTo>
                      <a:pt x="-1164" y="7085"/>
                      <a:pt x="1207" y="6369"/>
                      <a:pt x="1461" y="5061"/>
                    </a:cubicBezTo>
                    <a:close/>
                  </a:path>
                </a:pathLst>
              </a:custGeom>
              <a:solidFill>
                <a:srgbClr val="709C7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09" name="図形 9697"/>
              <p:cNvSpPr/>
              <p:nvPr/>
            </p:nvSpPr>
            <p:spPr>
              <a:xfrm>
                <a:off x="31591" y="49300"/>
                <a:ext cx="13340" cy="1578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793" y="1314"/>
                    </a:moveTo>
                    <a:cubicBezTo>
                      <a:pt x="3785" y="6573"/>
                      <a:pt x="-7571" y="19909"/>
                      <a:pt x="8239" y="18782"/>
                    </a:cubicBezTo>
                    <a:cubicBezTo>
                      <a:pt x="10020" y="18219"/>
                      <a:pt x="11802" y="17092"/>
                      <a:pt x="13360" y="16340"/>
                    </a:cubicBezTo>
                    <a:cubicBezTo>
                      <a:pt x="15364" y="18031"/>
                      <a:pt x="15587" y="21600"/>
                      <a:pt x="18705" y="21600"/>
                    </a:cubicBezTo>
                    <a:cubicBezTo>
                      <a:pt x="25162" y="18219"/>
                      <a:pt x="19373" y="9203"/>
                      <a:pt x="12692" y="9391"/>
                    </a:cubicBezTo>
                    <a:cubicBezTo>
                      <a:pt x="11579" y="10330"/>
                      <a:pt x="12024" y="12020"/>
                      <a:pt x="12247" y="13147"/>
                    </a:cubicBezTo>
                    <a:cubicBezTo>
                      <a:pt x="10243" y="13147"/>
                      <a:pt x="6903" y="14462"/>
                      <a:pt x="5789" y="12584"/>
                    </a:cubicBezTo>
                    <a:cubicBezTo>
                      <a:pt x="6903" y="7888"/>
                      <a:pt x="19150" y="6010"/>
                      <a:pt x="11356" y="187"/>
                    </a:cubicBezTo>
                    <a:cubicBezTo>
                      <a:pt x="10020" y="187"/>
                      <a:pt x="9352" y="939"/>
                      <a:pt x="8239" y="1126"/>
                    </a:cubicBezTo>
                    <a:close/>
                  </a:path>
                </a:pathLst>
              </a:custGeom>
              <a:solidFill>
                <a:srgbClr val="709C7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10" name="図形 9703"/>
              <p:cNvSpPr/>
              <p:nvPr/>
            </p:nvSpPr>
            <p:spPr>
              <a:xfrm>
                <a:off x="51282" y="49321"/>
                <a:ext cx="12332" cy="157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772" y="1383"/>
                    </a:moveTo>
                    <a:cubicBezTo>
                      <a:pt x="12659" y="4347"/>
                      <a:pt x="15362" y="8359"/>
                      <a:pt x="14252" y="11323"/>
                    </a:cubicBezTo>
                    <a:cubicBezTo>
                      <a:pt x="12475" y="15508"/>
                      <a:pt x="6663" y="18646"/>
                      <a:pt x="221" y="18298"/>
                    </a:cubicBezTo>
                    <a:cubicBezTo>
                      <a:pt x="0" y="18995"/>
                      <a:pt x="0" y="19692"/>
                      <a:pt x="0" y="20390"/>
                    </a:cubicBezTo>
                    <a:cubicBezTo>
                      <a:pt x="7551" y="23703"/>
                      <a:pt x="17324" y="19692"/>
                      <a:pt x="21100" y="14112"/>
                    </a:cubicBezTo>
                    <a:cubicBezTo>
                      <a:pt x="22432" y="9056"/>
                      <a:pt x="21322" y="2081"/>
                      <a:pt x="14880" y="163"/>
                    </a:cubicBezTo>
                    <a:cubicBezTo>
                      <a:pt x="12025" y="-533"/>
                      <a:pt x="12808" y="977"/>
                      <a:pt x="11772" y="1383"/>
                    </a:cubicBezTo>
                    <a:close/>
                  </a:path>
                </a:pathLst>
              </a:custGeom>
              <a:solidFill>
                <a:srgbClr val="709C7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11" name="図形 9704"/>
              <p:cNvSpPr/>
              <p:nvPr/>
            </p:nvSpPr>
            <p:spPr>
              <a:xfrm>
                <a:off x="49086" y="51275"/>
                <a:ext cx="4391" cy="700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475" y="21600"/>
                    </a:moveTo>
                    <a:cubicBezTo>
                      <a:pt x="675" y="16941"/>
                      <a:pt x="0" y="8894"/>
                      <a:pt x="675" y="1270"/>
                    </a:cubicBezTo>
                    <a:cubicBezTo>
                      <a:pt x="15525" y="-2964"/>
                      <a:pt x="23625" y="9317"/>
                      <a:pt x="20925" y="17364"/>
                    </a:cubicBezTo>
                    <a:cubicBezTo>
                      <a:pt x="18225" y="18635"/>
                      <a:pt x="16875" y="20752"/>
                      <a:pt x="13500" y="21176"/>
                    </a:cubicBezTo>
                    <a:close/>
                  </a:path>
                </a:pathLst>
              </a:custGeom>
              <a:solidFill>
                <a:srgbClr val="709C7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12" name="図形 9705"/>
              <p:cNvSpPr/>
              <p:nvPr/>
            </p:nvSpPr>
            <p:spPr>
              <a:xfrm>
                <a:off x="53924" y="50197"/>
                <a:ext cx="4391" cy="700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475" y="21600"/>
                    </a:moveTo>
                    <a:cubicBezTo>
                      <a:pt x="675" y="16941"/>
                      <a:pt x="0" y="8894"/>
                      <a:pt x="675" y="1270"/>
                    </a:cubicBezTo>
                    <a:cubicBezTo>
                      <a:pt x="15525" y="-2964"/>
                      <a:pt x="23625" y="9317"/>
                      <a:pt x="20925" y="17364"/>
                    </a:cubicBezTo>
                    <a:cubicBezTo>
                      <a:pt x="18225" y="18635"/>
                      <a:pt x="16875" y="20752"/>
                      <a:pt x="13500" y="21176"/>
                    </a:cubicBezTo>
                    <a:close/>
                  </a:path>
                </a:pathLst>
              </a:custGeom>
              <a:solidFill>
                <a:srgbClr val="709C7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6113" name="グループ 3960"/>
            <p:cNvGrpSpPr/>
            <p:nvPr/>
          </p:nvGrpSpPr>
          <p:grpSpPr>
            <a:xfrm flipH="1">
              <a:off x="10664560" y="4396424"/>
              <a:ext cx="1471634" cy="1764341"/>
              <a:chOff x="3209621" y="2049220"/>
              <a:chExt cx="1707842" cy="2047530"/>
            </a:xfrm>
          </p:grpSpPr>
          <p:grpSp>
            <p:nvGrpSpPr>
              <p:cNvPr id="6114" name="グループ 787"/>
              <p:cNvGrpSpPr/>
              <p:nvPr/>
            </p:nvGrpSpPr>
            <p:grpSpPr>
              <a:xfrm>
                <a:off x="3209621" y="2653462"/>
                <a:ext cx="455388" cy="1270534"/>
                <a:chOff x="3209621" y="2653462"/>
                <a:chExt cx="455388" cy="1270534"/>
              </a:xfrm>
            </p:grpSpPr>
            <p:sp>
              <p:nvSpPr>
                <p:cNvPr id="6115" name="図形 783"/>
                <p:cNvSpPr/>
                <p:nvPr/>
              </p:nvSpPr>
              <p:spPr>
                <a:xfrm>
                  <a:off x="3494856" y="2653462"/>
                  <a:ext cx="159067" cy="176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3756"/>
                      </a:moveTo>
                      <a:cubicBezTo>
                        <a:pt x="-3240" y="-10330"/>
                        <a:pt x="-8640" y="28173"/>
                        <a:pt x="19440" y="19721"/>
                      </a:cubicBezTo>
                      <a:lnTo>
                        <a:pt x="21600" y="3756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6116" name="図形 784"/>
                <p:cNvSpPr/>
                <p:nvPr/>
              </p:nvSpPr>
              <p:spPr>
                <a:xfrm>
                  <a:off x="3247237" y="2793492"/>
                  <a:ext cx="327152" cy="952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7463" y="630"/>
                      </a:moveTo>
                      <a:lnTo>
                        <a:pt x="459" y="21600"/>
                      </a:lnTo>
                      <a:lnTo>
                        <a:pt x="4136" y="21600"/>
                      </a:lnTo>
                      <a:lnTo>
                        <a:pt x="21600" y="157"/>
                      </a:lnTo>
                      <a:lnTo>
                        <a:pt x="17463" y="63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6117" name="図形 785"/>
                <p:cNvSpPr/>
                <p:nvPr/>
              </p:nvSpPr>
              <p:spPr>
                <a:xfrm>
                  <a:off x="3427609" y="2739307"/>
                  <a:ext cx="237400" cy="156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9058" y="21600"/>
                      </a:moveTo>
                      <a:lnTo>
                        <a:pt x="635" y="11314"/>
                      </a:lnTo>
                      <a:lnTo>
                        <a:pt x="2541" y="1028"/>
                      </a:lnTo>
                      <a:lnTo>
                        <a:pt x="21600" y="10285"/>
                      </a:lnTo>
                      <a:lnTo>
                        <a:pt x="19058" y="21600"/>
                      </a:lnTo>
                      <a:close/>
                    </a:path>
                  </a:pathLst>
                </a:custGeom>
                <a:solidFill>
                  <a:srgbClr val="735B3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6118" name="図形 786"/>
                <p:cNvSpPr/>
                <p:nvPr/>
              </p:nvSpPr>
              <p:spPr>
                <a:xfrm>
                  <a:off x="3209621" y="3706137"/>
                  <a:ext cx="103863" cy="217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1064" y="0"/>
                      </a:moveTo>
                      <a:lnTo>
                        <a:pt x="21600" y="2511"/>
                      </a:lnTo>
                      <a:lnTo>
                        <a:pt x="10536" y="21600"/>
                      </a:lnTo>
                      <a:lnTo>
                        <a:pt x="7902" y="21600"/>
                      </a:lnTo>
                      <a:lnTo>
                        <a:pt x="0" y="19340"/>
                      </a:lnTo>
                      <a:lnTo>
                        <a:pt x="11064" y="0"/>
                      </a:lnTo>
                      <a:close/>
                    </a:path>
                  </a:pathLst>
                </a:custGeom>
                <a:solidFill>
                  <a:srgbClr val="735B3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6119" name="図形 781"/>
              <p:cNvSpPr/>
              <p:nvPr/>
            </p:nvSpPr>
            <p:spPr>
              <a:xfrm>
                <a:off x="4615686" y="3013872"/>
                <a:ext cx="77973" cy="12542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9636" y="8022"/>
                    </a:moveTo>
                    <a:cubicBezTo>
                      <a:pt x="28472" y="16662"/>
                      <a:pt x="981" y="28388"/>
                      <a:pt x="981" y="16662"/>
                    </a:cubicBezTo>
                    <a:lnTo>
                      <a:pt x="981" y="617"/>
                    </a:lnTo>
                    <a:lnTo>
                      <a:pt x="19636" y="8022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20" name="図形 778"/>
              <p:cNvSpPr/>
              <p:nvPr/>
            </p:nvSpPr>
            <p:spPr>
              <a:xfrm>
                <a:off x="4334653" y="2602180"/>
                <a:ext cx="310102" cy="65438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92" y="546"/>
                    </a:moveTo>
                    <a:cubicBezTo>
                      <a:pt x="16887" y="-3827"/>
                      <a:pt x="34952" y="27888"/>
                      <a:pt x="7461" y="20232"/>
                    </a:cubicBezTo>
                    <a:cubicBezTo>
                      <a:pt x="7069" y="19959"/>
                      <a:pt x="6676" y="19412"/>
                      <a:pt x="6676" y="19139"/>
                    </a:cubicBezTo>
                    <a:lnTo>
                      <a:pt x="392" y="54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21" name="図形 773"/>
              <p:cNvSpPr/>
              <p:nvPr/>
            </p:nvSpPr>
            <p:spPr>
              <a:xfrm>
                <a:off x="3587518" y="2662864"/>
                <a:ext cx="560374" cy="29017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233" y="4937"/>
                    </a:moveTo>
                    <a:lnTo>
                      <a:pt x="10098" y="8022"/>
                    </a:lnTo>
                    <a:lnTo>
                      <a:pt x="1963" y="617"/>
                    </a:lnTo>
                    <a:lnTo>
                      <a:pt x="280" y="11725"/>
                    </a:lnTo>
                    <a:lnTo>
                      <a:pt x="8415" y="20982"/>
                    </a:lnTo>
                    <a:cubicBezTo>
                      <a:pt x="13184" y="22834"/>
                      <a:pt x="17111" y="17897"/>
                      <a:pt x="21600" y="17280"/>
                    </a:cubicBezTo>
                    <a:lnTo>
                      <a:pt x="20477" y="4320"/>
                    </a:lnTo>
                  </a:path>
                </a:pathLst>
              </a:custGeom>
              <a:solidFill>
                <a:srgbClr val="8E9FB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22" name="図形 760"/>
              <p:cNvSpPr/>
              <p:nvPr/>
            </p:nvSpPr>
            <p:spPr>
              <a:xfrm>
                <a:off x="3853626" y="3846355"/>
                <a:ext cx="422083" cy="17757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482" y="900"/>
                    </a:moveTo>
                    <a:cubicBezTo>
                      <a:pt x="24951" y="27900"/>
                      <a:pt x="10055" y="21600"/>
                      <a:pt x="3351" y="20700"/>
                    </a:cubicBezTo>
                    <a:cubicBezTo>
                      <a:pt x="-3724" y="10800"/>
                      <a:pt x="1862" y="1800"/>
                      <a:pt x="7820" y="4500"/>
                    </a:cubicBezTo>
                    <a:lnTo>
                      <a:pt x="20482" y="90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23" name="図形 761"/>
              <p:cNvSpPr/>
              <p:nvPr/>
            </p:nvSpPr>
            <p:spPr>
              <a:xfrm>
                <a:off x="4585270" y="3831813"/>
                <a:ext cx="332193" cy="26493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931" y="0"/>
                    </a:moveTo>
                    <a:cubicBezTo>
                      <a:pt x="30333" y="10232"/>
                      <a:pt x="1376" y="29210"/>
                      <a:pt x="177" y="18377"/>
                    </a:cubicBezTo>
                    <a:cubicBezTo>
                      <a:pt x="-1023" y="12960"/>
                      <a:pt x="3818" y="4213"/>
                      <a:pt x="8018" y="3009"/>
                    </a:cubicBezTo>
                    <a:lnTo>
                      <a:pt x="18931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24" name="図形 759"/>
              <p:cNvSpPr/>
              <p:nvPr/>
            </p:nvSpPr>
            <p:spPr>
              <a:xfrm>
                <a:off x="4206269" y="3240750"/>
                <a:ext cx="690744" cy="72709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511" y="0"/>
                    </a:moveTo>
                    <a:lnTo>
                      <a:pt x="13453" y="9784"/>
                    </a:lnTo>
                    <a:lnTo>
                      <a:pt x="21600" y="17239"/>
                    </a:lnTo>
                    <a:lnTo>
                      <a:pt x="12718" y="21600"/>
                    </a:lnTo>
                    <a:lnTo>
                      <a:pt x="0" y="7560"/>
                    </a:lnTo>
                    <a:lnTo>
                      <a:pt x="1364" y="3028"/>
                    </a:lnTo>
                    <a:lnTo>
                      <a:pt x="9511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25" name="図形 777"/>
              <p:cNvSpPr/>
              <p:nvPr/>
            </p:nvSpPr>
            <p:spPr>
              <a:xfrm>
                <a:off x="3971063" y="2662255"/>
                <a:ext cx="363796" cy="53454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231" y="568"/>
                    </a:moveTo>
                    <a:cubicBezTo>
                      <a:pt x="-5684" y="568"/>
                      <a:pt x="-1136" y="23589"/>
                      <a:pt x="13642" y="21600"/>
                    </a:cubicBezTo>
                    <a:cubicBezTo>
                      <a:pt x="16294" y="22168"/>
                      <a:pt x="18568" y="20747"/>
                      <a:pt x="21221" y="20747"/>
                    </a:cubicBezTo>
                    <a:cubicBezTo>
                      <a:pt x="21221" y="19894"/>
                      <a:pt x="21600" y="18757"/>
                      <a:pt x="21221" y="17905"/>
                    </a:cubicBezTo>
                    <a:cubicBezTo>
                      <a:pt x="19705" y="17336"/>
                      <a:pt x="17810" y="17905"/>
                      <a:pt x="16294" y="17052"/>
                    </a:cubicBezTo>
                    <a:cubicBezTo>
                      <a:pt x="5305" y="18189"/>
                      <a:pt x="3789" y="3410"/>
                      <a:pt x="14778" y="4263"/>
                    </a:cubicBezTo>
                    <a:cubicBezTo>
                      <a:pt x="14021" y="2557"/>
                      <a:pt x="12884" y="852"/>
                      <a:pt x="10610" y="284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26" name="図形 758"/>
              <p:cNvSpPr/>
              <p:nvPr/>
            </p:nvSpPr>
            <p:spPr>
              <a:xfrm>
                <a:off x="3850900" y="3184695"/>
                <a:ext cx="664387" cy="72846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078"/>
                    </a:moveTo>
                    <a:cubicBezTo>
                      <a:pt x="21826" y="7183"/>
                      <a:pt x="15023" y="11587"/>
                      <a:pt x="9136" y="10773"/>
                    </a:cubicBezTo>
                    <a:cubicBezTo>
                      <a:pt x="10267" y="13623"/>
                      <a:pt x="12759" y="16879"/>
                      <a:pt x="12985" y="20134"/>
                    </a:cubicBezTo>
                    <a:cubicBezTo>
                      <a:pt x="9588" y="21966"/>
                      <a:pt x="5286" y="21560"/>
                      <a:pt x="1437" y="21560"/>
                    </a:cubicBezTo>
                    <a:cubicBezTo>
                      <a:pt x="2795" y="14640"/>
                      <a:pt x="-5129" y="2022"/>
                      <a:pt x="6192" y="-13"/>
                    </a:cubicBezTo>
                    <a:lnTo>
                      <a:pt x="21600" y="1078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27" name="図形 755"/>
              <p:cNvSpPr/>
              <p:nvPr/>
            </p:nvSpPr>
            <p:spPr>
              <a:xfrm>
                <a:off x="3962691" y="2588473"/>
                <a:ext cx="588950" cy="66893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857" y="0"/>
                    </a:moveTo>
                    <a:lnTo>
                      <a:pt x="17852" y="5832"/>
                    </a:lnTo>
                    <a:cubicBezTo>
                      <a:pt x="21850" y="10115"/>
                      <a:pt x="22649" y="16237"/>
                      <a:pt x="20251" y="20850"/>
                    </a:cubicBezTo>
                    <a:cubicBezTo>
                      <a:pt x="13590" y="21344"/>
                      <a:pt x="5596" y="22460"/>
                      <a:pt x="0" y="20482"/>
                    </a:cubicBezTo>
                    <a:lnTo>
                      <a:pt x="2667" y="15026"/>
                    </a:lnTo>
                    <a:lnTo>
                      <a:pt x="800" y="11739"/>
                    </a:lnTo>
                    <a:cubicBezTo>
                      <a:pt x="800" y="9433"/>
                      <a:pt x="4796" y="4678"/>
                      <a:pt x="2932" y="2702"/>
                    </a:cubicBezTo>
                    <a:lnTo>
                      <a:pt x="13857" y="0"/>
                    </a:lnTo>
                    <a:close/>
                  </a:path>
                </a:pathLst>
              </a:custGeom>
              <a:solidFill>
                <a:srgbClr val="B07F9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28" name="図形 782"/>
              <p:cNvSpPr/>
              <p:nvPr/>
            </p:nvSpPr>
            <p:spPr>
              <a:xfrm>
                <a:off x="4049915" y="2692782"/>
                <a:ext cx="179244" cy="15412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2009"/>
                    </a:moveTo>
                    <a:lnTo>
                      <a:pt x="3456" y="21600"/>
                    </a:lnTo>
                    <a:lnTo>
                      <a:pt x="432" y="502"/>
                    </a:lnTo>
                    <a:lnTo>
                      <a:pt x="21600" y="2009"/>
                    </a:lnTo>
                    <a:close/>
                  </a:path>
                </a:pathLst>
              </a:custGeom>
              <a:solidFill>
                <a:srgbClr val="8E9FB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6129" name="グループ 497"/>
              <p:cNvGrpSpPr/>
              <p:nvPr/>
            </p:nvGrpSpPr>
            <p:grpSpPr>
              <a:xfrm>
                <a:off x="3828479" y="2049220"/>
                <a:ext cx="747345" cy="666105"/>
                <a:chOff x="4438487" y="1992252"/>
                <a:chExt cx="1174720" cy="1047023"/>
              </a:xfrm>
            </p:grpSpPr>
            <p:sp>
              <p:nvSpPr>
                <p:cNvPr id="6130" name="図形 472"/>
                <p:cNvSpPr/>
                <p:nvPr/>
              </p:nvSpPr>
              <p:spPr>
                <a:xfrm>
                  <a:off x="4467225" y="2409825"/>
                  <a:ext cx="388946" cy="609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3687" y="675"/>
                      </a:moveTo>
                      <a:cubicBezTo>
                        <a:pt x="3687" y="1687"/>
                        <a:pt x="3687" y="3037"/>
                        <a:pt x="3687" y="4050"/>
                      </a:cubicBezTo>
                      <a:cubicBezTo>
                        <a:pt x="-5795" y="11475"/>
                        <a:pt x="6321" y="15187"/>
                        <a:pt x="7902" y="21262"/>
                      </a:cubicBezTo>
                      <a:cubicBezTo>
                        <a:pt x="12117" y="20587"/>
                        <a:pt x="19492" y="22950"/>
                        <a:pt x="21073" y="19237"/>
                      </a:cubicBezTo>
                      <a:lnTo>
                        <a:pt x="13170" y="0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6131" name="楕円 468"/>
                <p:cNvSpPr/>
                <p:nvPr/>
              </p:nvSpPr>
              <p:spPr>
                <a:xfrm>
                  <a:off x="4529828" y="2217653"/>
                  <a:ext cx="937958" cy="821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08" y="9940"/>
                      </a:moveTo>
                      <a:cubicBezTo>
                        <a:pt x="208" y="2708"/>
                        <a:pt x="1279" y="0"/>
                        <a:pt x="7702" y="0"/>
                      </a:cubicBezTo>
                      <a:cubicBezTo>
                        <a:pt x="14122" y="0"/>
                        <a:pt x="21600" y="3665"/>
                        <a:pt x="21600" y="10896"/>
                      </a:cubicBezTo>
                      <a:cubicBezTo>
                        <a:pt x="21600" y="18128"/>
                        <a:pt x="16400" y="21217"/>
                        <a:pt x="9750" y="21600"/>
                      </a:cubicBezTo>
                      <a:cubicBezTo>
                        <a:pt x="3825" y="21600"/>
                        <a:pt x="-1107" y="21038"/>
                        <a:pt x="208" y="9940"/>
                      </a:cubicBez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6132" name="図形 471"/>
                <p:cNvSpPr/>
                <p:nvPr/>
              </p:nvSpPr>
              <p:spPr>
                <a:xfrm>
                  <a:off x="4438487" y="1992252"/>
                  <a:ext cx="1174720" cy="10397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890" y="3021"/>
                      </a:moveTo>
                      <a:cubicBezTo>
                        <a:pt x="-1139" y="2428"/>
                        <a:pt x="-1395" y="14803"/>
                        <a:pt x="4856" y="9446"/>
                      </a:cubicBezTo>
                      <a:cubicBezTo>
                        <a:pt x="5381" y="8852"/>
                        <a:pt x="5557" y="8061"/>
                        <a:pt x="5732" y="7271"/>
                      </a:cubicBezTo>
                      <a:cubicBezTo>
                        <a:pt x="6784" y="11028"/>
                        <a:pt x="11863" y="12611"/>
                        <a:pt x="13966" y="9446"/>
                      </a:cubicBezTo>
                      <a:cubicBezTo>
                        <a:pt x="14667" y="10633"/>
                        <a:pt x="14667" y="12214"/>
                        <a:pt x="14841" y="13596"/>
                      </a:cubicBezTo>
                      <a:cubicBezTo>
                        <a:pt x="15893" y="8655"/>
                        <a:pt x="19746" y="17355"/>
                        <a:pt x="15367" y="16168"/>
                      </a:cubicBezTo>
                      <a:cubicBezTo>
                        <a:pt x="15543" y="18146"/>
                        <a:pt x="14947" y="18888"/>
                        <a:pt x="14069" y="20470"/>
                      </a:cubicBezTo>
                      <a:cubicBezTo>
                        <a:pt x="16314" y="22692"/>
                        <a:pt x="16866" y="20940"/>
                        <a:pt x="16866" y="20940"/>
                      </a:cubicBezTo>
                      <a:cubicBezTo>
                        <a:pt x="17741" y="20349"/>
                        <a:pt x="18647" y="21166"/>
                        <a:pt x="18997" y="20177"/>
                      </a:cubicBezTo>
                      <a:cubicBezTo>
                        <a:pt x="21450" y="21366"/>
                        <a:pt x="22086" y="16672"/>
                        <a:pt x="20861" y="14498"/>
                      </a:cubicBezTo>
                      <a:cubicBezTo>
                        <a:pt x="22613" y="12324"/>
                        <a:pt x="21035" y="8222"/>
                        <a:pt x="18231" y="6640"/>
                      </a:cubicBezTo>
                      <a:cubicBezTo>
                        <a:pt x="19107" y="2488"/>
                        <a:pt x="13393" y="724"/>
                        <a:pt x="10240" y="2106"/>
                      </a:cubicBezTo>
                      <a:cubicBezTo>
                        <a:pt x="8138" y="133"/>
                        <a:pt x="5052" y="-1450"/>
                        <a:pt x="3826" y="2106"/>
                      </a:cubicBezTo>
                      <a:lnTo>
                        <a:pt x="2890" y="3021"/>
                      </a:lnTo>
                      <a:close/>
                    </a:path>
                  </a:pathLst>
                </a:custGeom>
                <a:solidFill>
                  <a:schemeClr val="bg1">
                    <a:lumMod val="86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6133" name="楕円 474"/>
                <p:cNvSpPr/>
                <p:nvPr/>
              </p:nvSpPr>
              <p:spPr>
                <a:xfrm>
                  <a:off x="4933950" y="2666329"/>
                  <a:ext cx="76739" cy="76739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6134" name="楕円 475"/>
                <p:cNvSpPr/>
                <p:nvPr/>
              </p:nvSpPr>
              <p:spPr>
                <a:xfrm>
                  <a:off x="4584959" y="2628068"/>
                  <a:ext cx="76739" cy="76739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6135" name="図形 477"/>
                <p:cNvSpPr/>
                <p:nvPr/>
              </p:nvSpPr>
              <p:spPr>
                <a:xfrm>
                  <a:off x="4771782" y="2899476"/>
                  <a:ext cx="168777" cy="72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51" y="10508"/>
                      </a:moveTo>
                      <a:cubicBezTo>
                        <a:pt x="3013" y="-3502"/>
                        <a:pt x="7283" y="16929"/>
                        <a:pt x="11804" y="12843"/>
                      </a:cubicBezTo>
                      <a:cubicBezTo>
                        <a:pt x="15320" y="12259"/>
                        <a:pt x="18334" y="7005"/>
                        <a:pt x="20093" y="583"/>
                      </a:cubicBezTo>
                      <a:cubicBezTo>
                        <a:pt x="21851" y="3502"/>
                        <a:pt x="21600" y="9924"/>
                        <a:pt x="21600" y="14594"/>
                      </a:cubicBezTo>
                      <a:cubicBezTo>
                        <a:pt x="20595" y="14594"/>
                        <a:pt x="19841" y="14594"/>
                        <a:pt x="18837" y="14594"/>
                      </a:cubicBezTo>
                      <a:cubicBezTo>
                        <a:pt x="15320" y="24518"/>
                        <a:pt x="6530" y="23935"/>
                        <a:pt x="3767" y="12259"/>
                      </a:cubicBezTo>
                      <a:cubicBezTo>
                        <a:pt x="3013" y="12259"/>
                        <a:pt x="2260" y="12843"/>
                        <a:pt x="1506" y="11675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6136" name="図形 478"/>
                <p:cNvSpPr/>
                <p:nvPr/>
              </p:nvSpPr>
              <p:spPr>
                <a:xfrm>
                  <a:off x="4889117" y="2789350"/>
                  <a:ext cx="122113" cy="1441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464" y="201"/>
                      </a:moveTo>
                      <a:cubicBezTo>
                        <a:pt x="15742" y="2826"/>
                        <a:pt x="24528" y="12112"/>
                        <a:pt x="20867" y="19985"/>
                      </a:cubicBezTo>
                      <a:cubicBezTo>
                        <a:pt x="19769" y="22609"/>
                        <a:pt x="19769" y="21600"/>
                        <a:pt x="19769" y="19379"/>
                      </a:cubicBezTo>
                      <a:cubicBezTo>
                        <a:pt x="20501" y="12112"/>
                        <a:pt x="9518" y="6056"/>
                        <a:pt x="366" y="1413"/>
                      </a:cubicBezTo>
                      <a:cubicBezTo>
                        <a:pt x="366" y="1211"/>
                        <a:pt x="366" y="807"/>
                        <a:pt x="366" y="403"/>
                      </a:cubicBezTo>
                      <a:close/>
                    </a:path>
                  </a:pathLst>
                </a:cu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6137" name="グループ 483"/>
                <p:cNvGrpSpPr/>
                <p:nvPr/>
              </p:nvGrpSpPr>
              <p:grpSpPr>
                <a:xfrm>
                  <a:off x="5016428" y="2696660"/>
                  <a:ext cx="60370" cy="55517"/>
                  <a:chOff x="5022606" y="2652346"/>
                  <a:chExt cx="131959" cy="121353"/>
                </a:xfrm>
              </p:grpSpPr>
              <p:sp>
                <p:nvSpPr>
                  <p:cNvPr id="6138" name="図形 481"/>
                  <p:cNvSpPr/>
                  <p:nvPr/>
                </p:nvSpPr>
                <p:spPr>
                  <a:xfrm>
                    <a:off x="5040923" y="2710962"/>
                    <a:ext cx="106545" cy="627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744" y="1270"/>
                        </a:moveTo>
                        <a:lnTo>
                          <a:pt x="21600" y="13976"/>
                        </a:lnTo>
                        <a:lnTo>
                          <a:pt x="18620" y="21600"/>
                        </a:lnTo>
                        <a:lnTo>
                          <a:pt x="744" y="1270"/>
                        </a:lnTo>
                        <a:close/>
                      </a:path>
                    </a:pathLst>
                  </a:custGeom>
                  <a:solidFill>
                    <a:srgbClr val="F2C280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6139" name="図形 482"/>
                  <p:cNvSpPr/>
                  <p:nvPr/>
                </p:nvSpPr>
                <p:spPr>
                  <a:xfrm>
                    <a:off x="5022606" y="2652346"/>
                    <a:ext cx="131959" cy="367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600" y="8640"/>
                        </a:moveTo>
                        <a:cubicBezTo>
                          <a:pt x="1800" y="8640"/>
                          <a:pt x="2400" y="8640"/>
                          <a:pt x="3600" y="8640"/>
                        </a:cubicBezTo>
                        <a:lnTo>
                          <a:pt x="21600" y="2160"/>
                        </a:lnTo>
                        <a:lnTo>
                          <a:pt x="21600" y="21600"/>
                        </a:lnTo>
                        <a:lnTo>
                          <a:pt x="600" y="8640"/>
                        </a:lnTo>
                        <a:close/>
                      </a:path>
                    </a:pathLst>
                  </a:custGeom>
                  <a:solidFill>
                    <a:srgbClr val="F2C280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6140" name="図形 473"/>
                <p:cNvSpPr/>
                <p:nvPr/>
              </p:nvSpPr>
              <p:spPr>
                <a:xfrm>
                  <a:off x="4661698" y="2534616"/>
                  <a:ext cx="133771" cy="276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9257" y="744"/>
                      </a:moveTo>
                      <a:lnTo>
                        <a:pt x="1542" y="20110"/>
                      </a:lnTo>
                      <a:lnTo>
                        <a:pt x="21600" y="21600"/>
                      </a:lnTo>
                      <a:lnTo>
                        <a:pt x="9257" y="744"/>
                      </a:lnTo>
                      <a:close/>
                    </a:path>
                  </a:pathLst>
                </a:cu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6141" name="図形 489"/>
                <p:cNvSpPr/>
                <p:nvPr/>
              </p:nvSpPr>
              <p:spPr>
                <a:xfrm>
                  <a:off x="4638407" y="2810546"/>
                  <a:ext cx="38017" cy="974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744"/>
                      </a:moveTo>
                      <a:cubicBezTo>
                        <a:pt x="-3927" y="2979"/>
                        <a:pt x="1963" y="17875"/>
                        <a:pt x="1963" y="21600"/>
                      </a:cubicBezTo>
                      <a:lnTo>
                        <a:pt x="21600" y="744"/>
                      </a:lnTo>
                      <a:close/>
                    </a:path>
                  </a:pathLst>
                </a:cu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6142" name="図形 775"/>
              <p:cNvSpPr/>
              <p:nvPr/>
            </p:nvSpPr>
            <p:spPr>
              <a:xfrm>
                <a:off x="4210829" y="2692782"/>
                <a:ext cx="367259" cy="45118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568" y="0"/>
                    </a:moveTo>
                    <a:cubicBezTo>
                      <a:pt x="-6121" y="0"/>
                      <a:pt x="-2192" y="23882"/>
                      <a:pt x="14231" y="21439"/>
                    </a:cubicBezTo>
                    <a:cubicBezTo>
                      <a:pt x="25437" y="22287"/>
                      <a:pt x="20655" y="19218"/>
                      <a:pt x="20231" y="18171"/>
                    </a:cubicBezTo>
                    <a:cubicBezTo>
                      <a:pt x="2386" y="19817"/>
                      <a:pt x="1208" y="1708"/>
                      <a:pt x="13421" y="2754"/>
                    </a:cubicBezTo>
                    <a:lnTo>
                      <a:pt x="11568" y="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43" name="図形 780"/>
              <p:cNvSpPr/>
              <p:nvPr/>
            </p:nvSpPr>
            <p:spPr>
              <a:xfrm>
                <a:off x="4285802" y="2709351"/>
                <a:ext cx="405081" cy="37170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687" y="1211"/>
                    </a:moveTo>
                    <a:cubicBezTo>
                      <a:pt x="16572" y="4049"/>
                      <a:pt x="22276" y="11276"/>
                      <a:pt x="21517" y="20052"/>
                    </a:cubicBezTo>
                    <a:cubicBezTo>
                      <a:pt x="19809" y="19793"/>
                      <a:pt x="20599" y="21341"/>
                      <a:pt x="18891" y="21600"/>
                    </a:cubicBezTo>
                    <a:cubicBezTo>
                      <a:pt x="17942" y="14115"/>
                      <a:pt x="5914" y="12574"/>
                      <a:pt x="1169" y="10510"/>
                    </a:cubicBezTo>
                    <a:cubicBezTo>
                      <a:pt x="-2247" y="4830"/>
                      <a:pt x="2506" y="-1128"/>
                      <a:pt x="6113" y="161"/>
                    </a:cubicBezTo>
                    <a:lnTo>
                      <a:pt x="10687" y="1211"/>
                    </a:lnTo>
                    <a:close/>
                  </a:path>
                </a:pathLst>
              </a:custGeom>
              <a:solidFill>
                <a:srgbClr val="8E9FB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6144" name="グループ 4838"/>
          <p:cNvGrpSpPr/>
          <p:nvPr/>
        </p:nvGrpSpPr>
        <p:grpSpPr>
          <a:xfrm>
            <a:off x="6076691" y="2600914"/>
            <a:ext cx="336605" cy="293481"/>
            <a:chOff x="12923693" y="3249706"/>
            <a:chExt cx="2745866" cy="2394090"/>
          </a:xfrm>
        </p:grpSpPr>
        <p:sp>
          <p:nvSpPr>
            <p:cNvPr id="6145" name="図形 3994"/>
            <p:cNvSpPr/>
            <p:nvPr/>
          </p:nvSpPr>
          <p:spPr>
            <a:xfrm>
              <a:off x="12942794" y="4258235"/>
              <a:ext cx="2688025" cy="123126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8181"/>
                  </a:moveTo>
                  <a:cubicBezTo>
                    <a:pt x="1800" y="13745"/>
                    <a:pt x="4200" y="19963"/>
                    <a:pt x="7650" y="21272"/>
                  </a:cubicBezTo>
                  <a:lnTo>
                    <a:pt x="14100" y="20290"/>
                  </a:lnTo>
                  <a:cubicBezTo>
                    <a:pt x="14550" y="20618"/>
                    <a:pt x="15150" y="20618"/>
                    <a:pt x="15600" y="20618"/>
                  </a:cubicBezTo>
                  <a:cubicBezTo>
                    <a:pt x="18150" y="16363"/>
                    <a:pt x="21150" y="12436"/>
                    <a:pt x="21450" y="4909"/>
                  </a:cubicBezTo>
                  <a:lnTo>
                    <a:pt x="17850" y="0"/>
                  </a:lnTo>
                </a:path>
              </a:pathLst>
            </a:custGeom>
            <a:solidFill>
              <a:srgbClr val="BFD9E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46" name="図形 3993"/>
            <p:cNvSpPr/>
            <p:nvPr/>
          </p:nvSpPr>
          <p:spPr>
            <a:xfrm>
              <a:off x="12924118" y="3249706"/>
              <a:ext cx="2745441" cy="239409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88" y="0"/>
                  </a:moveTo>
                  <a:cubicBezTo>
                    <a:pt x="6906" y="1684"/>
                    <a:pt x="13959" y="1347"/>
                    <a:pt x="21306" y="0"/>
                  </a:cubicBezTo>
                  <a:lnTo>
                    <a:pt x="21600" y="11934"/>
                  </a:lnTo>
                  <a:cubicBezTo>
                    <a:pt x="18955" y="13641"/>
                    <a:pt x="16458" y="16395"/>
                    <a:pt x="14988" y="20726"/>
                  </a:cubicBezTo>
                  <a:cubicBezTo>
                    <a:pt x="12932" y="21996"/>
                    <a:pt x="8082" y="21890"/>
                    <a:pt x="6465" y="20378"/>
                  </a:cubicBezTo>
                  <a:cubicBezTo>
                    <a:pt x="4849" y="16352"/>
                    <a:pt x="3967" y="15771"/>
                    <a:pt x="146" y="13253"/>
                  </a:cubicBezTo>
                  <a:lnTo>
                    <a:pt x="0" y="0"/>
                  </a:lnTo>
                </a:path>
              </a:pathLst>
            </a:custGeom>
            <a:solidFill>
              <a:srgbClr val="DFECF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47" name="四角形 3995"/>
            <p:cNvSpPr/>
            <p:nvPr/>
          </p:nvSpPr>
          <p:spPr>
            <a:xfrm>
              <a:off x="13068000" y="3282834"/>
              <a:ext cx="42815" cy="516452"/>
            </a:xfrm>
            <a:prstGeom prst="rect">
              <a:avLst/>
            </a:prstGeom>
            <a:solidFill>
              <a:srgbClr val="BFD9E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48" name="四角形 3996"/>
            <p:cNvSpPr/>
            <p:nvPr/>
          </p:nvSpPr>
          <p:spPr>
            <a:xfrm>
              <a:off x="13334857" y="3323053"/>
              <a:ext cx="42815" cy="516452"/>
            </a:xfrm>
            <a:prstGeom prst="rect">
              <a:avLst/>
            </a:prstGeom>
            <a:solidFill>
              <a:srgbClr val="BFD9E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49" name="四角形 3997"/>
            <p:cNvSpPr/>
            <p:nvPr/>
          </p:nvSpPr>
          <p:spPr>
            <a:xfrm>
              <a:off x="13622734" y="3342690"/>
              <a:ext cx="42815" cy="516452"/>
            </a:xfrm>
            <a:prstGeom prst="rect">
              <a:avLst/>
            </a:prstGeom>
            <a:solidFill>
              <a:srgbClr val="BFD9E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50" name="四角形 3998"/>
            <p:cNvSpPr/>
            <p:nvPr/>
          </p:nvSpPr>
          <p:spPr>
            <a:xfrm>
              <a:off x="13938661" y="3378660"/>
              <a:ext cx="42815" cy="516452"/>
            </a:xfrm>
            <a:prstGeom prst="rect">
              <a:avLst/>
            </a:prstGeom>
            <a:solidFill>
              <a:srgbClr val="BFD9E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51" name="四角形 3999"/>
            <p:cNvSpPr/>
            <p:nvPr/>
          </p:nvSpPr>
          <p:spPr>
            <a:xfrm>
              <a:off x="14322626" y="3378660"/>
              <a:ext cx="42815" cy="516452"/>
            </a:xfrm>
            <a:prstGeom prst="rect">
              <a:avLst/>
            </a:prstGeom>
            <a:solidFill>
              <a:srgbClr val="BFD9E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52" name="四角形 4000"/>
            <p:cNvSpPr/>
            <p:nvPr/>
          </p:nvSpPr>
          <p:spPr>
            <a:xfrm>
              <a:off x="14724000" y="3361557"/>
              <a:ext cx="42815" cy="516452"/>
            </a:xfrm>
            <a:prstGeom prst="rect">
              <a:avLst/>
            </a:prstGeom>
            <a:solidFill>
              <a:srgbClr val="BFD9E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53" name="四角形 4001"/>
            <p:cNvSpPr/>
            <p:nvPr/>
          </p:nvSpPr>
          <p:spPr>
            <a:xfrm>
              <a:off x="15054815" y="3332522"/>
              <a:ext cx="42815" cy="516452"/>
            </a:xfrm>
            <a:prstGeom prst="rect">
              <a:avLst/>
            </a:prstGeom>
            <a:solidFill>
              <a:srgbClr val="BFD9E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54" name="四角形 4002"/>
            <p:cNvSpPr/>
            <p:nvPr/>
          </p:nvSpPr>
          <p:spPr>
            <a:xfrm>
              <a:off x="15413374" y="3282834"/>
              <a:ext cx="42815" cy="516452"/>
            </a:xfrm>
            <a:prstGeom prst="rect">
              <a:avLst/>
            </a:prstGeom>
            <a:solidFill>
              <a:srgbClr val="BFD9E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55" name="図形 4003"/>
            <p:cNvSpPr/>
            <p:nvPr/>
          </p:nvSpPr>
          <p:spPr>
            <a:xfrm>
              <a:off x="12923693" y="3788725"/>
              <a:ext cx="2727614" cy="16087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71" y="1590"/>
                  </a:moveTo>
                  <a:cubicBezTo>
                    <a:pt x="3714" y="5827"/>
                    <a:pt x="5914" y="13506"/>
                    <a:pt x="10799" y="14301"/>
                  </a:cubicBezTo>
                  <a:cubicBezTo>
                    <a:pt x="16114" y="11200"/>
                    <a:pt x="18000" y="4767"/>
                    <a:pt x="21600" y="0"/>
                  </a:cubicBezTo>
                  <a:lnTo>
                    <a:pt x="21600" y="7945"/>
                  </a:lnTo>
                  <a:cubicBezTo>
                    <a:pt x="18000" y="12447"/>
                    <a:pt x="15343" y="23040"/>
                    <a:pt x="10800" y="21451"/>
                  </a:cubicBezTo>
                  <a:cubicBezTo>
                    <a:pt x="6429" y="19862"/>
                    <a:pt x="3600" y="12447"/>
                    <a:pt x="0" y="7945"/>
                  </a:cubicBezTo>
                  <a:lnTo>
                    <a:pt x="171" y="1590"/>
                  </a:lnTo>
                  <a:close/>
                </a:path>
              </a:pathLst>
            </a:custGeom>
            <a:solidFill>
              <a:srgbClr val="BFD9E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6156" name="グループ 4814"/>
          <p:cNvGrpSpPr/>
          <p:nvPr/>
        </p:nvGrpSpPr>
        <p:grpSpPr>
          <a:xfrm>
            <a:off x="2925000" y="4380311"/>
            <a:ext cx="642592" cy="428689"/>
            <a:chOff x="11182598" y="4329546"/>
            <a:chExt cx="3545589" cy="2365352"/>
          </a:xfrm>
        </p:grpSpPr>
        <p:sp>
          <p:nvSpPr>
            <p:cNvPr id="6157" name="四角形 3965"/>
            <p:cNvSpPr/>
            <p:nvPr/>
          </p:nvSpPr>
          <p:spPr>
            <a:xfrm>
              <a:off x="11182598" y="4329546"/>
              <a:ext cx="3545589" cy="236535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55" y="879"/>
                  </a:moveTo>
                  <a:cubicBezTo>
                    <a:pt x="1950" y="-517"/>
                    <a:pt x="19066" y="7"/>
                    <a:pt x="20983" y="664"/>
                  </a:cubicBezTo>
                  <a:cubicBezTo>
                    <a:pt x="22005" y="2149"/>
                    <a:pt x="21586" y="18484"/>
                    <a:pt x="20983" y="20519"/>
                  </a:cubicBezTo>
                  <a:cubicBezTo>
                    <a:pt x="20606" y="21996"/>
                    <a:pt x="1660" y="21916"/>
                    <a:pt x="580" y="20519"/>
                  </a:cubicBezTo>
                  <a:cubicBezTo>
                    <a:pt x="-236" y="19661"/>
                    <a:pt x="-237" y="2060"/>
                    <a:pt x="855" y="879"/>
                  </a:cubicBezTo>
                  <a:close/>
                </a:path>
              </a:pathLst>
            </a:custGeom>
            <a:solidFill>
              <a:srgbClr val="E8EBF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58" name="四角形 3966"/>
            <p:cNvSpPr/>
            <p:nvPr/>
          </p:nvSpPr>
          <p:spPr>
            <a:xfrm>
              <a:off x="11312508" y="4525863"/>
              <a:ext cx="3285770" cy="197271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55" y="879"/>
                  </a:moveTo>
                  <a:cubicBezTo>
                    <a:pt x="1950" y="-517"/>
                    <a:pt x="19066" y="7"/>
                    <a:pt x="20983" y="664"/>
                  </a:cubicBezTo>
                  <a:cubicBezTo>
                    <a:pt x="22005" y="2149"/>
                    <a:pt x="21586" y="18484"/>
                    <a:pt x="20983" y="20519"/>
                  </a:cubicBezTo>
                  <a:cubicBezTo>
                    <a:pt x="20606" y="21996"/>
                    <a:pt x="1660" y="21916"/>
                    <a:pt x="580" y="20519"/>
                  </a:cubicBezTo>
                  <a:cubicBezTo>
                    <a:pt x="-236" y="19661"/>
                    <a:pt x="-237" y="2060"/>
                    <a:pt x="855" y="879"/>
                  </a:cubicBezTo>
                  <a:close/>
                </a:path>
              </a:pathLst>
            </a:custGeom>
            <a:solidFill>
              <a:srgbClr val="CE745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59" name="楕円 3968"/>
            <p:cNvSpPr/>
            <p:nvPr/>
          </p:nvSpPr>
          <p:spPr>
            <a:xfrm>
              <a:off x="11813474" y="4948052"/>
              <a:ext cx="2335539" cy="1244706"/>
            </a:xfrm>
            <a:prstGeom prst="ellipse">
              <a:avLst/>
            </a:prstGeom>
            <a:solidFill>
              <a:srgbClr val="E9C34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6160" name="図 397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44384" y="5089164"/>
              <a:ext cx="2258237" cy="804859"/>
            </a:xfrm>
            <a:prstGeom prst="rect">
              <a:avLst/>
            </a:prstGeom>
          </p:spPr>
        </p:pic>
      </p:grpSp>
      <p:grpSp>
        <p:nvGrpSpPr>
          <p:cNvPr id="6161" name="グループ 4819"/>
          <p:cNvGrpSpPr/>
          <p:nvPr/>
        </p:nvGrpSpPr>
        <p:grpSpPr>
          <a:xfrm>
            <a:off x="3374642" y="4555206"/>
            <a:ext cx="558358" cy="377632"/>
            <a:chOff x="11430000" y="5158344"/>
            <a:chExt cx="3895818" cy="2634838"/>
          </a:xfrm>
        </p:grpSpPr>
        <p:sp>
          <p:nvSpPr>
            <p:cNvPr id="6162" name="図形 3974"/>
            <p:cNvSpPr/>
            <p:nvPr/>
          </p:nvSpPr>
          <p:spPr>
            <a:xfrm>
              <a:off x="11430000" y="5158344"/>
              <a:ext cx="3895818" cy="263483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464" y="770"/>
                  </a:moveTo>
                  <a:cubicBezTo>
                    <a:pt x="5438" y="465"/>
                    <a:pt x="3656" y="-554"/>
                    <a:pt x="2902" y="362"/>
                  </a:cubicBezTo>
                  <a:cubicBezTo>
                    <a:pt x="2149" y="1279"/>
                    <a:pt x="2149" y="4436"/>
                    <a:pt x="1875" y="6270"/>
                  </a:cubicBezTo>
                  <a:cubicBezTo>
                    <a:pt x="1601" y="8103"/>
                    <a:pt x="1395" y="10039"/>
                    <a:pt x="1122" y="11872"/>
                  </a:cubicBezTo>
                  <a:cubicBezTo>
                    <a:pt x="847" y="13706"/>
                    <a:pt x="-454" y="16048"/>
                    <a:pt x="162" y="17271"/>
                  </a:cubicBezTo>
                  <a:cubicBezTo>
                    <a:pt x="778" y="18493"/>
                    <a:pt x="2491" y="18493"/>
                    <a:pt x="4957" y="19206"/>
                  </a:cubicBezTo>
                  <a:cubicBezTo>
                    <a:pt x="7424" y="19919"/>
                    <a:pt x="12356" y="21345"/>
                    <a:pt x="14958" y="21548"/>
                  </a:cubicBezTo>
                  <a:cubicBezTo>
                    <a:pt x="17562" y="21752"/>
                    <a:pt x="19890" y="21345"/>
                    <a:pt x="20781" y="20429"/>
                  </a:cubicBezTo>
                  <a:cubicBezTo>
                    <a:pt x="21672" y="19512"/>
                    <a:pt x="21673" y="18264"/>
                    <a:pt x="21536" y="16124"/>
                  </a:cubicBezTo>
                  <a:cubicBezTo>
                    <a:pt x="21399" y="13985"/>
                    <a:pt x="20918" y="9745"/>
                    <a:pt x="20644" y="7504"/>
                  </a:cubicBezTo>
                  <a:cubicBezTo>
                    <a:pt x="20369" y="5263"/>
                    <a:pt x="20645" y="3215"/>
                    <a:pt x="19686" y="2706"/>
                  </a:cubicBezTo>
                  <a:cubicBezTo>
                    <a:pt x="18727" y="2196"/>
                    <a:pt x="15233" y="3825"/>
                    <a:pt x="13726" y="3825"/>
                  </a:cubicBezTo>
                  <a:cubicBezTo>
                    <a:pt x="12219" y="3825"/>
                    <a:pt x="10369" y="3215"/>
                    <a:pt x="9204" y="2706"/>
                  </a:cubicBezTo>
                  <a:cubicBezTo>
                    <a:pt x="8040" y="2195"/>
                    <a:pt x="7492" y="1075"/>
                    <a:pt x="6464" y="770"/>
                  </a:cubicBezTo>
                  <a:close/>
                </a:path>
              </a:pathLst>
            </a:custGeom>
            <a:solidFill>
              <a:srgbClr val="E5E3E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63" name="図形 3975"/>
            <p:cNvSpPr/>
            <p:nvPr/>
          </p:nvSpPr>
          <p:spPr>
            <a:xfrm>
              <a:off x="11801104" y="5405747"/>
              <a:ext cx="3146969" cy="201510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721" y="265"/>
                  </a:moveTo>
                  <a:cubicBezTo>
                    <a:pt x="1870" y="1192"/>
                    <a:pt x="1870" y="6493"/>
                    <a:pt x="1445" y="9276"/>
                  </a:cubicBezTo>
                  <a:cubicBezTo>
                    <a:pt x="1020" y="12058"/>
                    <a:pt x="-340" y="16034"/>
                    <a:pt x="85" y="17492"/>
                  </a:cubicBezTo>
                  <a:cubicBezTo>
                    <a:pt x="510" y="18949"/>
                    <a:pt x="1955" y="18022"/>
                    <a:pt x="4081" y="18552"/>
                  </a:cubicBezTo>
                  <a:cubicBezTo>
                    <a:pt x="6207" y="19082"/>
                    <a:pt x="10289" y="20804"/>
                    <a:pt x="12925" y="21202"/>
                  </a:cubicBezTo>
                  <a:cubicBezTo>
                    <a:pt x="15562" y="21600"/>
                    <a:pt x="18708" y="21600"/>
                    <a:pt x="20069" y="21467"/>
                  </a:cubicBezTo>
                  <a:cubicBezTo>
                    <a:pt x="21429" y="21334"/>
                    <a:pt x="21344" y="21334"/>
                    <a:pt x="21514" y="19877"/>
                  </a:cubicBezTo>
                  <a:cubicBezTo>
                    <a:pt x="21685" y="18419"/>
                    <a:pt x="21259" y="14974"/>
                    <a:pt x="21174" y="12588"/>
                  </a:cubicBezTo>
                  <a:cubicBezTo>
                    <a:pt x="21089" y="10203"/>
                    <a:pt x="21344" y="6493"/>
                    <a:pt x="20579" y="5300"/>
                  </a:cubicBezTo>
                  <a:cubicBezTo>
                    <a:pt x="19814" y="4107"/>
                    <a:pt x="18113" y="4770"/>
                    <a:pt x="16582" y="4770"/>
                  </a:cubicBezTo>
                  <a:cubicBezTo>
                    <a:pt x="15051" y="4770"/>
                    <a:pt x="12925" y="5565"/>
                    <a:pt x="11310" y="5300"/>
                  </a:cubicBezTo>
                  <a:cubicBezTo>
                    <a:pt x="9694" y="5035"/>
                    <a:pt x="8163" y="3975"/>
                    <a:pt x="6803" y="3180"/>
                  </a:cubicBezTo>
                  <a:cubicBezTo>
                    <a:pt x="5442" y="2385"/>
                    <a:pt x="3571" y="-662"/>
                    <a:pt x="2721" y="265"/>
                  </a:cubicBezTo>
                  <a:close/>
                </a:path>
              </a:pathLst>
            </a:custGeom>
            <a:solidFill>
              <a:srgbClr val="CBC8C3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6164" name="図形 3976"/>
            <p:cNvSpPr/>
            <p:nvPr/>
          </p:nvSpPr>
          <p:spPr>
            <a:xfrm>
              <a:off x="13594773" y="6061364"/>
              <a:ext cx="1293464" cy="124949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308" y="427"/>
                  </a:moveTo>
                  <a:cubicBezTo>
                    <a:pt x="17897" y="1497"/>
                    <a:pt x="18514" y="8126"/>
                    <a:pt x="16868" y="10906"/>
                  </a:cubicBezTo>
                  <a:cubicBezTo>
                    <a:pt x="15222" y="13687"/>
                    <a:pt x="10285" y="16467"/>
                    <a:pt x="7611" y="18178"/>
                  </a:cubicBezTo>
                  <a:cubicBezTo>
                    <a:pt x="4937" y="19889"/>
                    <a:pt x="-1028" y="20744"/>
                    <a:pt x="205" y="21172"/>
                  </a:cubicBezTo>
                  <a:cubicBezTo>
                    <a:pt x="1440" y="21600"/>
                    <a:pt x="11931" y="21386"/>
                    <a:pt x="15428" y="21386"/>
                  </a:cubicBezTo>
                  <a:cubicBezTo>
                    <a:pt x="18925" y="21386"/>
                    <a:pt x="20571" y="22027"/>
                    <a:pt x="21188" y="20744"/>
                  </a:cubicBezTo>
                  <a:cubicBezTo>
                    <a:pt x="21805" y="19461"/>
                    <a:pt x="20365" y="15611"/>
                    <a:pt x="20160" y="12831"/>
                  </a:cubicBezTo>
                  <a:cubicBezTo>
                    <a:pt x="19954" y="10051"/>
                    <a:pt x="20160" y="5560"/>
                    <a:pt x="19954" y="3635"/>
                  </a:cubicBezTo>
                  <a:cubicBezTo>
                    <a:pt x="19748" y="1710"/>
                    <a:pt x="18720" y="-641"/>
                    <a:pt x="18308" y="427"/>
                  </a:cubicBezTo>
                  <a:close/>
                </a:path>
              </a:pathLst>
            </a:custGeom>
            <a:solidFill>
              <a:srgbClr val="BAB6A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6165" name="グループ 5349"/>
          <p:cNvGrpSpPr/>
          <p:nvPr/>
        </p:nvGrpSpPr>
        <p:grpSpPr>
          <a:xfrm>
            <a:off x="3152878" y="6981198"/>
            <a:ext cx="638923" cy="654291"/>
            <a:chOff x="3184649" y="6978617"/>
            <a:chExt cx="638923" cy="654291"/>
          </a:xfrm>
        </p:grpSpPr>
        <p:grpSp>
          <p:nvGrpSpPr>
            <p:cNvPr id="6166" name="グループ 5338"/>
            <p:cNvGrpSpPr/>
            <p:nvPr/>
          </p:nvGrpSpPr>
          <p:grpSpPr>
            <a:xfrm>
              <a:off x="3184649" y="6978617"/>
              <a:ext cx="638923" cy="654291"/>
              <a:chOff x="11313927" y="5578929"/>
              <a:chExt cx="2608239" cy="2670976"/>
            </a:xfrm>
          </p:grpSpPr>
          <p:sp>
            <p:nvSpPr>
              <p:cNvPr id="6167" name="図形 3984"/>
              <p:cNvSpPr/>
              <p:nvPr/>
            </p:nvSpPr>
            <p:spPr>
              <a:xfrm>
                <a:off x="11313927" y="6051726"/>
                <a:ext cx="2608239" cy="219817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654" y="111"/>
                    </a:moveTo>
                    <a:cubicBezTo>
                      <a:pt x="5016" y="222"/>
                      <a:pt x="4094" y="1113"/>
                      <a:pt x="3071" y="2560"/>
                    </a:cubicBezTo>
                    <a:cubicBezTo>
                      <a:pt x="2047" y="4008"/>
                      <a:pt x="614" y="6903"/>
                      <a:pt x="204" y="9129"/>
                    </a:cubicBezTo>
                    <a:cubicBezTo>
                      <a:pt x="-204" y="11356"/>
                      <a:pt x="307" y="14362"/>
                      <a:pt x="409" y="16255"/>
                    </a:cubicBezTo>
                    <a:cubicBezTo>
                      <a:pt x="511" y="18148"/>
                      <a:pt x="-716" y="20263"/>
                      <a:pt x="818" y="21043"/>
                    </a:cubicBezTo>
                    <a:cubicBezTo>
                      <a:pt x="2354" y="21822"/>
                      <a:pt x="6756" y="21154"/>
                      <a:pt x="9725" y="21154"/>
                    </a:cubicBezTo>
                    <a:cubicBezTo>
                      <a:pt x="12693" y="21154"/>
                      <a:pt x="16686" y="21822"/>
                      <a:pt x="18631" y="21600"/>
                    </a:cubicBezTo>
                    <a:cubicBezTo>
                      <a:pt x="20576" y="21377"/>
                      <a:pt x="21292" y="20709"/>
                      <a:pt x="21497" y="19707"/>
                    </a:cubicBezTo>
                    <a:cubicBezTo>
                      <a:pt x="21702" y="18705"/>
                      <a:pt x="20781" y="17591"/>
                      <a:pt x="20064" y="15364"/>
                    </a:cubicBezTo>
                    <a:cubicBezTo>
                      <a:pt x="19347" y="13138"/>
                      <a:pt x="18119" y="8461"/>
                      <a:pt x="17095" y="6235"/>
                    </a:cubicBezTo>
                    <a:cubicBezTo>
                      <a:pt x="16072" y="4008"/>
                      <a:pt x="15150" y="2783"/>
                      <a:pt x="13410" y="1781"/>
                    </a:cubicBezTo>
                    <a:cubicBezTo>
                      <a:pt x="11670" y="779"/>
                      <a:pt x="8291" y="0"/>
                      <a:pt x="6654" y="111"/>
                    </a:cubicBezTo>
                    <a:close/>
                  </a:path>
                </a:pathLst>
              </a:custGeom>
              <a:solidFill>
                <a:srgbClr val="DFECF7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68" name="図形 3987"/>
              <p:cNvSpPr/>
              <p:nvPr/>
            </p:nvSpPr>
            <p:spPr>
              <a:xfrm>
                <a:off x="11801104" y="6048994"/>
                <a:ext cx="865909" cy="5937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586" y="2738"/>
                    </a:moveTo>
                    <a:cubicBezTo>
                      <a:pt x="3363" y="4526"/>
                      <a:pt x="2140" y="5868"/>
                      <a:pt x="1529" y="7657"/>
                    </a:cubicBezTo>
                    <a:cubicBezTo>
                      <a:pt x="917" y="9445"/>
                      <a:pt x="0" y="14811"/>
                      <a:pt x="0" y="15257"/>
                    </a:cubicBezTo>
                    <a:cubicBezTo>
                      <a:pt x="0" y="15705"/>
                      <a:pt x="2446" y="13022"/>
                      <a:pt x="3058" y="11681"/>
                    </a:cubicBezTo>
                    <a:cubicBezTo>
                      <a:pt x="3670" y="10340"/>
                      <a:pt x="3670" y="8552"/>
                      <a:pt x="4280" y="7210"/>
                    </a:cubicBezTo>
                    <a:cubicBezTo>
                      <a:pt x="4893" y="5868"/>
                      <a:pt x="8929" y="468"/>
                      <a:pt x="9846" y="1810"/>
                    </a:cubicBezTo>
                    <a:cubicBezTo>
                      <a:pt x="10763" y="3152"/>
                      <a:pt x="12634" y="8193"/>
                      <a:pt x="13245" y="11324"/>
                    </a:cubicBezTo>
                    <a:cubicBezTo>
                      <a:pt x="13857" y="14453"/>
                      <a:pt x="12232" y="22412"/>
                      <a:pt x="12538" y="21517"/>
                    </a:cubicBezTo>
                    <a:cubicBezTo>
                      <a:pt x="12843" y="20623"/>
                      <a:pt x="15595" y="14811"/>
                      <a:pt x="15595" y="11681"/>
                    </a:cubicBezTo>
                    <a:cubicBezTo>
                      <a:pt x="15595" y="8552"/>
                      <a:pt x="10702" y="2292"/>
                      <a:pt x="11008" y="1845"/>
                    </a:cubicBezTo>
                    <a:cubicBezTo>
                      <a:pt x="11314" y="1397"/>
                      <a:pt x="16366" y="4516"/>
                      <a:pt x="17589" y="7200"/>
                    </a:cubicBezTo>
                    <a:cubicBezTo>
                      <a:pt x="18812" y="9882"/>
                      <a:pt x="21254" y="17100"/>
                      <a:pt x="21562" y="17100"/>
                    </a:cubicBezTo>
                    <a:cubicBezTo>
                      <a:pt x="21866" y="17100"/>
                      <a:pt x="20343" y="8084"/>
                      <a:pt x="19731" y="5400"/>
                    </a:cubicBezTo>
                    <a:cubicBezTo>
                      <a:pt x="19120" y="2718"/>
                      <a:pt x="14984" y="1397"/>
                      <a:pt x="13149" y="502"/>
                    </a:cubicBezTo>
                    <a:cubicBezTo>
                      <a:pt x="11314" y="-392"/>
                      <a:pt x="8867" y="56"/>
                      <a:pt x="6421" y="502"/>
                    </a:cubicBezTo>
                  </a:path>
                </a:pathLst>
              </a:custGeom>
              <a:solidFill>
                <a:srgbClr val="C3DBF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69" name="図形 3985"/>
              <p:cNvSpPr/>
              <p:nvPr/>
            </p:nvSpPr>
            <p:spPr>
              <a:xfrm>
                <a:off x="11441154" y="5584443"/>
                <a:ext cx="1483060" cy="57466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167" y="19326"/>
                    </a:moveTo>
                    <a:cubicBezTo>
                      <a:pt x="12489" y="19705"/>
                      <a:pt x="11461" y="8336"/>
                      <a:pt x="13077" y="5305"/>
                    </a:cubicBezTo>
                    <a:cubicBezTo>
                      <a:pt x="14693" y="2273"/>
                      <a:pt x="20424" y="-757"/>
                      <a:pt x="21306" y="378"/>
                    </a:cubicBezTo>
                    <a:cubicBezTo>
                      <a:pt x="22187" y="1515"/>
                      <a:pt x="20718" y="9094"/>
                      <a:pt x="19102" y="12126"/>
                    </a:cubicBezTo>
                    <a:cubicBezTo>
                      <a:pt x="17485" y="15157"/>
                      <a:pt x="13518" y="18189"/>
                      <a:pt x="11167" y="19326"/>
                    </a:cubicBezTo>
                    <a:cubicBezTo>
                      <a:pt x="8816" y="20463"/>
                      <a:pt x="6171" y="22736"/>
                      <a:pt x="4408" y="20084"/>
                    </a:cubicBezTo>
                    <a:cubicBezTo>
                      <a:pt x="2644" y="17431"/>
                      <a:pt x="146" y="6063"/>
                      <a:pt x="146" y="3410"/>
                    </a:cubicBezTo>
                    <a:cubicBezTo>
                      <a:pt x="146" y="757"/>
                      <a:pt x="3379" y="0"/>
                      <a:pt x="5142" y="2652"/>
                    </a:cubicBezTo>
                    <a:cubicBezTo>
                      <a:pt x="6906" y="5305"/>
                      <a:pt x="9844" y="18947"/>
                      <a:pt x="11167" y="19326"/>
                    </a:cubicBezTo>
                    <a:close/>
                  </a:path>
                </a:pathLst>
              </a:custGeom>
              <a:solidFill>
                <a:srgbClr val="DFECF7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70" name="図形 3986"/>
              <p:cNvSpPr/>
              <p:nvPr/>
            </p:nvSpPr>
            <p:spPr>
              <a:xfrm>
                <a:off x="12048507" y="5937662"/>
                <a:ext cx="339015" cy="24618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00" y="4500"/>
                    </a:moveTo>
                    <a:cubicBezTo>
                      <a:pt x="1600" y="2700"/>
                      <a:pt x="10400" y="-900"/>
                      <a:pt x="13600" y="900"/>
                    </a:cubicBezTo>
                    <a:cubicBezTo>
                      <a:pt x="16800" y="2700"/>
                      <a:pt x="23200" y="13500"/>
                      <a:pt x="21600" y="16200"/>
                    </a:cubicBezTo>
                    <a:cubicBezTo>
                      <a:pt x="20000" y="18900"/>
                      <a:pt x="4800" y="20700"/>
                      <a:pt x="2400" y="20700"/>
                    </a:cubicBezTo>
                    <a:cubicBezTo>
                      <a:pt x="0" y="20700"/>
                      <a:pt x="5600" y="14400"/>
                      <a:pt x="5600" y="11700"/>
                    </a:cubicBezTo>
                    <a:cubicBezTo>
                      <a:pt x="5600" y="9000"/>
                      <a:pt x="0" y="6300"/>
                      <a:pt x="800" y="4500"/>
                    </a:cubicBezTo>
                    <a:close/>
                  </a:path>
                </a:pathLst>
              </a:custGeom>
              <a:solidFill>
                <a:srgbClr val="ECF3F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71" name="図形 3988"/>
              <p:cNvSpPr/>
              <p:nvPr/>
            </p:nvSpPr>
            <p:spPr>
              <a:xfrm>
                <a:off x="12271169" y="5578929"/>
                <a:ext cx="658843" cy="49484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07" y="17820"/>
                    </a:moveTo>
                    <a:cubicBezTo>
                      <a:pt x="0" y="18360"/>
                      <a:pt x="1630" y="21060"/>
                      <a:pt x="2852" y="21060"/>
                    </a:cubicBezTo>
                    <a:cubicBezTo>
                      <a:pt x="4075" y="21060"/>
                      <a:pt x="6928" y="18900"/>
                      <a:pt x="8966" y="17820"/>
                    </a:cubicBezTo>
                    <a:cubicBezTo>
                      <a:pt x="11003" y="16740"/>
                      <a:pt x="15079" y="16200"/>
                      <a:pt x="17116" y="13500"/>
                    </a:cubicBezTo>
                    <a:cubicBezTo>
                      <a:pt x="19154" y="10800"/>
                      <a:pt x="22007" y="540"/>
                      <a:pt x="21600" y="0"/>
                    </a:cubicBezTo>
                    <a:cubicBezTo>
                      <a:pt x="21192" y="-540"/>
                      <a:pt x="16301" y="7560"/>
                      <a:pt x="14264" y="9720"/>
                    </a:cubicBezTo>
                    <a:cubicBezTo>
                      <a:pt x="12226" y="11880"/>
                      <a:pt x="9373" y="14580"/>
                      <a:pt x="7335" y="15660"/>
                    </a:cubicBezTo>
                    <a:cubicBezTo>
                      <a:pt x="5298" y="16740"/>
                      <a:pt x="815" y="17280"/>
                      <a:pt x="407" y="17820"/>
                    </a:cubicBezTo>
                    <a:close/>
                  </a:path>
                </a:pathLst>
              </a:custGeom>
              <a:solidFill>
                <a:srgbClr val="C3DBF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72" name="図形 3989"/>
              <p:cNvSpPr/>
              <p:nvPr/>
            </p:nvSpPr>
            <p:spPr>
              <a:xfrm>
                <a:off x="11665033" y="5962403"/>
                <a:ext cx="427786" cy="19972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982" y="1350"/>
                    </a:moveTo>
                    <a:cubicBezTo>
                      <a:pt x="21600" y="2700"/>
                      <a:pt x="20365" y="16200"/>
                      <a:pt x="19748" y="18900"/>
                    </a:cubicBezTo>
                    <a:cubicBezTo>
                      <a:pt x="19131" y="21600"/>
                      <a:pt x="16045" y="21600"/>
                      <a:pt x="14194" y="21600"/>
                    </a:cubicBezTo>
                    <a:cubicBezTo>
                      <a:pt x="12342" y="21600"/>
                      <a:pt x="8022" y="20250"/>
                      <a:pt x="6171" y="18900"/>
                    </a:cubicBezTo>
                    <a:cubicBezTo>
                      <a:pt x="4320" y="17550"/>
                      <a:pt x="-617" y="12150"/>
                      <a:pt x="617" y="10800"/>
                    </a:cubicBezTo>
                    <a:cubicBezTo>
                      <a:pt x="1851" y="9450"/>
                      <a:pt x="12960" y="9450"/>
                      <a:pt x="16045" y="8100"/>
                    </a:cubicBezTo>
                    <a:cubicBezTo>
                      <a:pt x="19131" y="6750"/>
                      <a:pt x="20365" y="0"/>
                      <a:pt x="20982" y="1350"/>
                    </a:cubicBezTo>
                    <a:close/>
                  </a:path>
                </a:pathLst>
              </a:custGeom>
              <a:solidFill>
                <a:srgbClr val="C3DBF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73" name="図形 3990"/>
              <p:cNvSpPr/>
              <p:nvPr/>
            </p:nvSpPr>
            <p:spPr>
              <a:xfrm>
                <a:off x="12680248" y="6637014"/>
                <a:ext cx="1100618" cy="154126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720" y="2641"/>
                    </a:moveTo>
                    <a:cubicBezTo>
                      <a:pt x="10152" y="4817"/>
                      <a:pt x="13824" y="10722"/>
                      <a:pt x="13608" y="13208"/>
                    </a:cubicBezTo>
                    <a:cubicBezTo>
                      <a:pt x="13392" y="15694"/>
                      <a:pt x="10584" y="17093"/>
                      <a:pt x="8424" y="18336"/>
                    </a:cubicBezTo>
                    <a:cubicBezTo>
                      <a:pt x="6264" y="19579"/>
                      <a:pt x="-432" y="20356"/>
                      <a:pt x="216" y="20823"/>
                    </a:cubicBezTo>
                    <a:cubicBezTo>
                      <a:pt x="864" y="21289"/>
                      <a:pt x="9072" y="21600"/>
                      <a:pt x="12312" y="21600"/>
                    </a:cubicBezTo>
                    <a:cubicBezTo>
                      <a:pt x="15552" y="21600"/>
                      <a:pt x="18576" y="21444"/>
                      <a:pt x="20088" y="20823"/>
                    </a:cubicBezTo>
                    <a:cubicBezTo>
                      <a:pt x="21600" y="20201"/>
                      <a:pt x="21600" y="18336"/>
                      <a:pt x="21384" y="17093"/>
                    </a:cubicBezTo>
                    <a:cubicBezTo>
                      <a:pt x="21168" y="15850"/>
                      <a:pt x="19872" y="14762"/>
                      <a:pt x="18576" y="12587"/>
                    </a:cubicBezTo>
                    <a:cubicBezTo>
                      <a:pt x="17280" y="10411"/>
                      <a:pt x="14688" y="5283"/>
                      <a:pt x="13392" y="3263"/>
                    </a:cubicBezTo>
                    <a:cubicBezTo>
                      <a:pt x="12096" y="1243"/>
                      <a:pt x="10368" y="155"/>
                      <a:pt x="9936" y="155"/>
                    </a:cubicBezTo>
                    <a:cubicBezTo>
                      <a:pt x="9504" y="155"/>
                      <a:pt x="9288" y="466"/>
                      <a:pt x="9720" y="2641"/>
                    </a:cubicBezTo>
                    <a:close/>
                  </a:path>
                </a:pathLst>
              </a:custGeom>
              <a:solidFill>
                <a:srgbClr val="C3DBF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6174" name="図形 3992"/>
              <p:cNvSpPr/>
              <p:nvPr/>
            </p:nvSpPr>
            <p:spPr>
              <a:xfrm>
                <a:off x="11380520" y="7446818"/>
                <a:ext cx="675521" cy="70531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356" y="378"/>
                    </a:moveTo>
                    <a:cubicBezTo>
                      <a:pt x="1963" y="378"/>
                      <a:pt x="2749" y="8336"/>
                      <a:pt x="2749" y="11368"/>
                    </a:cubicBezTo>
                    <a:cubicBezTo>
                      <a:pt x="2749" y="14400"/>
                      <a:pt x="-785" y="18568"/>
                      <a:pt x="392" y="20084"/>
                    </a:cubicBezTo>
                    <a:cubicBezTo>
                      <a:pt x="1570" y="21600"/>
                      <a:pt x="6676" y="21600"/>
                      <a:pt x="9818" y="21600"/>
                    </a:cubicBezTo>
                    <a:cubicBezTo>
                      <a:pt x="12960" y="21600"/>
                      <a:pt x="20814" y="19705"/>
                      <a:pt x="21207" y="18947"/>
                    </a:cubicBezTo>
                    <a:cubicBezTo>
                      <a:pt x="21600" y="18189"/>
                      <a:pt x="14923" y="16673"/>
                      <a:pt x="12567" y="15915"/>
                    </a:cubicBezTo>
                    <a:cubicBezTo>
                      <a:pt x="10210" y="15157"/>
                      <a:pt x="7461" y="14778"/>
                      <a:pt x="5890" y="12505"/>
                    </a:cubicBezTo>
                    <a:cubicBezTo>
                      <a:pt x="4320" y="10231"/>
                      <a:pt x="2749" y="378"/>
                      <a:pt x="2356" y="378"/>
                    </a:cubicBezTo>
                    <a:close/>
                  </a:path>
                </a:pathLst>
              </a:custGeom>
              <a:solidFill>
                <a:srgbClr val="C3DBF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6175" name="図形 5348"/>
            <p:cNvSpPr/>
            <p:nvPr/>
          </p:nvSpPr>
          <p:spPr>
            <a:xfrm>
              <a:off x="3214687" y="7198454"/>
              <a:ext cx="270551" cy="21013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3857" y="1993"/>
                  </a:moveTo>
                  <a:cubicBezTo>
                    <a:pt x="3085" y="3323"/>
                    <a:pt x="1542" y="6313"/>
                    <a:pt x="1028" y="8640"/>
                  </a:cubicBezTo>
                  <a:cubicBezTo>
                    <a:pt x="514" y="10966"/>
                    <a:pt x="0" y="15950"/>
                    <a:pt x="0" y="17612"/>
                  </a:cubicBezTo>
                  <a:cubicBezTo>
                    <a:pt x="0" y="19273"/>
                    <a:pt x="0" y="20603"/>
                    <a:pt x="771" y="20270"/>
                  </a:cubicBezTo>
                  <a:cubicBezTo>
                    <a:pt x="1542" y="19938"/>
                    <a:pt x="4371" y="14953"/>
                    <a:pt x="5657" y="14953"/>
                  </a:cubicBezTo>
                  <a:cubicBezTo>
                    <a:pt x="6942" y="14953"/>
                    <a:pt x="7457" y="21267"/>
                    <a:pt x="9000" y="21600"/>
                  </a:cubicBezTo>
                  <a:cubicBezTo>
                    <a:pt x="10542" y="21932"/>
                    <a:pt x="13628" y="18609"/>
                    <a:pt x="15685" y="18276"/>
                  </a:cubicBezTo>
                  <a:cubicBezTo>
                    <a:pt x="17742" y="17944"/>
                    <a:pt x="21085" y="19938"/>
                    <a:pt x="21342" y="19273"/>
                  </a:cubicBezTo>
                  <a:cubicBezTo>
                    <a:pt x="21600" y="18609"/>
                    <a:pt x="19542" y="13624"/>
                    <a:pt x="17742" y="12627"/>
                  </a:cubicBezTo>
                  <a:cubicBezTo>
                    <a:pt x="15942" y="11630"/>
                    <a:pt x="12342" y="14289"/>
                    <a:pt x="10542" y="12960"/>
                  </a:cubicBezTo>
                  <a:cubicBezTo>
                    <a:pt x="8742" y="11630"/>
                    <a:pt x="6942" y="6646"/>
                    <a:pt x="6428" y="4652"/>
                  </a:cubicBezTo>
                  <a:cubicBezTo>
                    <a:pt x="5914" y="2658"/>
                    <a:pt x="6428" y="664"/>
                    <a:pt x="6171" y="332"/>
                  </a:cubicBezTo>
                  <a:cubicBezTo>
                    <a:pt x="5914" y="0"/>
                    <a:pt x="4628" y="664"/>
                    <a:pt x="3857" y="1993"/>
                  </a:cubicBezTo>
                  <a:close/>
                </a:path>
              </a:pathLst>
            </a:custGeom>
            <a:solidFill>
              <a:srgbClr val="ECF3F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6176" name="四角形 5064"/>
          <p:cNvSpPr/>
          <p:nvPr/>
        </p:nvSpPr>
        <p:spPr>
          <a:xfrm>
            <a:off x="4429356" y="9632939"/>
            <a:ext cx="2445446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19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  <p:sp>
        <p:nvSpPr>
          <p:cNvPr id="6177" name="図形 5056"/>
          <p:cNvSpPr/>
          <p:nvPr/>
        </p:nvSpPr>
        <p:spPr>
          <a:xfrm>
            <a:off x="197075" y="8960533"/>
            <a:ext cx="1959394" cy="67246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 b="1" strike="noStrike">
                <a:solidFill>
                  <a:schemeClr val="tx1"/>
                </a:solidFill>
              </a:rPr>
              <a:t>わたすことが</a:t>
            </a:r>
            <a:r>
              <a:rPr lang="ja-JP" altLang="en-US" sz="1200" b="1">
                <a:solidFill>
                  <a:schemeClr val="tx1"/>
                </a:solidFill>
              </a:rPr>
              <a:t>できます</a:t>
            </a:r>
            <a:endParaRPr lang="ja-JP" altLang="en-US" sz="28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We will give it to you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6178" name="図形 5057"/>
          <p:cNvSpPr/>
          <p:nvPr/>
        </p:nvSpPr>
        <p:spPr>
          <a:xfrm>
            <a:off x="2159200" y="8960533"/>
            <a:ext cx="1729129" cy="67246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 b="1" strike="noStrike">
                <a:solidFill>
                  <a:schemeClr val="tx1"/>
                </a:solidFill>
              </a:rPr>
              <a:t>あげることが</a:t>
            </a:r>
            <a:endParaRPr lang="ja-JP" altLang="en-US" sz="2800" b="1" strike="noStrike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200" b="1" strike="noStrike">
                <a:solidFill>
                  <a:schemeClr val="tx1"/>
                </a:solidFill>
              </a:rPr>
              <a:t>できません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We don't have this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6179" name="図形 5058"/>
          <p:cNvSpPr/>
          <p:nvPr/>
        </p:nvSpPr>
        <p:spPr>
          <a:xfrm>
            <a:off x="3933000" y="8960533"/>
            <a:ext cx="2763554" cy="67246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 b="1" strike="noStrike">
                <a:solidFill>
                  <a:schemeClr val="tx1"/>
                </a:solidFill>
              </a:rPr>
              <a:t>つかったあとで　かえ</a:t>
            </a:r>
            <a:r>
              <a:rPr lang="ja-JP" altLang="en-US" sz="1200" b="1">
                <a:solidFill>
                  <a:schemeClr val="tx1"/>
                </a:solidFill>
              </a:rPr>
              <a:t>してください</a:t>
            </a:r>
            <a:endParaRPr lang="ja-JP" altLang="en-US" sz="11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Please return it when you're</a:t>
            </a:r>
            <a:endParaRPr lang="ja-JP" altLang="en-US" sz="18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 finished using it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図形 832"/>
          <p:cNvSpPr/>
          <p:nvPr/>
        </p:nvSpPr>
        <p:spPr>
          <a:xfrm>
            <a:off x="0" y="0"/>
            <a:ext cx="6858000" cy="351036"/>
          </a:xfrm>
          <a:prstGeom prst="flowChartProcess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800" b="1"/>
              <a:t>もくじ</a:t>
            </a:r>
            <a:endParaRPr lang="ja-JP" altLang="en-US"/>
          </a:p>
        </p:txBody>
      </p:sp>
      <p:grpSp>
        <p:nvGrpSpPr>
          <p:cNvPr id="1318" name="グループ 1184"/>
          <p:cNvGrpSpPr/>
          <p:nvPr/>
        </p:nvGrpSpPr>
        <p:grpSpPr>
          <a:xfrm>
            <a:off x="832509" y="705004"/>
            <a:ext cx="5336186" cy="306884"/>
            <a:chOff x="189747" y="705004"/>
            <a:chExt cx="6507153" cy="306884"/>
          </a:xfrm>
        </p:grpSpPr>
        <p:sp>
          <p:nvSpPr>
            <p:cNvPr id="1319" name="図形 1116"/>
            <p:cNvSpPr/>
            <p:nvPr/>
          </p:nvSpPr>
          <p:spPr>
            <a:xfrm>
              <a:off x="189747" y="705061"/>
              <a:ext cx="107850" cy="296851"/>
            </a:xfrm>
            <a:prstGeom prst="flowChartProcess">
              <a:avLst/>
            </a:prstGeom>
            <a:solidFill>
              <a:srgbClr val="5B9BD5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  <p:grpSp>
          <p:nvGrpSpPr>
            <p:cNvPr id="1320" name="グループ 1133"/>
            <p:cNvGrpSpPr/>
            <p:nvPr/>
          </p:nvGrpSpPr>
          <p:grpSpPr>
            <a:xfrm>
              <a:off x="261000" y="705004"/>
              <a:ext cx="6435900" cy="306884"/>
              <a:chOff x="276022" y="2581436"/>
              <a:chExt cx="6435900" cy="306884"/>
            </a:xfrm>
          </p:grpSpPr>
          <p:sp>
            <p:nvSpPr>
              <p:cNvPr id="1321" name="図形 1124"/>
              <p:cNvSpPr/>
              <p:nvPr/>
            </p:nvSpPr>
            <p:spPr>
              <a:xfrm>
                <a:off x="276022" y="2842149"/>
                <a:ext cx="6305957" cy="36195"/>
              </a:xfrm>
              <a:prstGeom prst="flowChartProcess">
                <a:avLst/>
              </a:prstGeom>
              <a:solidFill>
                <a:srgbClr val="5B9BD5"/>
              </a:solidFill>
              <a:ln w="1905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r>
                  <a:rPr lang="ja-JP" altLang="en-US" sz="1400" b="1"/>
                  <a:t>　</a:t>
                </a:r>
              </a:p>
            </p:txBody>
          </p:sp>
          <p:sp>
            <p:nvSpPr>
              <p:cNvPr id="1322" name="テキスト 1125"/>
              <p:cNvSpPr txBox="1"/>
              <p:nvPr/>
            </p:nvSpPr>
            <p:spPr>
              <a:xfrm>
                <a:off x="314510" y="2581516"/>
                <a:ext cx="2443874" cy="306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 lang="ja-JP" altLang="en-US"/>
                </a:pPr>
                <a:r>
                  <a:rPr lang="ja-JP" altLang="en-US" sz="1400" b="1"/>
                  <a:t>基本のボード</a:t>
                </a:r>
              </a:p>
            </p:txBody>
          </p:sp>
          <p:sp>
            <p:nvSpPr>
              <p:cNvPr id="1323" name="テキスト 1126"/>
              <p:cNvSpPr txBox="1"/>
              <p:nvPr/>
            </p:nvSpPr>
            <p:spPr>
              <a:xfrm>
                <a:off x="5919235" y="2581436"/>
                <a:ext cx="792687" cy="306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 lang="ja-JP" altLang="en-US"/>
                </a:pPr>
                <a:r>
                  <a:rPr lang="ja-JP" altLang="en-US" sz="1400" b="1"/>
                  <a:t>P３</a:t>
                </a:r>
              </a:p>
            </p:txBody>
          </p:sp>
        </p:grpSp>
      </p:grpSp>
      <p:grpSp>
        <p:nvGrpSpPr>
          <p:cNvPr id="1324" name="グループ 1190"/>
          <p:cNvGrpSpPr/>
          <p:nvPr/>
        </p:nvGrpSpPr>
        <p:grpSpPr>
          <a:xfrm>
            <a:off x="832509" y="3464996"/>
            <a:ext cx="5333911" cy="306888"/>
            <a:chOff x="189747" y="3464996"/>
            <a:chExt cx="6504379" cy="306888"/>
          </a:xfrm>
        </p:grpSpPr>
        <p:sp>
          <p:nvSpPr>
            <p:cNvPr id="1325" name="図形 1124"/>
            <p:cNvSpPr/>
            <p:nvPr/>
          </p:nvSpPr>
          <p:spPr>
            <a:xfrm>
              <a:off x="261000" y="3725717"/>
              <a:ext cx="6305957" cy="36195"/>
            </a:xfrm>
            <a:prstGeom prst="flowChartProcess">
              <a:avLst/>
            </a:prstGeom>
            <a:solidFill>
              <a:srgbClr val="548235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  <p:sp>
          <p:nvSpPr>
            <p:cNvPr id="1326" name="テキスト 1125"/>
            <p:cNvSpPr txBox="1"/>
            <p:nvPr/>
          </p:nvSpPr>
          <p:spPr>
            <a:xfrm>
              <a:off x="297992" y="3465000"/>
              <a:ext cx="3095855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使用できる言語</a:t>
              </a:r>
            </a:p>
          </p:txBody>
        </p:sp>
        <p:sp>
          <p:nvSpPr>
            <p:cNvPr id="1327" name="テキスト 1126"/>
            <p:cNvSpPr txBox="1"/>
            <p:nvPr/>
          </p:nvSpPr>
          <p:spPr>
            <a:xfrm>
              <a:off x="5893552" y="3464996"/>
              <a:ext cx="800574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P９</a:t>
              </a:r>
            </a:p>
          </p:txBody>
        </p:sp>
        <p:sp>
          <p:nvSpPr>
            <p:cNvPr id="1328" name="図形 1175"/>
            <p:cNvSpPr/>
            <p:nvPr/>
          </p:nvSpPr>
          <p:spPr>
            <a:xfrm>
              <a:off x="189747" y="3465061"/>
              <a:ext cx="107850" cy="296851"/>
            </a:xfrm>
            <a:prstGeom prst="flowChartProcess">
              <a:avLst/>
            </a:prstGeom>
            <a:solidFill>
              <a:srgbClr val="548235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</p:grpSp>
      <p:grpSp>
        <p:nvGrpSpPr>
          <p:cNvPr id="1329" name="グループ 1188"/>
          <p:cNvGrpSpPr/>
          <p:nvPr/>
        </p:nvGrpSpPr>
        <p:grpSpPr>
          <a:xfrm>
            <a:off x="832509" y="2545000"/>
            <a:ext cx="5333911" cy="306884"/>
            <a:chOff x="189747" y="2545000"/>
            <a:chExt cx="6504379" cy="306884"/>
          </a:xfrm>
        </p:grpSpPr>
        <p:sp>
          <p:nvSpPr>
            <p:cNvPr id="1330" name="図形 1124"/>
            <p:cNvSpPr/>
            <p:nvPr/>
          </p:nvSpPr>
          <p:spPr>
            <a:xfrm>
              <a:off x="261000" y="2805717"/>
              <a:ext cx="6305957" cy="36195"/>
            </a:xfrm>
            <a:prstGeom prst="flowChartProcess">
              <a:avLst/>
            </a:prstGeom>
            <a:solidFill>
              <a:srgbClr val="203764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  <p:sp>
          <p:nvSpPr>
            <p:cNvPr id="1331" name="テキスト 1125"/>
            <p:cNvSpPr txBox="1"/>
            <p:nvPr/>
          </p:nvSpPr>
          <p:spPr>
            <a:xfrm>
              <a:off x="297992" y="2545000"/>
              <a:ext cx="3095855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名簿の作成</a:t>
              </a:r>
            </a:p>
          </p:txBody>
        </p:sp>
        <p:sp>
          <p:nvSpPr>
            <p:cNvPr id="1332" name="テキスト 1126"/>
            <p:cNvSpPr txBox="1"/>
            <p:nvPr/>
          </p:nvSpPr>
          <p:spPr>
            <a:xfrm>
              <a:off x="5893552" y="2545544"/>
              <a:ext cx="800574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P７</a:t>
              </a:r>
            </a:p>
          </p:txBody>
        </p:sp>
        <p:sp>
          <p:nvSpPr>
            <p:cNvPr id="1333" name="図形 1176"/>
            <p:cNvSpPr/>
            <p:nvPr/>
          </p:nvSpPr>
          <p:spPr>
            <a:xfrm>
              <a:off x="189747" y="2545061"/>
              <a:ext cx="107850" cy="296851"/>
            </a:xfrm>
            <a:prstGeom prst="flowChartProcess">
              <a:avLst/>
            </a:prstGeom>
            <a:solidFill>
              <a:srgbClr val="203764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</p:grpSp>
      <p:grpSp>
        <p:nvGrpSpPr>
          <p:cNvPr id="1334" name="グループ 1186"/>
          <p:cNvGrpSpPr/>
          <p:nvPr/>
        </p:nvGrpSpPr>
        <p:grpSpPr>
          <a:xfrm>
            <a:off x="832509" y="1624358"/>
            <a:ext cx="5333911" cy="306884"/>
            <a:chOff x="189747" y="1624358"/>
            <a:chExt cx="6504379" cy="306884"/>
          </a:xfrm>
        </p:grpSpPr>
        <p:sp>
          <p:nvSpPr>
            <p:cNvPr id="1335" name="図形 1124"/>
            <p:cNvSpPr/>
            <p:nvPr/>
          </p:nvSpPr>
          <p:spPr>
            <a:xfrm>
              <a:off x="261000" y="1885717"/>
              <a:ext cx="6305957" cy="36195"/>
            </a:xfrm>
            <a:prstGeom prst="flowChartProcess">
              <a:avLst/>
            </a:prstGeom>
            <a:solidFill>
              <a:srgbClr val="69BAE4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  <p:sp>
          <p:nvSpPr>
            <p:cNvPr id="1336" name="テキスト 1125"/>
            <p:cNvSpPr txBox="1"/>
            <p:nvPr/>
          </p:nvSpPr>
          <p:spPr>
            <a:xfrm>
              <a:off x="296475" y="1624358"/>
              <a:ext cx="2441468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なにがあったのか</a:t>
              </a:r>
            </a:p>
          </p:txBody>
        </p:sp>
        <p:sp>
          <p:nvSpPr>
            <p:cNvPr id="1337" name="テキスト 1126"/>
            <p:cNvSpPr txBox="1"/>
            <p:nvPr/>
          </p:nvSpPr>
          <p:spPr>
            <a:xfrm>
              <a:off x="5893552" y="1624886"/>
              <a:ext cx="800574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P６</a:t>
              </a:r>
            </a:p>
          </p:txBody>
        </p:sp>
        <p:sp>
          <p:nvSpPr>
            <p:cNvPr id="1338" name="図形 1177"/>
            <p:cNvSpPr/>
            <p:nvPr/>
          </p:nvSpPr>
          <p:spPr>
            <a:xfrm>
              <a:off x="189747" y="1625061"/>
              <a:ext cx="107850" cy="296851"/>
            </a:xfrm>
            <a:prstGeom prst="flowChartProcess">
              <a:avLst/>
            </a:prstGeom>
            <a:solidFill>
              <a:srgbClr val="69BAE4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</p:grpSp>
      <p:grpSp>
        <p:nvGrpSpPr>
          <p:cNvPr id="1339" name="グループ 1196"/>
          <p:cNvGrpSpPr/>
          <p:nvPr/>
        </p:nvGrpSpPr>
        <p:grpSpPr>
          <a:xfrm>
            <a:off x="832509" y="6225000"/>
            <a:ext cx="5333944" cy="522327"/>
            <a:chOff x="189747" y="6225000"/>
            <a:chExt cx="6504419" cy="522327"/>
          </a:xfrm>
        </p:grpSpPr>
        <p:sp>
          <p:nvSpPr>
            <p:cNvPr id="1340" name="図形 1124"/>
            <p:cNvSpPr/>
            <p:nvPr/>
          </p:nvSpPr>
          <p:spPr>
            <a:xfrm>
              <a:off x="261000" y="6485717"/>
              <a:ext cx="6305957" cy="36195"/>
            </a:xfrm>
            <a:prstGeom prst="flowChartProcess">
              <a:avLst/>
            </a:prstGeom>
            <a:solidFill>
              <a:srgbClr val="FEC61C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  <p:sp>
          <p:nvSpPr>
            <p:cNvPr id="1341" name="テキスト 1125"/>
            <p:cNvSpPr txBox="1"/>
            <p:nvPr/>
          </p:nvSpPr>
          <p:spPr>
            <a:xfrm>
              <a:off x="297992" y="6225000"/>
              <a:ext cx="3095855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>
                  <a:solidFill>
                    <a:schemeClr val="tx1"/>
                  </a:solidFill>
                </a:rPr>
                <a:t>体調が悪い</a:t>
              </a:r>
              <a:endParaRPr lang="ja-JP" altLang="en-US" sz="1400" b="1"/>
            </a:p>
          </p:txBody>
        </p:sp>
        <p:sp>
          <p:nvSpPr>
            <p:cNvPr id="1342" name="テキスト 1126"/>
            <p:cNvSpPr txBox="1"/>
            <p:nvPr/>
          </p:nvSpPr>
          <p:spPr>
            <a:xfrm>
              <a:off x="5889175" y="6225000"/>
              <a:ext cx="804991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P12</a:t>
              </a:r>
            </a:p>
          </p:txBody>
        </p:sp>
        <p:sp>
          <p:nvSpPr>
            <p:cNvPr id="1343" name="図形 1178"/>
            <p:cNvSpPr/>
            <p:nvPr/>
          </p:nvSpPr>
          <p:spPr>
            <a:xfrm>
              <a:off x="189747" y="6225061"/>
              <a:ext cx="107850" cy="296851"/>
            </a:xfrm>
            <a:prstGeom prst="flowChartProcess">
              <a:avLst/>
            </a:prstGeom>
            <a:solidFill>
              <a:srgbClr val="FEC61C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</p:grpSp>
      <p:grpSp>
        <p:nvGrpSpPr>
          <p:cNvPr id="1344" name="グループ 1194"/>
          <p:cNvGrpSpPr/>
          <p:nvPr/>
        </p:nvGrpSpPr>
        <p:grpSpPr>
          <a:xfrm>
            <a:off x="832509" y="5305000"/>
            <a:ext cx="5333944" cy="306884"/>
            <a:chOff x="189747" y="5305000"/>
            <a:chExt cx="6504419" cy="306884"/>
          </a:xfrm>
        </p:grpSpPr>
        <p:sp>
          <p:nvSpPr>
            <p:cNvPr id="1345" name="図形 1124"/>
            <p:cNvSpPr/>
            <p:nvPr/>
          </p:nvSpPr>
          <p:spPr>
            <a:xfrm>
              <a:off x="261000" y="5565717"/>
              <a:ext cx="6305957" cy="36195"/>
            </a:xfrm>
            <a:prstGeom prst="flowChartProcess">
              <a:avLst/>
            </a:prstGeom>
            <a:solidFill>
              <a:srgbClr val="F9F062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  <p:sp>
          <p:nvSpPr>
            <p:cNvPr id="1346" name="テキスト 1125"/>
            <p:cNvSpPr txBox="1"/>
            <p:nvPr/>
          </p:nvSpPr>
          <p:spPr>
            <a:xfrm>
              <a:off x="298396" y="5305000"/>
              <a:ext cx="2709033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行きたい</a:t>
              </a:r>
            </a:p>
          </p:txBody>
        </p:sp>
        <p:sp>
          <p:nvSpPr>
            <p:cNvPr id="1347" name="テキスト 1126"/>
            <p:cNvSpPr txBox="1"/>
            <p:nvPr/>
          </p:nvSpPr>
          <p:spPr>
            <a:xfrm>
              <a:off x="5889175" y="5305000"/>
              <a:ext cx="804991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P11</a:t>
              </a:r>
            </a:p>
          </p:txBody>
        </p:sp>
        <p:sp>
          <p:nvSpPr>
            <p:cNvPr id="1348" name="図形 1179"/>
            <p:cNvSpPr/>
            <p:nvPr/>
          </p:nvSpPr>
          <p:spPr>
            <a:xfrm>
              <a:off x="189747" y="5305061"/>
              <a:ext cx="107850" cy="296851"/>
            </a:xfrm>
            <a:prstGeom prst="flowChartProcess">
              <a:avLst/>
            </a:prstGeom>
            <a:solidFill>
              <a:srgbClr val="F9F062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</p:grpSp>
      <p:grpSp>
        <p:nvGrpSpPr>
          <p:cNvPr id="1349" name="グループ 1192"/>
          <p:cNvGrpSpPr/>
          <p:nvPr/>
        </p:nvGrpSpPr>
        <p:grpSpPr>
          <a:xfrm>
            <a:off x="832509" y="4385000"/>
            <a:ext cx="5333894" cy="522327"/>
            <a:chOff x="189747" y="4385000"/>
            <a:chExt cx="6504358" cy="522327"/>
          </a:xfrm>
        </p:grpSpPr>
        <p:sp>
          <p:nvSpPr>
            <p:cNvPr id="1350" name="図形 1124"/>
            <p:cNvSpPr/>
            <p:nvPr/>
          </p:nvSpPr>
          <p:spPr>
            <a:xfrm>
              <a:off x="261000" y="4645717"/>
              <a:ext cx="6305957" cy="36195"/>
            </a:xfrm>
            <a:prstGeom prst="flowChartProcess">
              <a:avLst/>
            </a:prstGeom>
            <a:solidFill>
              <a:srgbClr val="A4CE2B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  <p:sp>
          <p:nvSpPr>
            <p:cNvPr id="1351" name="テキスト 1125"/>
            <p:cNvSpPr txBox="1"/>
            <p:nvPr/>
          </p:nvSpPr>
          <p:spPr>
            <a:xfrm>
              <a:off x="297992" y="4385000"/>
              <a:ext cx="3095855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教えてほしい</a:t>
              </a:r>
            </a:p>
          </p:txBody>
        </p:sp>
        <p:sp>
          <p:nvSpPr>
            <p:cNvPr id="1352" name="テキスト 1126"/>
            <p:cNvSpPr txBox="1"/>
            <p:nvPr/>
          </p:nvSpPr>
          <p:spPr>
            <a:xfrm>
              <a:off x="5895713" y="4385000"/>
              <a:ext cx="798392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P10</a:t>
              </a:r>
            </a:p>
          </p:txBody>
        </p:sp>
        <p:sp>
          <p:nvSpPr>
            <p:cNvPr id="1353" name="図形 1180"/>
            <p:cNvSpPr/>
            <p:nvPr/>
          </p:nvSpPr>
          <p:spPr>
            <a:xfrm>
              <a:off x="189747" y="4385061"/>
              <a:ext cx="107850" cy="296851"/>
            </a:xfrm>
            <a:prstGeom prst="flowChartProcess">
              <a:avLst/>
            </a:prstGeom>
            <a:solidFill>
              <a:srgbClr val="A4CE2B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</p:grpSp>
      <p:grpSp>
        <p:nvGrpSpPr>
          <p:cNvPr id="1354" name="グループ 1202"/>
          <p:cNvGrpSpPr/>
          <p:nvPr/>
        </p:nvGrpSpPr>
        <p:grpSpPr>
          <a:xfrm>
            <a:off x="832509" y="8985000"/>
            <a:ext cx="5333862" cy="522327"/>
            <a:chOff x="189747" y="8985000"/>
            <a:chExt cx="6504318" cy="522327"/>
          </a:xfrm>
        </p:grpSpPr>
        <p:sp>
          <p:nvSpPr>
            <p:cNvPr id="1355" name="図形 1124"/>
            <p:cNvSpPr/>
            <p:nvPr/>
          </p:nvSpPr>
          <p:spPr>
            <a:xfrm>
              <a:off x="261000" y="9245717"/>
              <a:ext cx="6305957" cy="36195"/>
            </a:xfrm>
            <a:prstGeom prst="flowChartProcess">
              <a:avLst/>
            </a:prstGeom>
            <a:solidFill>
              <a:srgbClr val="876E9E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  <p:sp>
          <p:nvSpPr>
            <p:cNvPr id="1356" name="テキスト 1125"/>
            <p:cNvSpPr txBox="1"/>
            <p:nvPr/>
          </p:nvSpPr>
          <p:spPr>
            <a:xfrm>
              <a:off x="297992" y="8985000"/>
              <a:ext cx="3095855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ほしいもの</a:t>
              </a:r>
            </a:p>
          </p:txBody>
        </p:sp>
        <p:sp>
          <p:nvSpPr>
            <p:cNvPr id="1357" name="テキスト 1126"/>
            <p:cNvSpPr txBox="1"/>
            <p:nvPr/>
          </p:nvSpPr>
          <p:spPr>
            <a:xfrm>
              <a:off x="5900053" y="8985000"/>
              <a:ext cx="794012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P18</a:t>
              </a:r>
            </a:p>
          </p:txBody>
        </p:sp>
        <p:sp>
          <p:nvSpPr>
            <p:cNvPr id="1358" name="図形 1181"/>
            <p:cNvSpPr/>
            <p:nvPr/>
          </p:nvSpPr>
          <p:spPr>
            <a:xfrm>
              <a:off x="189747" y="8985062"/>
              <a:ext cx="107850" cy="296851"/>
            </a:xfrm>
            <a:prstGeom prst="flowChartProcess">
              <a:avLst/>
            </a:prstGeom>
            <a:solidFill>
              <a:srgbClr val="876E9E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</p:grpSp>
      <p:grpSp>
        <p:nvGrpSpPr>
          <p:cNvPr id="1359" name="グループ 1200"/>
          <p:cNvGrpSpPr/>
          <p:nvPr/>
        </p:nvGrpSpPr>
        <p:grpSpPr>
          <a:xfrm>
            <a:off x="832509" y="8065000"/>
            <a:ext cx="5333944" cy="522327"/>
            <a:chOff x="189747" y="8065000"/>
            <a:chExt cx="6504419" cy="522327"/>
          </a:xfrm>
        </p:grpSpPr>
        <p:sp>
          <p:nvSpPr>
            <p:cNvPr id="1360" name="図形 1124"/>
            <p:cNvSpPr/>
            <p:nvPr/>
          </p:nvSpPr>
          <p:spPr>
            <a:xfrm>
              <a:off x="261000" y="8325717"/>
              <a:ext cx="6305957" cy="36195"/>
            </a:xfrm>
            <a:prstGeom prst="flowChartProcess">
              <a:avLst/>
            </a:prstGeom>
            <a:solidFill>
              <a:srgbClr val="AD3F3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  <p:sp>
          <p:nvSpPr>
            <p:cNvPr id="1361" name="テキスト 1125"/>
            <p:cNvSpPr txBox="1"/>
            <p:nvPr/>
          </p:nvSpPr>
          <p:spPr>
            <a:xfrm>
              <a:off x="297992" y="8065000"/>
              <a:ext cx="3095855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食べられないもの</a:t>
              </a:r>
            </a:p>
          </p:txBody>
        </p:sp>
        <p:sp>
          <p:nvSpPr>
            <p:cNvPr id="1362" name="テキスト 1126"/>
            <p:cNvSpPr txBox="1"/>
            <p:nvPr/>
          </p:nvSpPr>
          <p:spPr>
            <a:xfrm>
              <a:off x="5889175" y="8065000"/>
              <a:ext cx="804991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P15</a:t>
              </a:r>
            </a:p>
          </p:txBody>
        </p:sp>
        <p:sp>
          <p:nvSpPr>
            <p:cNvPr id="1363" name="図形 1182"/>
            <p:cNvSpPr/>
            <p:nvPr/>
          </p:nvSpPr>
          <p:spPr>
            <a:xfrm>
              <a:off x="189747" y="8065062"/>
              <a:ext cx="107850" cy="296851"/>
            </a:xfrm>
            <a:prstGeom prst="flowChartProcess">
              <a:avLst/>
            </a:prstGeom>
            <a:solidFill>
              <a:srgbClr val="AD3F3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</p:grpSp>
      <p:grpSp>
        <p:nvGrpSpPr>
          <p:cNvPr id="1364" name="グループ 1198"/>
          <p:cNvGrpSpPr/>
          <p:nvPr/>
        </p:nvGrpSpPr>
        <p:grpSpPr>
          <a:xfrm>
            <a:off x="832509" y="7145000"/>
            <a:ext cx="5333944" cy="522327"/>
            <a:chOff x="189747" y="7145000"/>
            <a:chExt cx="6504419" cy="522327"/>
          </a:xfrm>
        </p:grpSpPr>
        <p:sp>
          <p:nvSpPr>
            <p:cNvPr id="1365" name="図形 1124"/>
            <p:cNvSpPr/>
            <p:nvPr/>
          </p:nvSpPr>
          <p:spPr>
            <a:xfrm>
              <a:off x="261000" y="7405717"/>
              <a:ext cx="6305957" cy="36195"/>
            </a:xfrm>
            <a:prstGeom prst="flowChartProcess">
              <a:avLst/>
            </a:prstGeom>
            <a:solidFill>
              <a:srgbClr val="ED7D3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  <p:sp>
          <p:nvSpPr>
            <p:cNvPr id="1366" name="テキスト 1125"/>
            <p:cNvSpPr txBox="1"/>
            <p:nvPr/>
          </p:nvSpPr>
          <p:spPr>
            <a:xfrm>
              <a:off x="297992" y="7145000"/>
              <a:ext cx="3095855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持病・障害がある</a:t>
              </a:r>
            </a:p>
          </p:txBody>
        </p:sp>
        <p:sp>
          <p:nvSpPr>
            <p:cNvPr id="1367" name="テキスト 1126"/>
            <p:cNvSpPr txBox="1"/>
            <p:nvPr/>
          </p:nvSpPr>
          <p:spPr>
            <a:xfrm>
              <a:off x="5889175" y="7145000"/>
              <a:ext cx="804991" cy="306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400" b="1"/>
                <a:t>P14</a:t>
              </a:r>
            </a:p>
          </p:txBody>
        </p:sp>
        <p:sp>
          <p:nvSpPr>
            <p:cNvPr id="1368" name="図形 1183"/>
            <p:cNvSpPr/>
            <p:nvPr/>
          </p:nvSpPr>
          <p:spPr>
            <a:xfrm>
              <a:off x="189747" y="7145062"/>
              <a:ext cx="107850" cy="296851"/>
            </a:xfrm>
            <a:prstGeom prst="flowChartProcess">
              <a:avLst/>
            </a:prstGeom>
            <a:solidFill>
              <a:srgbClr val="ED7D3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r>
                <a:rPr lang="ja-JP" altLang="en-US" sz="1400" b="1"/>
                <a:t>　</a:t>
              </a:r>
            </a:p>
          </p:txBody>
        </p:sp>
      </p:grpSp>
      <p:grpSp>
        <p:nvGrpSpPr>
          <p:cNvPr id="1369" name="グループ 3445"/>
          <p:cNvGrpSpPr/>
          <p:nvPr/>
        </p:nvGrpSpPr>
        <p:grpSpPr>
          <a:xfrm>
            <a:off x="3573145" y="1004894"/>
            <a:ext cx="3095855" cy="8535027"/>
            <a:chOff x="3573145" y="1004894"/>
            <a:chExt cx="3095855" cy="8535027"/>
          </a:xfrm>
        </p:grpSpPr>
        <p:sp>
          <p:nvSpPr>
            <p:cNvPr id="1370" name="テキスト 1206"/>
            <p:cNvSpPr txBox="1"/>
            <p:nvPr/>
          </p:nvSpPr>
          <p:spPr>
            <a:xfrm>
              <a:off x="3573145" y="1004894"/>
              <a:ext cx="2988310" cy="276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200" b="1"/>
                <a:t>基本のボード　質問・回答・お願い</a:t>
              </a:r>
              <a:endParaRPr lang="ja-JP" altLang="en-US" sz="1400" b="1"/>
            </a:p>
          </p:txBody>
        </p:sp>
        <p:sp>
          <p:nvSpPr>
            <p:cNvPr id="1371" name="テキスト 1207"/>
            <p:cNvSpPr txBox="1"/>
            <p:nvPr/>
          </p:nvSpPr>
          <p:spPr>
            <a:xfrm>
              <a:off x="3573145" y="1220894"/>
              <a:ext cx="3095855" cy="276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200" b="1"/>
                <a:t>基本のボード　文字・単位</a:t>
              </a:r>
              <a:endParaRPr lang="ja-JP" altLang="en-US" sz="1400" b="1"/>
            </a:p>
          </p:txBody>
        </p:sp>
        <p:sp>
          <p:nvSpPr>
            <p:cNvPr id="1372" name="テキスト 1208"/>
            <p:cNvSpPr txBox="1"/>
            <p:nvPr/>
          </p:nvSpPr>
          <p:spPr>
            <a:xfrm>
              <a:off x="3573145" y="1929000"/>
              <a:ext cx="2447925" cy="276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200" b="1"/>
                <a:t>どうしましたか？</a:t>
              </a:r>
              <a:endParaRPr lang="ja-JP" altLang="en-US" sz="1400" b="1"/>
            </a:p>
          </p:txBody>
        </p:sp>
        <p:sp>
          <p:nvSpPr>
            <p:cNvPr id="1373" name="テキスト 1209"/>
            <p:cNvSpPr txBox="1"/>
            <p:nvPr/>
          </p:nvSpPr>
          <p:spPr>
            <a:xfrm>
              <a:off x="3573145" y="2865000"/>
              <a:ext cx="2447925" cy="276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避難者名簿をつくります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1374" name="テキスト 1210"/>
            <p:cNvSpPr txBox="1"/>
            <p:nvPr/>
          </p:nvSpPr>
          <p:spPr>
            <a:xfrm>
              <a:off x="3573145" y="3771884"/>
              <a:ext cx="2739056" cy="276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使用できる言語を教えてください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1375" name="テキスト 1211"/>
            <p:cNvSpPr txBox="1"/>
            <p:nvPr/>
          </p:nvSpPr>
          <p:spPr>
            <a:xfrm>
              <a:off x="3573145" y="4691884"/>
              <a:ext cx="2447925" cy="276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何を知りたいですか?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1376" name="テキスト 1212"/>
            <p:cNvSpPr txBox="1"/>
            <p:nvPr/>
          </p:nvSpPr>
          <p:spPr>
            <a:xfrm>
              <a:off x="3573145" y="5612894"/>
              <a:ext cx="2447925" cy="276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どこに行きたいのですか？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1377" name="テキスト 1213"/>
            <p:cNvSpPr txBox="1"/>
            <p:nvPr/>
          </p:nvSpPr>
          <p:spPr>
            <a:xfrm>
              <a:off x="3573145" y="6537000"/>
              <a:ext cx="2447925" cy="276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どうしましたか？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1378" name="テキスト 1214"/>
            <p:cNvSpPr txBox="1"/>
            <p:nvPr/>
          </p:nvSpPr>
          <p:spPr>
            <a:xfrm>
              <a:off x="3573145" y="7451884"/>
              <a:ext cx="2447925" cy="276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持病・障害がありますか？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1379" name="テキスト 1215"/>
            <p:cNvSpPr txBox="1"/>
            <p:nvPr/>
          </p:nvSpPr>
          <p:spPr>
            <a:xfrm>
              <a:off x="3573145" y="8361913"/>
              <a:ext cx="2447925" cy="276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食べられないものはありますか?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1380" name="テキスト 1216"/>
            <p:cNvSpPr txBox="1"/>
            <p:nvPr/>
          </p:nvSpPr>
          <p:spPr>
            <a:xfrm>
              <a:off x="3573145" y="9263815"/>
              <a:ext cx="2447925" cy="276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200" b="1">
                  <a:solidFill>
                    <a:schemeClr val="tx1"/>
                  </a:solidFill>
                </a:rPr>
                <a:t>ほしいものは何ですか?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1381" name="テキスト 1217"/>
            <p:cNvSpPr txBox="1"/>
            <p:nvPr/>
          </p:nvSpPr>
          <p:spPr>
            <a:xfrm>
              <a:off x="3573145" y="8769000"/>
              <a:ext cx="2447925" cy="276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200" b="1"/>
                <a:t>宗教上食べられないもの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  <p:sp>
          <p:nvSpPr>
            <p:cNvPr id="1382" name="テキスト 1218"/>
            <p:cNvSpPr txBox="1"/>
            <p:nvPr/>
          </p:nvSpPr>
          <p:spPr>
            <a:xfrm>
              <a:off x="3573145" y="8570903"/>
              <a:ext cx="2447925" cy="276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200" b="1"/>
                <a:t>食物アレルギー</a:t>
              </a:r>
              <a:endParaRPr lang="ja-JP" altLang="en-US" sz="1400" b="1">
                <a:solidFill>
                  <a:schemeClr val="tx1"/>
                </a:solidFill>
              </a:endParaRPr>
            </a:p>
          </p:txBody>
        </p:sp>
      </p:grpSp>
      <p:sp>
        <p:nvSpPr>
          <p:cNvPr id="1383" name="四角形 5044"/>
          <p:cNvSpPr/>
          <p:nvPr/>
        </p:nvSpPr>
        <p:spPr>
          <a:xfrm>
            <a:off x="4655289" y="9632939"/>
            <a:ext cx="2219721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2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  <p:sp>
        <p:nvSpPr>
          <p:cNvPr id="1384" name="四角形 5117"/>
          <p:cNvSpPr/>
          <p:nvPr/>
        </p:nvSpPr>
        <p:spPr>
          <a:xfrm>
            <a:off x="7029000" y="79916"/>
            <a:ext cx="2379828" cy="6281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200">
                <a:solidFill>
                  <a:schemeClr val="tx1"/>
                </a:solidFill>
              </a:rPr>
              <a:t>もくじや項目名は受付側が見るのでふりがな振っていない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5" name="テキスト 5081"/>
          <p:cNvSpPr txBox="1"/>
          <p:nvPr/>
        </p:nvSpPr>
        <p:spPr>
          <a:xfrm>
            <a:off x="2200275" y="4876800"/>
            <a:ext cx="2160000" cy="3684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 lang="ja-JP" altLang="en-US"/>
            </a:pPr>
            <a:endParaRPr lang="ja-JP" altLang="en-US"/>
          </a:p>
        </p:txBody>
      </p:sp>
      <p:sp>
        <p:nvSpPr>
          <p:cNvPr id="6186" name="テキスト 5082"/>
          <p:cNvSpPr txBox="1"/>
          <p:nvPr/>
        </p:nvSpPr>
        <p:spPr>
          <a:xfrm>
            <a:off x="1847944" y="9027672"/>
            <a:ext cx="2950149" cy="245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ja-JP" altLang="en-US"/>
            </a:pPr>
            <a:r>
              <a:rPr lang="ja-JP" altLang="en-US" sz="1000" b="0">
                <a:latin typeface="+mn-ea"/>
                <a:ea typeface="+mn-ea"/>
              </a:rPr>
              <a:t>電　 話:088-823-9317　　FAX:088-823-9253</a:t>
            </a:r>
            <a:endParaRPr lang="ja-JP" altLang="en-US" sz="800" b="0">
              <a:latin typeface="+mn-ea"/>
              <a:ea typeface="+mn-ea"/>
            </a:endParaRPr>
          </a:p>
        </p:txBody>
      </p:sp>
      <p:sp>
        <p:nvSpPr>
          <p:cNvPr id="6187" name="テキスト 5083"/>
          <p:cNvSpPr txBox="1"/>
          <p:nvPr/>
        </p:nvSpPr>
        <p:spPr>
          <a:xfrm>
            <a:off x="1847710" y="8481000"/>
            <a:ext cx="3304700" cy="25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ja-JP" altLang="en-US"/>
            </a:pPr>
            <a:r>
              <a:rPr lang="ja-JP" altLang="en-US" sz="1050" b="1">
                <a:latin typeface="+mn-ea"/>
                <a:ea typeface="+mn-ea"/>
              </a:rPr>
              <a:t>制　作：高知県 危機管理部 南海トラフ地震対策課</a:t>
            </a:r>
            <a:endParaRPr lang="ja-JP" altLang="en-US" sz="800" b="0">
              <a:latin typeface="+mn-ea"/>
              <a:ea typeface="+mn-ea"/>
            </a:endParaRPr>
          </a:p>
        </p:txBody>
      </p:sp>
      <p:sp>
        <p:nvSpPr>
          <p:cNvPr id="6188" name="テキスト 5084"/>
          <p:cNvSpPr txBox="1"/>
          <p:nvPr/>
        </p:nvSpPr>
        <p:spPr>
          <a:xfrm>
            <a:off x="2891390" y="9225918"/>
            <a:ext cx="10752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ja-JP" altLang="en-US"/>
            </a:pPr>
            <a:r>
              <a:rPr lang="ja-JP" altLang="en-US" sz="1000" b="0" dirty="0">
                <a:latin typeface="+mn-ea"/>
                <a:ea typeface="+mn-ea"/>
              </a:rPr>
              <a:t>令和８年８月</a:t>
            </a:r>
            <a:endParaRPr lang="ja-JP" altLang="en-US" sz="800" b="0" dirty="0">
              <a:latin typeface="+mn-ea"/>
              <a:ea typeface="+mn-ea"/>
            </a:endParaRPr>
          </a:p>
        </p:txBody>
      </p:sp>
      <p:sp>
        <p:nvSpPr>
          <p:cNvPr id="6189" name="テキスト 5085"/>
          <p:cNvSpPr txBox="1"/>
          <p:nvPr/>
        </p:nvSpPr>
        <p:spPr>
          <a:xfrm>
            <a:off x="1847944" y="8811672"/>
            <a:ext cx="2950149" cy="245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ja-JP" altLang="en-US"/>
            </a:pPr>
            <a:r>
              <a:rPr lang="ja-JP" altLang="en-US" sz="1000" b="0">
                <a:latin typeface="+mn-ea"/>
                <a:ea typeface="+mn-ea"/>
              </a:rPr>
              <a:t>〒780-8570　高知県高知市丸ノ内1丁目2番20号</a:t>
            </a:r>
            <a:endParaRPr lang="ja-JP" altLang="en-US" sz="800" b="0">
              <a:latin typeface="+mn-ea"/>
              <a:ea typeface="+mn-ea"/>
            </a:endParaRPr>
          </a:p>
        </p:txBody>
      </p:sp>
      <p:sp>
        <p:nvSpPr>
          <p:cNvPr id="6190" name="図形 5086"/>
          <p:cNvSpPr/>
          <p:nvPr/>
        </p:nvSpPr>
        <p:spPr>
          <a:xfrm>
            <a:off x="1629000" y="7972425"/>
            <a:ext cx="3674929" cy="1584000"/>
          </a:xfrm>
          <a:prstGeom prst="roundRect">
            <a:avLst>
              <a:gd name="adj" fmla="val 7229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図形 4991"/>
          <p:cNvSpPr/>
          <p:nvPr/>
        </p:nvSpPr>
        <p:spPr>
          <a:xfrm>
            <a:off x="-26993" y="351029"/>
            <a:ext cx="6858000" cy="113699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l">
              <a:defRPr lang="ja-JP" altLang="en-US"/>
            </a:pPr>
            <a:r>
              <a:rPr lang="ja-JP" altLang="en-US" sz="2000" b="1">
                <a:solidFill>
                  <a:srgbClr val="5B9BD5"/>
                </a:solidFill>
                <a:latin typeface="游ゴシック"/>
                <a:ea typeface="游ゴシック"/>
              </a:rPr>
              <a:t>◆</a:t>
            </a:r>
            <a:r>
              <a:rPr lang="ja-JP" altLang="en-US" sz="2000" b="1" strike="noStrike">
                <a:solidFill>
                  <a:schemeClr val="tx1"/>
                </a:solidFill>
                <a:latin typeface="游ゴシック"/>
                <a:ea typeface="游ゴシック"/>
              </a:rPr>
              <a:t>どれか</a:t>
            </a:r>
            <a:r>
              <a:rPr lang="ja-JP" altLang="en-US" sz="2000" b="1">
                <a:solidFill>
                  <a:schemeClr val="tx1"/>
                </a:solidFill>
                <a:latin typeface="游ゴシック"/>
                <a:ea typeface="游ゴシック"/>
              </a:rPr>
              <a:t>ゆびを　</a:t>
            </a:r>
            <a:r>
              <a:rPr lang="ja-JP" altLang="en-US" sz="20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さしてください</a:t>
            </a:r>
            <a:endParaRPr lang="ja-JP" altLang="en-US" sz="20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　Please point to the one that applies to you.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grpSp>
        <p:nvGrpSpPr>
          <p:cNvPr id="1391" name="グループ 4992"/>
          <p:cNvGrpSpPr/>
          <p:nvPr/>
        </p:nvGrpSpPr>
        <p:grpSpPr>
          <a:xfrm>
            <a:off x="3729490" y="5113087"/>
            <a:ext cx="807882" cy="494169"/>
            <a:chOff x="-168062" y="536471"/>
            <a:chExt cx="111729" cy="68343"/>
          </a:xfrm>
        </p:grpSpPr>
        <p:sp>
          <p:nvSpPr>
            <p:cNvPr id="1392" name="四角形 3394"/>
            <p:cNvSpPr/>
            <p:nvPr/>
          </p:nvSpPr>
          <p:spPr>
            <a:xfrm>
              <a:off x="-168062" y="536471"/>
              <a:ext cx="111730" cy="6834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21600" y="21600"/>
                  </a:lnTo>
                </a:path>
              </a:pathLst>
            </a:custGeom>
            <a:solidFill>
              <a:sysClr val="window" lastClr="FFFFFF"/>
            </a:solidFill>
            <a:ln w="19050" cap="flat" cmpd="sng" algn="ctr">
              <a:solidFill>
                <a:srgbClr val="B8B8B8"/>
              </a:solidFill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393" name="四角形 3399"/>
            <p:cNvSpPr/>
            <p:nvPr/>
          </p:nvSpPr>
          <p:spPr>
            <a:xfrm>
              <a:off x="-144429" y="557414"/>
              <a:ext cx="60487" cy="1743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394" name="四角形 3400"/>
            <p:cNvSpPr/>
            <p:nvPr/>
          </p:nvSpPr>
          <p:spPr>
            <a:xfrm>
              <a:off x="-144685" y="576061"/>
              <a:ext cx="60487" cy="1743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395" name="四角形 3401"/>
            <p:cNvSpPr/>
            <p:nvPr/>
          </p:nvSpPr>
          <p:spPr>
            <a:xfrm>
              <a:off x="-144685" y="592515"/>
              <a:ext cx="60487" cy="1743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1396" name="図形 4997"/>
          <p:cNvSpPr/>
          <p:nvPr/>
        </p:nvSpPr>
        <p:spPr>
          <a:xfrm>
            <a:off x="188988" y="4788182"/>
            <a:ext cx="1548125" cy="141358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397" name="図形 4998"/>
          <p:cNvSpPr/>
          <p:nvPr/>
        </p:nvSpPr>
        <p:spPr>
          <a:xfrm>
            <a:off x="1834213" y="4788182"/>
            <a:ext cx="1548116" cy="141358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398" name="図形 4999"/>
          <p:cNvSpPr/>
          <p:nvPr/>
        </p:nvSpPr>
        <p:spPr>
          <a:xfrm>
            <a:off x="3479429" y="4788182"/>
            <a:ext cx="1548125" cy="141358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399" name="図形 5000"/>
          <p:cNvSpPr/>
          <p:nvPr/>
        </p:nvSpPr>
        <p:spPr>
          <a:xfrm>
            <a:off x="5124645" y="4788182"/>
            <a:ext cx="1548125" cy="141358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00" name="図形 5001"/>
          <p:cNvSpPr/>
          <p:nvPr/>
        </p:nvSpPr>
        <p:spPr>
          <a:xfrm>
            <a:off x="115342" y="5494986"/>
            <a:ext cx="1705146" cy="69775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まってください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Please wait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1401" name="図形 5002"/>
          <p:cNvSpPr/>
          <p:nvPr/>
        </p:nvSpPr>
        <p:spPr>
          <a:xfrm>
            <a:off x="1772994" y="5494986"/>
            <a:ext cx="1701452" cy="69775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やめてください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Please stop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1402" name="図形 5003"/>
          <p:cNvSpPr/>
          <p:nvPr/>
        </p:nvSpPr>
        <p:spPr>
          <a:xfrm>
            <a:off x="3433709" y="5494986"/>
            <a:ext cx="1631482" cy="69775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かいてください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Please write it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1403" name="図形 5004"/>
          <p:cNvSpPr/>
          <p:nvPr/>
        </p:nvSpPr>
        <p:spPr>
          <a:xfrm>
            <a:off x="5120859" y="5494986"/>
            <a:ext cx="1617994" cy="69775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おしえてください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Please tell me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1404" name="図形 5005"/>
          <p:cNvSpPr/>
          <p:nvPr/>
        </p:nvSpPr>
        <p:spPr>
          <a:xfrm>
            <a:off x="188988" y="6311591"/>
            <a:ext cx="1548125" cy="141358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05" name="図形 5006"/>
          <p:cNvSpPr/>
          <p:nvPr/>
        </p:nvSpPr>
        <p:spPr>
          <a:xfrm>
            <a:off x="1834213" y="6311591"/>
            <a:ext cx="1548116" cy="141358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06" name="図形 5007"/>
          <p:cNvSpPr/>
          <p:nvPr/>
        </p:nvSpPr>
        <p:spPr>
          <a:xfrm>
            <a:off x="3479429" y="6311591"/>
            <a:ext cx="1548125" cy="141358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07" name="図形 5008"/>
          <p:cNvSpPr/>
          <p:nvPr/>
        </p:nvSpPr>
        <p:spPr>
          <a:xfrm>
            <a:off x="5124645" y="6311591"/>
            <a:ext cx="1548125" cy="141358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08" name="図形 5009"/>
          <p:cNvSpPr/>
          <p:nvPr/>
        </p:nvSpPr>
        <p:spPr>
          <a:xfrm>
            <a:off x="3368403" y="6991240"/>
            <a:ext cx="1783976" cy="69776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でんわ　してください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Please call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1409" name="図形 5010"/>
          <p:cNvSpPr/>
          <p:nvPr/>
        </p:nvSpPr>
        <p:spPr>
          <a:xfrm>
            <a:off x="5134475" y="6800173"/>
            <a:ext cx="1548125" cy="914318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0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もういちど</a:t>
            </a:r>
            <a:endParaRPr lang="ja-JP" altLang="en-US" sz="9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0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おねがいします</a:t>
            </a:r>
            <a:endParaRPr lang="ja-JP" altLang="en-US" sz="10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050" b="1">
                <a:solidFill>
                  <a:schemeClr val="tx1"/>
                </a:solidFill>
              </a:rPr>
              <a:t>Please say that again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410" name="図形 5011"/>
          <p:cNvSpPr/>
          <p:nvPr/>
        </p:nvSpPr>
        <p:spPr>
          <a:xfrm>
            <a:off x="127220" y="6991240"/>
            <a:ext cx="1717764" cy="69776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いっしょに　いきます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Let's go together</a:t>
            </a:r>
          </a:p>
        </p:txBody>
      </p:sp>
      <p:sp>
        <p:nvSpPr>
          <p:cNvPr id="1411" name="図形 5012"/>
          <p:cNvSpPr/>
          <p:nvPr/>
        </p:nvSpPr>
        <p:spPr>
          <a:xfrm>
            <a:off x="1755200" y="6991228"/>
            <a:ext cx="1745617" cy="69775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ついてきてください</a:t>
            </a:r>
            <a:endParaRPr lang="ja-JP" altLang="en-US" sz="1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Please follow me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1412" name="図形 5013"/>
          <p:cNvSpPr/>
          <p:nvPr/>
        </p:nvSpPr>
        <p:spPr>
          <a:xfrm>
            <a:off x="188988" y="1305306"/>
            <a:ext cx="1548125" cy="141358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13" name="図形 5014"/>
          <p:cNvSpPr/>
          <p:nvPr/>
        </p:nvSpPr>
        <p:spPr>
          <a:xfrm>
            <a:off x="1834213" y="1305306"/>
            <a:ext cx="1548116" cy="141358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14" name="図形 5015"/>
          <p:cNvSpPr/>
          <p:nvPr/>
        </p:nvSpPr>
        <p:spPr>
          <a:xfrm>
            <a:off x="3479429" y="1305306"/>
            <a:ext cx="1548125" cy="141358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15" name="図形 5016"/>
          <p:cNvSpPr/>
          <p:nvPr/>
        </p:nvSpPr>
        <p:spPr>
          <a:xfrm>
            <a:off x="5124645" y="1305306"/>
            <a:ext cx="1548125" cy="1413589"/>
          </a:xfrm>
          <a:prstGeom prst="roundRect">
            <a:avLst>
              <a:gd name="adj" fmla="val 7463"/>
            </a:avLst>
          </a:prstGeom>
          <a:solidFill>
            <a:srgbClr val="EAEAEA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16" name="図形 5017"/>
          <p:cNvSpPr/>
          <p:nvPr/>
        </p:nvSpPr>
        <p:spPr>
          <a:xfrm>
            <a:off x="188988" y="2021144"/>
            <a:ext cx="1548125" cy="69775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はい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YES</a:t>
            </a:r>
            <a:endParaRPr lang="ja-JP" altLang="en-US" sz="2400" b="1">
              <a:solidFill>
                <a:schemeClr val="tx1"/>
              </a:solidFill>
            </a:endParaRPr>
          </a:p>
        </p:txBody>
      </p:sp>
      <p:sp>
        <p:nvSpPr>
          <p:cNvPr id="1417" name="図形 5018"/>
          <p:cNvSpPr/>
          <p:nvPr/>
        </p:nvSpPr>
        <p:spPr>
          <a:xfrm>
            <a:off x="1816675" y="2014496"/>
            <a:ext cx="1548116" cy="69776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いいえ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05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NO</a:t>
            </a:r>
            <a:endParaRPr lang="ja-JP" altLang="en-US" sz="2400" b="1">
              <a:solidFill>
                <a:schemeClr val="tx1"/>
              </a:solidFill>
            </a:endParaRPr>
          </a:p>
        </p:txBody>
      </p:sp>
      <p:sp>
        <p:nvSpPr>
          <p:cNvPr id="1418" name="図形 5019"/>
          <p:cNvSpPr/>
          <p:nvPr/>
        </p:nvSpPr>
        <p:spPr>
          <a:xfrm>
            <a:off x="3437440" y="2014496"/>
            <a:ext cx="1631418" cy="69776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どちらでもない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Neither</a:t>
            </a:r>
            <a:endParaRPr lang="ja-JP" altLang="en-US" sz="2400" b="1">
              <a:solidFill>
                <a:schemeClr val="tx1"/>
              </a:solidFill>
            </a:endParaRPr>
          </a:p>
        </p:txBody>
      </p:sp>
      <p:sp>
        <p:nvSpPr>
          <p:cNvPr id="1419" name="図形 5020"/>
          <p:cNvSpPr/>
          <p:nvPr/>
        </p:nvSpPr>
        <p:spPr>
          <a:xfrm>
            <a:off x="5134475" y="1591221"/>
            <a:ext cx="1548125" cy="69776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そのほか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Others</a:t>
            </a:r>
            <a:endParaRPr lang="ja-JP" altLang="en-US" sz="2400" b="1">
              <a:solidFill>
                <a:schemeClr val="tx1"/>
              </a:solidFill>
            </a:endParaRPr>
          </a:p>
        </p:txBody>
      </p:sp>
      <p:sp>
        <p:nvSpPr>
          <p:cNvPr id="1420" name="図形 5021"/>
          <p:cNvSpPr/>
          <p:nvPr/>
        </p:nvSpPr>
        <p:spPr>
          <a:xfrm>
            <a:off x="188988" y="2817312"/>
            <a:ext cx="1548125" cy="141358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21" name="図形 5022"/>
          <p:cNvSpPr/>
          <p:nvPr/>
        </p:nvSpPr>
        <p:spPr>
          <a:xfrm>
            <a:off x="1834213" y="2817312"/>
            <a:ext cx="1548116" cy="141358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22" name="図形 5023"/>
          <p:cNvSpPr/>
          <p:nvPr/>
        </p:nvSpPr>
        <p:spPr>
          <a:xfrm>
            <a:off x="3479429" y="2817312"/>
            <a:ext cx="1548125" cy="141358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23" name="図形 5024"/>
          <p:cNvSpPr/>
          <p:nvPr/>
        </p:nvSpPr>
        <p:spPr>
          <a:xfrm>
            <a:off x="5124645" y="2817312"/>
            <a:ext cx="1548125" cy="141358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24" name="図形 5025"/>
          <p:cNvSpPr/>
          <p:nvPr/>
        </p:nvSpPr>
        <p:spPr>
          <a:xfrm>
            <a:off x="188988" y="3533141"/>
            <a:ext cx="1548125" cy="69775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わかりました</a:t>
            </a:r>
            <a:endParaRPr lang="ja-JP" altLang="en-US" sz="4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I understand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1425" name="図形 5026"/>
          <p:cNvSpPr/>
          <p:nvPr/>
        </p:nvSpPr>
        <p:spPr>
          <a:xfrm>
            <a:off x="1826404" y="3326660"/>
            <a:ext cx="1582159" cy="904945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わかりません</a:t>
            </a:r>
            <a:endParaRPr lang="ja-JP" altLang="en-US" sz="20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I don't understand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1426" name="図形 5027"/>
          <p:cNvSpPr/>
          <p:nvPr/>
        </p:nvSpPr>
        <p:spPr>
          <a:xfrm>
            <a:off x="3464863" y="3533141"/>
            <a:ext cx="1548116" cy="69775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できます</a:t>
            </a:r>
            <a:endParaRPr lang="ja-JP" altLang="en-US" sz="18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I  can do it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1427" name="図形 5028"/>
          <p:cNvSpPr/>
          <p:nvPr/>
        </p:nvSpPr>
        <p:spPr>
          <a:xfrm>
            <a:off x="5124645" y="3533141"/>
            <a:ext cx="1548125" cy="69775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できません</a:t>
            </a:r>
            <a:endParaRPr lang="ja-JP" altLang="en-US" sz="18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I can't do it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1428" name="図形 5029"/>
          <p:cNvSpPr/>
          <p:nvPr/>
        </p:nvSpPr>
        <p:spPr>
          <a:xfrm>
            <a:off x="660078" y="1522257"/>
            <a:ext cx="605955" cy="605955"/>
          </a:xfrm>
          <a:prstGeom prst="donut">
            <a:avLst>
              <a:gd name="adj" fmla="val 13195"/>
            </a:avLst>
          </a:prstGeom>
          <a:solidFill>
            <a:srgbClr val="E96435"/>
          </a:solidFill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29" name="図形 5030"/>
          <p:cNvSpPr/>
          <p:nvPr/>
        </p:nvSpPr>
        <p:spPr>
          <a:xfrm rot="2700000">
            <a:off x="2297887" y="1572905"/>
            <a:ext cx="585682" cy="585682"/>
          </a:xfrm>
          <a:prstGeom prst="plus">
            <a:avLst>
              <a:gd name="adj" fmla="val 45033"/>
            </a:avLst>
          </a:prstGeom>
          <a:solidFill>
            <a:srgbClr val="417BA2"/>
          </a:solidFill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grpSp>
        <p:nvGrpSpPr>
          <p:cNvPr id="1430" name="グループ 5031"/>
          <p:cNvGrpSpPr/>
          <p:nvPr/>
        </p:nvGrpSpPr>
        <p:grpSpPr>
          <a:xfrm>
            <a:off x="3953518" y="1487226"/>
            <a:ext cx="599947" cy="599947"/>
            <a:chOff x="425399" y="166324"/>
            <a:chExt cx="79537" cy="79537"/>
          </a:xfrm>
        </p:grpSpPr>
        <p:sp>
          <p:nvSpPr>
            <p:cNvPr id="1431" name="図形 211"/>
            <p:cNvSpPr/>
            <p:nvPr/>
          </p:nvSpPr>
          <p:spPr>
            <a:xfrm>
              <a:off x="425399" y="166324"/>
              <a:ext cx="79537" cy="79537"/>
            </a:xfrm>
            <a:prstGeom prst="triangle">
              <a:avLst/>
            </a:prstGeom>
            <a:solidFill>
              <a:srgbClr val="70AD47"/>
            </a:solidFill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32" name="図形 212"/>
            <p:cNvSpPr/>
            <p:nvPr/>
          </p:nvSpPr>
          <p:spPr>
            <a:xfrm>
              <a:off x="440583" y="187335"/>
              <a:ext cx="49171" cy="4977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600"/>
                  </a:moveTo>
                  <a:lnTo>
                    <a:pt x="10668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ysClr val="window" lastClr="FFFFFF"/>
            </a:solidFill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1433" name="図形 5034"/>
          <p:cNvSpPr/>
          <p:nvPr/>
        </p:nvSpPr>
        <p:spPr>
          <a:xfrm>
            <a:off x="2129409" y="2937876"/>
            <a:ext cx="939583" cy="815425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b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4800" b="1">
                <a:solidFill>
                  <a:srgbClr val="5F5F5F"/>
                </a:solidFill>
                <a:latin typeface="游ゴシック"/>
                <a:ea typeface="游ゴシック"/>
              </a:rPr>
              <a:t>？</a:t>
            </a:r>
            <a:endParaRPr lang="ja-JP" altLang="en-US" sz="1400" b="1">
              <a:solidFill>
                <a:srgbClr val="5F5F5F"/>
              </a:solidFill>
            </a:endParaRPr>
          </a:p>
        </p:txBody>
      </p:sp>
      <p:sp>
        <p:nvSpPr>
          <p:cNvPr id="1434" name="図形 5035"/>
          <p:cNvSpPr/>
          <p:nvPr/>
        </p:nvSpPr>
        <p:spPr>
          <a:xfrm>
            <a:off x="3935943" y="3021498"/>
            <a:ext cx="605955" cy="605955"/>
          </a:xfrm>
          <a:prstGeom prst="donut">
            <a:avLst>
              <a:gd name="adj" fmla="val 13195"/>
            </a:avLst>
          </a:prstGeom>
          <a:solidFill>
            <a:srgbClr val="5F5F5F"/>
          </a:solidFill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>
              <a:solidFill>
                <a:srgbClr val="5F5F5F"/>
              </a:solidFill>
            </a:endParaRPr>
          </a:p>
        </p:txBody>
      </p:sp>
      <p:sp>
        <p:nvSpPr>
          <p:cNvPr id="1435" name="図形 5036"/>
          <p:cNvSpPr/>
          <p:nvPr/>
        </p:nvSpPr>
        <p:spPr>
          <a:xfrm rot="2700000">
            <a:off x="5573762" y="3072146"/>
            <a:ext cx="585682" cy="585682"/>
          </a:xfrm>
          <a:prstGeom prst="plus">
            <a:avLst>
              <a:gd name="adj" fmla="val 45033"/>
            </a:avLst>
          </a:prstGeom>
          <a:solidFill>
            <a:srgbClr val="5F5F5F"/>
          </a:solidFill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36" name="図形 5037"/>
          <p:cNvSpPr/>
          <p:nvPr/>
        </p:nvSpPr>
        <p:spPr>
          <a:xfrm>
            <a:off x="212040" y="8860536"/>
            <a:ext cx="1548125" cy="650431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37" name="図形 5038"/>
          <p:cNvSpPr/>
          <p:nvPr/>
        </p:nvSpPr>
        <p:spPr>
          <a:xfrm>
            <a:off x="1857265" y="8860536"/>
            <a:ext cx="1548116" cy="650431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38" name="図形 5039"/>
          <p:cNvSpPr/>
          <p:nvPr/>
        </p:nvSpPr>
        <p:spPr>
          <a:xfrm>
            <a:off x="3502481" y="8860536"/>
            <a:ext cx="1548125" cy="650431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439" name="図形 5040"/>
          <p:cNvSpPr/>
          <p:nvPr/>
        </p:nvSpPr>
        <p:spPr>
          <a:xfrm>
            <a:off x="5147697" y="8860536"/>
            <a:ext cx="1548125" cy="650431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1440" name="図形 5041"/>
          <p:cNvSpPr/>
          <p:nvPr/>
        </p:nvSpPr>
        <p:spPr>
          <a:xfrm>
            <a:off x="212040" y="8861103"/>
            <a:ext cx="1548125" cy="64929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いつ</a:t>
            </a:r>
            <a:endParaRPr lang="ja-JP" altLang="en-US" sz="11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When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1441" name="図形 5042"/>
          <p:cNvSpPr/>
          <p:nvPr/>
        </p:nvSpPr>
        <p:spPr>
          <a:xfrm>
            <a:off x="1839727" y="8846381"/>
            <a:ext cx="1548116" cy="67873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どこで</a:t>
            </a:r>
            <a:endParaRPr lang="ja-JP" altLang="en-US" sz="11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Where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442" name="図形 5043"/>
          <p:cNvSpPr/>
          <p:nvPr/>
        </p:nvSpPr>
        <p:spPr>
          <a:xfrm>
            <a:off x="3539871" y="8864285"/>
            <a:ext cx="1548125" cy="642933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だれが</a:t>
            </a:r>
            <a:endParaRPr lang="ja-JP" altLang="en-US" sz="11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Who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443" name="図形 5044"/>
          <p:cNvSpPr/>
          <p:nvPr/>
        </p:nvSpPr>
        <p:spPr>
          <a:xfrm>
            <a:off x="5157527" y="8869250"/>
            <a:ext cx="1548125" cy="633003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 strike="noStrike">
                <a:solidFill>
                  <a:schemeClr val="tx1"/>
                </a:solidFill>
                <a:latin typeface="游ゴシック"/>
                <a:ea typeface="游ゴシック"/>
              </a:rPr>
              <a:t>なにを</a:t>
            </a:r>
            <a:endParaRPr lang="ja-JP" altLang="en-US" sz="1100" b="1" strike="sngStrike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What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444" name="図形 5045"/>
          <p:cNvSpPr/>
          <p:nvPr/>
        </p:nvSpPr>
        <p:spPr>
          <a:xfrm>
            <a:off x="116988" y="7919993"/>
            <a:ext cx="6858000" cy="113699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l">
              <a:defRPr lang="ja-JP" altLang="en-US"/>
            </a:pPr>
            <a:r>
              <a:rPr lang="ja-JP" altLang="en-US" sz="2000" b="1">
                <a:solidFill>
                  <a:srgbClr val="5B9BD5"/>
                </a:solidFill>
                <a:latin typeface="游ゴシック"/>
                <a:ea typeface="游ゴシック"/>
              </a:rPr>
              <a:t>◆</a:t>
            </a:r>
            <a:r>
              <a:rPr lang="ja-JP" altLang="en-US" sz="2000" b="1">
                <a:solidFill>
                  <a:schemeClr val="tx1"/>
                </a:solidFill>
                <a:latin typeface="游ゴシック"/>
                <a:ea typeface="游ゴシック"/>
              </a:rPr>
              <a:t>おし</a:t>
            </a:r>
            <a:r>
              <a:rPr lang="ja-JP" altLang="en-US" sz="20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えてください</a:t>
            </a:r>
            <a:endParaRPr lang="ja-JP" altLang="en-US" sz="20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　Please tell me.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grpSp>
        <p:nvGrpSpPr>
          <p:cNvPr id="1445" name="グループ 5046"/>
          <p:cNvGrpSpPr/>
          <p:nvPr/>
        </p:nvGrpSpPr>
        <p:grpSpPr>
          <a:xfrm>
            <a:off x="660078" y="2939997"/>
            <a:ext cx="537969" cy="687455"/>
            <a:chOff x="50079" y="122338"/>
            <a:chExt cx="57431" cy="73389"/>
          </a:xfrm>
        </p:grpSpPr>
        <p:sp>
          <p:nvSpPr>
            <p:cNvPr id="1446" name="図形 23077"/>
            <p:cNvSpPr/>
            <p:nvPr/>
          </p:nvSpPr>
          <p:spPr>
            <a:xfrm rot="-12300000" flipH="1">
              <a:off x="84871" y="186321"/>
              <a:ext cx="22638" cy="940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7221"/>
                  </a:moveTo>
                  <a:cubicBezTo>
                    <a:pt x="304" y="8469"/>
                    <a:pt x="5172" y="5550"/>
                    <a:pt x="8214" y="4822"/>
                  </a:cubicBezTo>
                  <a:cubicBezTo>
                    <a:pt x="8214" y="-1378"/>
                    <a:pt x="13994" y="-2563"/>
                    <a:pt x="14603" y="6823"/>
                  </a:cubicBezTo>
                  <a:cubicBezTo>
                    <a:pt x="20992" y="7517"/>
                    <a:pt x="21296" y="11964"/>
                    <a:pt x="21600" y="20870"/>
                  </a:cubicBezTo>
                  <a:lnTo>
                    <a:pt x="1825" y="21600"/>
                  </a:lnTo>
                </a:path>
              </a:pathLst>
            </a:custGeom>
            <a:solidFill>
              <a:sysClr val="window" lastClr="FFFFFF">
                <a:lumMod val="75000"/>
              </a:sysClr>
            </a:solidFill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47" name="楕円 23071"/>
            <p:cNvSpPr/>
            <p:nvPr/>
          </p:nvSpPr>
          <p:spPr>
            <a:xfrm rot="-12300000" flipH="1">
              <a:off x="50079" y="122338"/>
              <a:ext cx="52431" cy="52432"/>
            </a:xfrm>
            <a:prstGeom prst="ellipse">
              <a:avLst/>
            </a:prstGeom>
            <a:solidFill>
              <a:srgbClr val="FFC000"/>
            </a:solidFill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48" name="図形 696"/>
            <p:cNvSpPr/>
            <p:nvPr/>
          </p:nvSpPr>
          <p:spPr>
            <a:xfrm>
              <a:off x="70089" y="147058"/>
              <a:ext cx="21446" cy="2412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17486"/>
                  </a:moveTo>
                  <a:lnTo>
                    <a:pt x="16214" y="6695"/>
                  </a:lnTo>
                  <a:cubicBezTo>
                    <a:pt x="20779" y="-8722"/>
                    <a:pt x="-13674" y="6514"/>
                    <a:pt x="6224" y="12277"/>
                  </a:cubicBezTo>
                  <a:lnTo>
                    <a:pt x="11984" y="21600"/>
                  </a:lnTo>
                  <a:lnTo>
                    <a:pt x="14673" y="20218"/>
                  </a:lnTo>
                  <a:lnTo>
                    <a:pt x="8912" y="10191"/>
                  </a:lnTo>
                  <a:cubicBezTo>
                    <a:pt x="-6822" y="7767"/>
                    <a:pt x="16214" y="-3696"/>
                    <a:pt x="13527" y="8428"/>
                  </a:cubicBezTo>
                  <a:cubicBezTo>
                    <a:pt x="20053" y="18821"/>
                    <a:pt x="18517" y="19546"/>
                    <a:pt x="19286" y="19200"/>
                  </a:cubicBezTo>
                </a:path>
              </a:pathLst>
            </a:custGeom>
            <a:solidFill>
              <a:srgbClr val="FFC000">
                <a:lumMod val="75000"/>
              </a:srgbClr>
            </a:solidFill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49" name="四角形 23072"/>
            <p:cNvSpPr/>
            <p:nvPr/>
          </p:nvSpPr>
          <p:spPr>
            <a:xfrm rot="-12300000" flipH="1">
              <a:off x="76758" y="168951"/>
              <a:ext cx="22929" cy="9255"/>
            </a:xfrm>
            <a:prstGeom prst="rect">
              <a:avLst/>
            </a:prstGeom>
            <a:solidFill>
              <a:sysClr val="window" lastClr="FFFFFF">
                <a:lumMod val="75000"/>
              </a:sysClr>
            </a:solidFill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50" name="四角形 23073"/>
            <p:cNvSpPr/>
            <p:nvPr/>
          </p:nvSpPr>
          <p:spPr>
            <a:xfrm rot="-12300000" flipH="1">
              <a:off x="79363" y="174539"/>
              <a:ext cx="22929" cy="9255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51" name="四角形 23074"/>
            <p:cNvSpPr/>
            <p:nvPr/>
          </p:nvSpPr>
          <p:spPr>
            <a:xfrm rot="-12300000" flipH="1">
              <a:off x="81680" y="179508"/>
              <a:ext cx="22929" cy="9255"/>
            </a:xfrm>
            <a:prstGeom prst="rect">
              <a:avLst/>
            </a:prstGeom>
            <a:solidFill>
              <a:sysClr val="window" lastClr="FFFFFF">
                <a:lumMod val="75000"/>
              </a:sysClr>
            </a:solidFill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52" name="四角形 23075"/>
            <p:cNvSpPr/>
            <p:nvPr/>
          </p:nvSpPr>
          <p:spPr>
            <a:xfrm rot="-12300000" flipH="1">
              <a:off x="82662" y="183902"/>
              <a:ext cx="22929" cy="467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53" name="図形 23079"/>
            <p:cNvSpPr/>
            <p:nvPr/>
          </p:nvSpPr>
          <p:spPr>
            <a:xfrm rot="-9000000" flipH="1">
              <a:off x="51602" y="134323"/>
              <a:ext cx="13673" cy="2291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1680" y="776"/>
                  </a:moveTo>
                  <a:cubicBezTo>
                    <a:pt x="3386" y="4108"/>
                    <a:pt x="-968" y="9887"/>
                    <a:pt x="162" y="15659"/>
                  </a:cubicBezTo>
                  <a:cubicBezTo>
                    <a:pt x="-968" y="17879"/>
                    <a:pt x="3407" y="23697"/>
                    <a:pt x="7554" y="20811"/>
                  </a:cubicBezTo>
                  <a:cubicBezTo>
                    <a:pt x="7932" y="17925"/>
                    <a:pt x="7533" y="14097"/>
                    <a:pt x="9418" y="11433"/>
                  </a:cubicBezTo>
                  <a:cubicBezTo>
                    <a:pt x="10549" y="10545"/>
                    <a:pt x="11680" y="9879"/>
                    <a:pt x="12433" y="8991"/>
                  </a:cubicBezTo>
                  <a:cubicBezTo>
                    <a:pt x="24084" y="5463"/>
                    <a:pt x="25183" y="-2553"/>
                    <a:pt x="12433" y="776"/>
                  </a:cubicBezTo>
                  <a:cubicBezTo>
                    <a:pt x="12183" y="776"/>
                    <a:pt x="12232" y="776"/>
                    <a:pt x="11680" y="776"/>
                  </a:cubicBezTo>
                  <a:close/>
                </a:path>
              </a:pathLst>
            </a:custGeom>
            <a:solidFill>
              <a:sysClr val="window" lastClr="FFFFFF"/>
            </a:solidFill>
            <a:ln w="1905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1454" name="図形 5055"/>
          <p:cNvSpPr/>
          <p:nvPr/>
        </p:nvSpPr>
        <p:spPr>
          <a:xfrm>
            <a:off x="0" y="0"/>
            <a:ext cx="6858000" cy="351029"/>
          </a:xfrm>
          <a:prstGeom prst="flowChartProcess">
            <a:avLst/>
          </a:prstGeom>
          <a:solidFill>
            <a:srgbClr val="5B9BD5"/>
          </a:solidFill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lang="ja-JP" altLang="en-US" sz="1400" b="1">
                <a:solidFill>
                  <a:sysClr val="window" lastClr="FFFFFF"/>
                </a:solidFill>
                <a:latin typeface="游ゴシック"/>
                <a:ea typeface="游ゴシック"/>
              </a:rPr>
              <a:t>基本のボード　質問・回答・お願い</a:t>
            </a:r>
            <a:endParaRPr lang="ja-JP" altLang="en-US" b="1"/>
          </a:p>
        </p:txBody>
      </p:sp>
      <p:grpSp>
        <p:nvGrpSpPr>
          <p:cNvPr id="1455" name="グループ 5057"/>
          <p:cNvGrpSpPr/>
          <p:nvPr/>
        </p:nvGrpSpPr>
        <p:grpSpPr>
          <a:xfrm>
            <a:off x="3989893" y="6486306"/>
            <a:ext cx="502993" cy="685050"/>
            <a:chOff x="1104" y="281"/>
            <a:chExt cx="142" cy="193"/>
          </a:xfrm>
        </p:grpSpPr>
        <p:sp>
          <p:nvSpPr>
            <p:cNvPr id="1456" name="図形 14523"/>
            <p:cNvSpPr/>
            <p:nvPr/>
          </p:nvSpPr>
          <p:spPr>
            <a:xfrm>
              <a:off x="1131" y="281"/>
              <a:ext cx="6" cy="3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800" y="21600"/>
                  </a:moveTo>
                  <a:cubicBezTo>
                    <a:pt x="4800" y="15218"/>
                    <a:pt x="4800" y="8836"/>
                    <a:pt x="2400" y="2945"/>
                  </a:cubicBezTo>
                  <a:cubicBezTo>
                    <a:pt x="0" y="981"/>
                    <a:pt x="4800" y="0"/>
                    <a:pt x="14400" y="490"/>
                  </a:cubicBezTo>
                  <a:cubicBezTo>
                    <a:pt x="4800" y="7363"/>
                    <a:pt x="40800" y="18163"/>
                    <a:pt x="2400" y="21600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57" name="図形 14489"/>
            <p:cNvSpPr/>
            <p:nvPr/>
          </p:nvSpPr>
          <p:spPr>
            <a:xfrm rot="660000">
              <a:off x="1112" y="330"/>
              <a:ext cx="134" cy="144"/>
            </a:xfrm>
            <a:prstGeom prst="roundRect">
              <a:avLst>
                <a:gd name="adj" fmla="val 9884"/>
              </a:avLst>
            </a:prstGeom>
            <a:solidFill>
              <a:sysClr val="window" lastClr="FFFFFF">
                <a:lumMod val="50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58" name="図形 14490"/>
            <p:cNvSpPr/>
            <p:nvPr/>
          </p:nvSpPr>
          <p:spPr>
            <a:xfrm rot="660000">
              <a:off x="1107" y="318"/>
              <a:ext cx="131" cy="144"/>
            </a:xfrm>
            <a:prstGeom prst="roundRect">
              <a:avLst>
                <a:gd name="adj" fmla="val 9884"/>
              </a:avLst>
            </a:pr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59" name="図形 14491"/>
            <p:cNvSpPr/>
            <p:nvPr/>
          </p:nvSpPr>
          <p:spPr>
            <a:xfrm>
              <a:off x="1104" y="321"/>
              <a:ext cx="51" cy="11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169" y="135"/>
                  </a:moveTo>
                  <a:lnTo>
                    <a:pt x="19774" y="950"/>
                  </a:lnTo>
                  <a:lnTo>
                    <a:pt x="21600" y="3124"/>
                  </a:lnTo>
                  <a:lnTo>
                    <a:pt x="20687" y="7335"/>
                  </a:lnTo>
                  <a:lnTo>
                    <a:pt x="12169" y="7743"/>
                  </a:lnTo>
                  <a:lnTo>
                    <a:pt x="8518" y="15350"/>
                  </a:lnTo>
                  <a:lnTo>
                    <a:pt x="14298" y="18203"/>
                  </a:lnTo>
                  <a:lnTo>
                    <a:pt x="10952" y="21600"/>
                  </a:lnTo>
                  <a:lnTo>
                    <a:pt x="1825" y="20649"/>
                  </a:lnTo>
                  <a:lnTo>
                    <a:pt x="304" y="18747"/>
                  </a:lnTo>
                  <a:cubicBezTo>
                    <a:pt x="304" y="18475"/>
                    <a:pt x="304" y="18339"/>
                    <a:pt x="304" y="18067"/>
                  </a:cubicBezTo>
                  <a:lnTo>
                    <a:pt x="8822" y="2037"/>
                  </a:lnTo>
                  <a:lnTo>
                    <a:pt x="12169" y="13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60" name="四角形 14493"/>
            <p:cNvSpPr/>
            <p:nvPr/>
          </p:nvSpPr>
          <p:spPr>
            <a:xfrm rot="540000">
              <a:off x="1168" y="338"/>
              <a:ext cx="57" cy="22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1461" name="グループ 14521"/>
            <p:cNvGrpSpPr/>
            <p:nvPr/>
          </p:nvGrpSpPr>
          <p:grpSpPr>
            <a:xfrm rot="540000">
              <a:off x="1158" y="370"/>
              <a:ext cx="52" cy="70"/>
              <a:chOff x="1338" y="342"/>
              <a:chExt cx="68" cy="91"/>
            </a:xfrm>
          </p:grpSpPr>
          <p:grpSp>
            <p:nvGrpSpPr>
              <p:cNvPr id="1462" name="グループ 14507"/>
              <p:cNvGrpSpPr/>
              <p:nvPr/>
            </p:nvGrpSpPr>
            <p:grpSpPr>
              <a:xfrm>
                <a:off x="1338" y="342"/>
                <a:ext cx="68" cy="16"/>
                <a:chOff x="1338" y="342"/>
                <a:chExt cx="68" cy="16"/>
              </a:xfrm>
            </p:grpSpPr>
            <p:sp>
              <p:nvSpPr>
                <p:cNvPr id="1463" name="楕円 14494"/>
                <p:cNvSpPr/>
                <p:nvPr/>
              </p:nvSpPr>
              <p:spPr>
                <a:xfrm>
                  <a:off x="1390" y="342"/>
                  <a:ext cx="16" cy="16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64" name="楕円 14495"/>
                <p:cNvSpPr/>
                <p:nvPr/>
              </p:nvSpPr>
              <p:spPr>
                <a:xfrm>
                  <a:off x="1364" y="342"/>
                  <a:ext cx="16" cy="16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65" name="楕円 14497"/>
                <p:cNvSpPr/>
                <p:nvPr/>
              </p:nvSpPr>
              <p:spPr>
                <a:xfrm>
                  <a:off x="1338" y="342"/>
                  <a:ext cx="16" cy="16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1466" name="グループ 14509"/>
              <p:cNvGrpSpPr/>
              <p:nvPr/>
            </p:nvGrpSpPr>
            <p:grpSpPr>
              <a:xfrm>
                <a:off x="1338" y="367"/>
                <a:ext cx="68" cy="16"/>
                <a:chOff x="1338" y="342"/>
                <a:chExt cx="68" cy="16"/>
              </a:xfrm>
            </p:grpSpPr>
            <p:sp>
              <p:nvSpPr>
                <p:cNvPr id="1467" name="楕円 14494"/>
                <p:cNvSpPr/>
                <p:nvPr/>
              </p:nvSpPr>
              <p:spPr>
                <a:xfrm>
                  <a:off x="1390" y="342"/>
                  <a:ext cx="16" cy="16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68" name="楕円 14495"/>
                <p:cNvSpPr/>
                <p:nvPr/>
              </p:nvSpPr>
              <p:spPr>
                <a:xfrm>
                  <a:off x="1364" y="342"/>
                  <a:ext cx="16" cy="16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69" name="楕円 14497"/>
                <p:cNvSpPr/>
                <p:nvPr/>
              </p:nvSpPr>
              <p:spPr>
                <a:xfrm>
                  <a:off x="1338" y="342"/>
                  <a:ext cx="16" cy="16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1470" name="グループ 14513"/>
              <p:cNvGrpSpPr/>
              <p:nvPr/>
            </p:nvGrpSpPr>
            <p:grpSpPr>
              <a:xfrm>
                <a:off x="1338" y="392"/>
                <a:ext cx="68" cy="16"/>
                <a:chOff x="1338" y="342"/>
                <a:chExt cx="68" cy="16"/>
              </a:xfrm>
            </p:grpSpPr>
            <p:sp>
              <p:nvSpPr>
                <p:cNvPr id="1471" name="楕円 14494"/>
                <p:cNvSpPr/>
                <p:nvPr/>
              </p:nvSpPr>
              <p:spPr>
                <a:xfrm>
                  <a:off x="1390" y="342"/>
                  <a:ext cx="16" cy="16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72" name="楕円 14495"/>
                <p:cNvSpPr/>
                <p:nvPr/>
              </p:nvSpPr>
              <p:spPr>
                <a:xfrm>
                  <a:off x="1364" y="342"/>
                  <a:ext cx="16" cy="16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73" name="楕円 14497"/>
                <p:cNvSpPr/>
                <p:nvPr/>
              </p:nvSpPr>
              <p:spPr>
                <a:xfrm>
                  <a:off x="1338" y="342"/>
                  <a:ext cx="16" cy="16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1474" name="グループ 14517"/>
              <p:cNvGrpSpPr/>
              <p:nvPr/>
            </p:nvGrpSpPr>
            <p:grpSpPr>
              <a:xfrm>
                <a:off x="1338" y="417"/>
                <a:ext cx="68" cy="16"/>
                <a:chOff x="1338" y="342"/>
                <a:chExt cx="68" cy="16"/>
              </a:xfrm>
            </p:grpSpPr>
            <p:sp>
              <p:nvSpPr>
                <p:cNvPr id="1475" name="楕円 14494"/>
                <p:cNvSpPr/>
                <p:nvPr/>
              </p:nvSpPr>
              <p:spPr>
                <a:xfrm>
                  <a:off x="1390" y="342"/>
                  <a:ext cx="16" cy="16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76" name="楕円 14495"/>
                <p:cNvSpPr/>
                <p:nvPr/>
              </p:nvSpPr>
              <p:spPr>
                <a:xfrm>
                  <a:off x="1364" y="342"/>
                  <a:ext cx="16" cy="16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77" name="楕円 14497"/>
                <p:cNvSpPr/>
                <p:nvPr/>
              </p:nvSpPr>
              <p:spPr>
                <a:xfrm>
                  <a:off x="1338" y="342"/>
                  <a:ext cx="16" cy="16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</p:grpSp>
      <p:grpSp>
        <p:nvGrpSpPr>
          <p:cNvPr id="1478" name="グループ 5080"/>
          <p:cNvGrpSpPr/>
          <p:nvPr/>
        </p:nvGrpSpPr>
        <p:grpSpPr>
          <a:xfrm rot="13380000">
            <a:off x="4537299" y="4845927"/>
            <a:ext cx="105577" cy="754481"/>
            <a:chOff x="86237" y="29517"/>
            <a:chExt cx="1030" cy="11515"/>
          </a:xfrm>
        </p:grpSpPr>
        <p:sp>
          <p:nvSpPr>
            <p:cNvPr id="1479" name="図形 8118"/>
            <p:cNvSpPr/>
            <p:nvPr/>
          </p:nvSpPr>
          <p:spPr>
            <a:xfrm>
              <a:off x="86254" y="31490"/>
              <a:ext cx="1012" cy="9542"/>
            </a:xfrm>
            <a:prstGeom prst="roundRect">
              <a:avLst/>
            </a:prstGeom>
            <a:solidFill>
              <a:srgbClr val="70AD4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80" name="図形 8119"/>
            <p:cNvSpPr/>
            <p:nvPr/>
          </p:nvSpPr>
          <p:spPr>
            <a:xfrm>
              <a:off x="86237" y="29675"/>
              <a:ext cx="1030" cy="1955"/>
            </a:xfrm>
            <a:prstGeom prst="triangle">
              <a:avLst/>
            </a:prstGeom>
            <a:solidFill>
              <a:srgbClr val="FFE69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481" name="図形 8120"/>
            <p:cNvSpPr/>
            <p:nvPr/>
          </p:nvSpPr>
          <p:spPr>
            <a:xfrm>
              <a:off x="86437" y="29517"/>
              <a:ext cx="619" cy="1400"/>
            </a:xfrm>
            <a:prstGeom prst="triangle">
              <a:avLst/>
            </a:prstGeom>
            <a:solidFill>
              <a:sysClr val="windowText" lastClr="000000">
                <a:lumMod val="85000"/>
                <a:lumOff val="1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482" name="グループ 5084"/>
          <p:cNvGrpSpPr/>
          <p:nvPr/>
        </p:nvGrpSpPr>
        <p:grpSpPr>
          <a:xfrm>
            <a:off x="5442993" y="5016462"/>
            <a:ext cx="718801" cy="699809"/>
            <a:chOff x="311949" y="406679"/>
            <a:chExt cx="444454" cy="432716"/>
          </a:xfrm>
        </p:grpSpPr>
        <p:grpSp>
          <p:nvGrpSpPr>
            <p:cNvPr id="1483" name="グループ 3580"/>
            <p:cNvGrpSpPr/>
            <p:nvPr/>
          </p:nvGrpSpPr>
          <p:grpSpPr>
            <a:xfrm>
              <a:off x="311949" y="406679"/>
              <a:ext cx="444454" cy="432716"/>
              <a:chOff x="14787" y="3525"/>
              <a:chExt cx="2437" cy="2373"/>
            </a:xfrm>
          </p:grpSpPr>
          <p:sp>
            <p:nvSpPr>
              <p:cNvPr id="1484" name="図形 107"/>
              <p:cNvSpPr/>
              <p:nvPr/>
            </p:nvSpPr>
            <p:spPr>
              <a:xfrm>
                <a:off x="15839" y="4525"/>
                <a:ext cx="826" cy="39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4877"/>
                    </a:moveTo>
                    <a:lnTo>
                      <a:pt x="20603" y="21600"/>
                    </a:lnTo>
                    <a:cubicBezTo>
                      <a:pt x="20270" y="21600"/>
                      <a:pt x="19606" y="21600"/>
                      <a:pt x="19273" y="21600"/>
                    </a:cubicBezTo>
                    <a:lnTo>
                      <a:pt x="996" y="13238"/>
                    </a:lnTo>
                    <a:lnTo>
                      <a:pt x="332" y="696"/>
                    </a:lnTo>
                    <a:lnTo>
                      <a:pt x="21600" y="4877"/>
                    </a:lnTo>
                    <a:close/>
                  </a:path>
                </a:pathLst>
              </a:custGeom>
              <a:solidFill>
                <a:srgbClr val="A76E32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485" name="図形 95"/>
              <p:cNvSpPr/>
              <p:nvPr/>
            </p:nvSpPr>
            <p:spPr>
              <a:xfrm>
                <a:off x="15941" y="4563"/>
                <a:ext cx="553" cy="4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381" y="2842"/>
                    </a:moveTo>
                    <a:lnTo>
                      <a:pt x="6381" y="13073"/>
                    </a:lnTo>
                    <a:lnTo>
                      <a:pt x="18654" y="21031"/>
                    </a:lnTo>
                    <a:cubicBezTo>
                      <a:pt x="18654" y="19894"/>
                      <a:pt x="19145" y="18757"/>
                      <a:pt x="19145" y="17621"/>
                    </a:cubicBezTo>
                    <a:lnTo>
                      <a:pt x="21109" y="10800"/>
                    </a:lnTo>
                    <a:lnTo>
                      <a:pt x="19145" y="113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8E5B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486" name="図形 94"/>
              <p:cNvSpPr/>
              <p:nvPr/>
            </p:nvSpPr>
            <p:spPr>
              <a:xfrm>
                <a:off x="15763" y="4703"/>
                <a:ext cx="1105" cy="118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703" y="231"/>
                    </a:moveTo>
                    <a:lnTo>
                      <a:pt x="10676" y="2770"/>
                    </a:lnTo>
                    <a:lnTo>
                      <a:pt x="14151" y="-1"/>
                    </a:lnTo>
                    <a:lnTo>
                      <a:pt x="19117" y="3001"/>
                    </a:lnTo>
                    <a:lnTo>
                      <a:pt x="21600" y="5539"/>
                    </a:lnTo>
                    <a:lnTo>
                      <a:pt x="19117" y="21470"/>
                    </a:lnTo>
                    <a:lnTo>
                      <a:pt x="3972" y="21470"/>
                    </a:lnTo>
                    <a:cubicBezTo>
                      <a:pt x="3972" y="21008"/>
                      <a:pt x="3228" y="21931"/>
                      <a:pt x="3228" y="21470"/>
                    </a:cubicBezTo>
                    <a:lnTo>
                      <a:pt x="0" y="5079"/>
                    </a:lnTo>
                    <a:cubicBezTo>
                      <a:pt x="993" y="4155"/>
                      <a:pt x="1986" y="3462"/>
                      <a:pt x="2978" y="2539"/>
                    </a:cubicBezTo>
                    <a:lnTo>
                      <a:pt x="6703" y="231"/>
                    </a:lnTo>
                    <a:close/>
                  </a:path>
                </a:pathLst>
              </a:custGeom>
              <a:solidFill>
                <a:srgbClr val="75BFE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487" name="図形 102"/>
              <p:cNvSpPr/>
              <p:nvPr/>
            </p:nvSpPr>
            <p:spPr>
              <a:xfrm>
                <a:off x="14787" y="4493"/>
                <a:ext cx="505" cy="4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520" y="8526"/>
                    </a:moveTo>
                    <a:cubicBezTo>
                      <a:pt x="23760" y="-1136"/>
                      <a:pt x="10260" y="-2842"/>
                      <a:pt x="15120" y="7389"/>
                    </a:cubicBezTo>
                    <a:cubicBezTo>
                      <a:pt x="-9720" y="-1136"/>
                      <a:pt x="-540" y="27284"/>
                      <a:pt x="18900" y="20463"/>
                    </a:cubicBezTo>
                    <a:lnTo>
                      <a:pt x="20520" y="8526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1488" name="グループ 162"/>
              <p:cNvGrpSpPr/>
              <p:nvPr/>
            </p:nvGrpSpPr>
            <p:grpSpPr>
              <a:xfrm>
                <a:off x="15669" y="3525"/>
                <a:ext cx="1247" cy="1336"/>
                <a:chOff x="11840" y="3512"/>
                <a:chExt cx="3109" cy="3331"/>
              </a:xfrm>
            </p:grpSpPr>
            <p:sp>
              <p:nvSpPr>
                <p:cNvPr id="1489" name="図形 158"/>
                <p:cNvSpPr/>
                <p:nvPr/>
              </p:nvSpPr>
              <p:spPr>
                <a:xfrm>
                  <a:off x="11840" y="4004"/>
                  <a:ext cx="3109" cy="2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4183" y="1245"/>
                      </a:moveTo>
                      <a:cubicBezTo>
                        <a:pt x="4183" y="1245"/>
                        <a:pt x="5332" y="-1180"/>
                        <a:pt x="2414" y="718"/>
                      </a:cubicBezTo>
                      <a:cubicBezTo>
                        <a:pt x="-2359" y="6322"/>
                        <a:pt x="1409" y="16828"/>
                        <a:pt x="1409" y="16828"/>
                      </a:cubicBezTo>
                      <a:cubicBezTo>
                        <a:pt x="1498" y="17355"/>
                        <a:pt x="1586" y="17986"/>
                        <a:pt x="1586" y="18619"/>
                      </a:cubicBezTo>
                      <a:cubicBezTo>
                        <a:pt x="-981" y="22093"/>
                        <a:pt x="5660" y="22725"/>
                        <a:pt x="6191" y="19461"/>
                      </a:cubicBezTo>
                      <a:cubicBezTo>
                        <a:pt x="6545" y="19144"/>
                        <a:pt x="6634" y="18408"/>
                        <a:pt x="7077" y="18408"/>
                      </a:cubicBezTo>
                      <a:lnTo>
                        <a:pt x="15401" y="17670"/>
                      </a:lnTo>
                      <a:cubicBezTo>
                        <a:pt x="15932" y="20934"/>
                        <a:pt x="19386" y="22409"/>
                        <a:pt x="21600" y="20409"/>
                      </a:cubicBezTo>
                      <a:cubicBezTo>
                        <a:pt x="21600" y="19987"/>
                        <a:pt x="21423" y="19567"/>
                        <a:pt x="21334" y="19250"/>
                      </a:cubicBezTo>
                      <a:cubicBezTo>
                        <a:pt x="18854" y="15143"/>
                        <a:pt x="21423" y="9142"/>
                        <a:pt x="19652" y="4825"/>
                      </a:cubicBezTo>
                      <a:lnTo>
                        <a:pt x="4183" y="1245"/>
                      </a:lnTo>
                      <a:close/>
                    </a:path>
                  </a:pathLst>
                </a:custGeom>
                <a:solidFill>
                  <a:srgbClr val="A76E32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90" name="楕円 150"/>
                <p:cNvSpPr/>
                <p:nvPr/>
              </p:nvSpPr>
              <p:spPr>
                <a:xfrm>
                  <a:off x="12088" y="3867"/>
                  <a:ext cx="2555" cy="2599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91" name="楕円 151"/>
                <p:cNvSpPr/>
                <p:nvPr/>
              </p:nvSpPr>
              <p:spPr>
                <a:xfrm>
                  <a:off x="12477" y="5036"/>
                  <a:ext cx="360" cy="345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92" name="楕円 152"/>
                <p:cNvSpPr/>
                <p:nvPr/>
              </p:nvSpPr>
              <p:spPr>
                <a:xfrm>
                  <a:off x="13815" y="5053"/>
                  <a:ext cx="360" cy="345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93" name="図形 155"/>
                <p:cNvSpPr/>
                <p:nvPr/>
              </p:nvSpPr>
              <p:spPr>
                <a:xfrm>
                  <a:off x="13059" y="5794"/>
                  <a:ext cx="642" cy="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29" y="3568"/>
                      </a:moveTo>
                      <a:lnTo>
                        <a:pt x="0" y="1901"/>
                      </a:lnTo>
                      <a:cubicBezTo>
                        <a:pt x="453" y="-774"/>
                        <a:pt x="3104" y="-814"/>
                        <a:pt x="3298" y="2960"/>
                      </a:cubicBezTo>
                      <a:cubicBezTo>
                        <a:pt x="3832" y="11407"/>
                        <a:pt x="8278" y="15558"/>
                        <a:pt x="10541" y="15410"/>
                      </a:cubicBezTo>
                      <a:cubicBezTo>
                        <a:pt x="12093" y="15407"/>
                        <a:pt x="18108" y="10360"/>
                        <a:pt x="18496" y="3871"/>
                      </a:cubicBezTo>
                      <a:cubicBezTo>
                        <a:pt x="18625" y="1701"/>
                        <a:pt x="21665" y="981"/>
                        <a:pt x="21600" y="4252"/>
                      </a:cubicBezTo>
                      <a:cubicBezTo>
                        <a:pt x="20933" y="10872"/>
                        <a:pt x="18800" y="20001"/>
                        <a:pt x="10798" y="21600"/>
                      </a:cubicBezTo>
                      <a:cubicBezTo>
                        <a:pt x="4797" y="21143"/>
                        <a:pt x="1730" y="16579"/>
                        <a:pt x="129" y="3568"/>
                      </a:cubicBezTo>
                      <a:close/>
                    </a:path>
                  </a:pathLst>
                </a:custGeom>
                <a:solidFill>
                  <a:srgbClr val="CD635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94" name="図形 157"/>
                <p:cNvSpPr/>
                <p:nvPr/>
              </p:nvSpPr>
              <p:spPr>
                <a:xfrm>
                  <a:off x="12086" y="3512"/>
                  <a:ext cx="2659" cy="1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26" y="10699"/>
                      </a:moveTo>
                      <a:cubicBezTo>
                        <a:pt x="239" y="11501"/>
                        <a:pt x="1134" y="12745"/>
                        <a:pt x="1359" y="13347"/>
                      </a:cubicBezTo>
                      <a:cubicBezTo>
                        <a:pt x="6877" y="21173"/>
                        <a:pt x="14651" y="23983"/>
                        <a:pt x="21299" y="19367"/>
                      </a:cubicBezTo>
                      <a:cubicBezTo>
                        <a:pt x="21410" y="17561"/>
                        <a:pt x="21747" y="16357"/>
                        <a:pt x="21522" y="14752"/>
                      </a:cubicBezTo>
                      <a:cubicBezTo>
                        <a:pt x="21185" y="8129"/>
                        <a:pt x="16883" y="2486"/>
                        <a:pt x="13503" y="1282"/>
                      </a:cubicBezTo>
                      <a:cubicBezTo>
                        <a:pt x="9674" y="-2129"/>
                        <a:pt x="3838" y="1840"/>
                        <a:pt x="571" y="5652"/>
                      </a:cubicBezTo>
                      <a:cubicBezTo>
                        <a:pt x="196" y="7200"/>
                        <a:pt x="-212" y="6460"/>
                        <a:pt x="126" y="10699"/>
                      </a:cubicBezTo>
                      <a:close/>
                    </a:path>
                  </a:pathLst>
                </a:custGeom>
                <a:solidFill>
                  <a:srgbClr val="A76E32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495" name="図形 161"/>
                <p:cNvSpPr/>
                <p:nvPr/>
              </p:nvSpPr>
              <p:spPr>
                <a:xfrm>
                  <a:off x="13231" y="5212"/>
                  <a:ext cx="259" cy="369"/>
                </a:xfrm>
                <a:prstGeom prst="triangle">
                  <a:avLst/>
                </a:pr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1496" name="図形 101"/>
              <p:cNvSpPr/>
              <p:nvPr/>
            </p:nvSpPr>
            <p:spPr>
              <a:xfrm>
                <a:off x="15064" y="4703"/>
                <a:ext cx="1016" cy="83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655"/>
                    </a:moveTo>
                    <a:lnTo>
                      <a:pt x="12420" y="9155"/>
                    </a:lnTo>
                    <a:lnTo>
                      <a:pt x="5130" y="0"/>
                    </a:lnTo>
                    <a:lnTo>
                      <a:pt x="0" y="7151"/>
                    </a:lnTo>
                    <a:lnTo>
                      <a:pt x="11339" y="21458"/>
                    </a:lnTo>
                    <a:cubicBezTo>
                      <a:pt x="13770" y="22107"/>
                      <a:pt x="15120" y="20157"/>
                      <a:pt x="17010" y="18856"/>
                    </a:cubicBezTo>
                    <a:lnTo>
                      <a:pt x="21330" y="14629"/>
                    </a:lnTo>
                    <a:lnTo>
                      <a:pt x="21600" y="655"/>
                    </a:lnTo>
                    <a:close/>
                  </a:path>
                </a:pathLst>
              </a:custGeom>
              <a:solidFill>
                <a:srgbClr val="75BFE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497" name="図形 103"/>
              <p:cNvSpPr/>
              <p:nvPr/>
            </p:nvSpPr>
            <p:spPr>
              <a:xfrm>
                <a:off x="16399" y="4970"/>
                <a:ext cx="826" cy="92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888"/>
                    </a:lnTo>
                    <a:lnTo>
                      <a:pt x="17945" y="21600"/>
                    </a:lnTo>
                    <a:lnTo>
                      <a:pt x="0" y="21304"/>
                    </a:lnTo>
                    <a:cubicBezTo>
                      <a:pt x="0" y="20712"/>
                      <a:pt x="332" y="20416"/>
                      <a:pt x="332" y="198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498" name="図形 106"/>
              <p:cNvSpPr/>
              <p:nvPr/>
            </p:nvSpPr>
            <p:spPr>
              <a:xfrm>
                <a:off x="16768" y="5338"/>
                <a:ext cx="456" cy="4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396" y="11091"/>
                    </a:moveTo>
                    <a:cubicBezTo>
                      <a:pt x="19154" y="6616"/>
                      <a:pt x="15690" y="2140"/>
                      <a:pt x="10596" y="194"/>
                    </a:cubicBezTo>
                    <a:cubicBezTo>
                      <a:pt x="9781" y="2918"/>
                      <a:pt x="11818" y="5059"/>
                      <a:pt x="12837" y="7394"/>
                    </a:cubicBezTo>
                    <a:cubicBezTo>
                      <a:pt x="12430" y="6421"/>
                      <a:pt x="11003" y="5837"/>
                      <a:pt x="9984" y="5448"/>
                    </a:cubicBezTo>
                    <a:cubicBezTo>
                      <a:pt x="8150" y="5448"/>
                      <a:pt x="6113" y="5254"/>
                      <a:pt x="4075" y="5643"/>
                    </a:cubicBezTo>
                    <a:cubicBezTo>
                      <a:pt x="-8762" y="14205"/>
                      <a:pt x="12430" y="24518"/>
                      <a:pt x="20988" y="20821"/>
                    </a:cubicBezTo>
                    <a:cubicBezTo>
                      <a:pt x="21192" y="20432"/>
                      <a:pt x="21192" y="19848"/>
                      <a:pt x="21396" y="19264"/>
                    </a:cubicBezTo>
                    <a:lnTo>
                      <a:pt x="21396" y="11091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499" name="図形 108"/>
              <p:cNvSpPr/>
              <p:nvPr/>
            </p:nvSpPr>
            <p:spPr>
              <a:xfrm>
                <a:off x="15979" y="4677"/>
                <a:ext cx="636" cy="30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024" y="900"/>
                    </a:moveTo>
                    <a:lnTo>
                      <a:pt x="11232" y="11700"/>
                    </a:lnTo>
                    <a:lnTo>
                      <a:pt x="17280" y="900"/>
                    </a:lnTo>
                    <a:lnTo>
                      <a:pt x="21600" y="6300"/>
                    </a:lnTo>
                    <a:lnTo>
                      <a:pt x="14256" y="19800"/>
                    </a:lnTo>
                    <a:lnTo>
                      <a:pt x="11232" y="12600"/>
                    </a:lnTo>
                    <a:lnTo>
                      <a:pt x="6480" y="21600"/>
                    </a:lnTo>
                    <a:lnTo>
                      <a:pt x="432" y="7200"/>
                    </a:lnTo>
                    <a:lnTo>
                      <a:pt x="3024" y="900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1500" name="楕円 3597"/>
            <p:cNvSpPr/>
            <p:nvPr/>
          </p:nvSpPr>
          <p:spPr>
            <a:xfrm>
              <a:off x="505844" y="546656"/>
              <a:ext cx="37359" cy="37359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501" name="楕円 3598"/>
            <p:cNvSpPr/>
            <p:nvPr/>
          </p:nvSpPr>
          <p:spPr>
            <a:xfrm>
              <a:off x="624971" y="539412"/>
              <a:ext cx="37359" cy="37359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502" name="グループ 5104"/>
          <p:cNvGrpSpPr/>
          <p:nvPr/>
        </p:nvGrpSpPr>
        <p:grpSpPr>
          <a:xfrm>
            <a:off x="2177415" y="4904074"/>
            <a:ext cx="609777" cy="771351"/>
            <a:chOff x="167174" y="380621"/>
            <a:chExt cx="199704" cy="252623"/>
          </a:xfrm>
        </p:grpSpPr>
        <p:grpSp>
          <p:nvGrpSpPr>
            <p:cNvPr id="1503" name="グループ 3748"/>
            <p:cNvGrpSpPr/>
            <p:nvPr/>
          </p:nvGrpSpPr>
          <p:grpSpPr>
            <a:xfrm>
              <a:off x="167174" y="380621"/>
              <a:ext cx="199704" cy="252623"/>
              <a:chOff x="167174" y="380621"/>
              <a:chExt cx="199704" cy="252623"/>
            </a:xfrm>
          </p:grpSpPr>
          <p:sp>
            <p:nvSpPr>
              <p:cNvPr id="1504" name="図形 3743"/>
              <p:cNvSpPr/>
              <p:nvPr/>
            </p:nvSpPr>
            <p:spPr>
              <a:xfrm>
                <a:off x="199754" y="486698"/>
                <a:ext cx="76891" cy="6599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0"/>
                    </a:moveTo>
                    <a:lnTo>
                      <a:pt x="1721" y="15183"/>
                    </a:lnTo>
                    <a:lnTo>
                      <a:pt x="0" y="21600"/>
                    </a:lnTo>
                    <a:lnTo>
                      <a:pt x="21168" y="12868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75BFE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1505" name="グループ 3726"/>
              <p:cNvGrpSpPr/>
              <p:nvPr/>
            </p:nvGrpSpPr>
            <p:grpSpPr>
              <a:xfrm>
                <a:off x="167174" y="380621"/>
                <a:ext cx="199704" cy="252623"/>
                <a:chOff x="483641" y="360039"/>
                <a:chExt cx="267584" cy="338489"/>
              </a:xfrm>
            </p:grpSpPr>
            <p:sp>
              <p:nvSpPr>
                <p:cNvPr id="1506" name="楕円 3720"/>
                <p:cNvSpPr/>
                <p:nvPr/>
              </p:nvSpPr>
              <p:spPr>
                <a:xfrm>
                  <a:off x="563057" y="453064"/>
                  <a:ext cx="39551" cy="39551"/>
                </a:xfrm>
                <a:prstGeom prst="ellipse">
                  <a:avLst/>
                </a:prstGeom>
                <a:solidFill>
                  <a:srgbClr val="F9EBC9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07" name="楕円 3721"/>
                <p:cNvSpPr/>
                <p:nvPr/>
              </p:nvSpPr>
              <p:spPr>
                <a:xfrm>
                  <a:off x="706328" y="453064"/>
                  <a:ext cx="39551" cy="39551"/>
                </a:xfrm>
                <a:prstGeom prst="ellipse">
                  <a:avLst/>
                </a:prstGeom>
                <a:solidFill>
                  <a:srgbClr val="F9EBC9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08" name="図形 3711"/>
                <p:cNvSpPr/>
                <p:nvPr/>
              </p:nvSpPr>
              <p:spPr>
                <a:xfrm>
                  <a:off x="582107" y="504901"/>
                  <a:ext cx="169117" cy="193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149" y="957"/>
                      </a:moveTo>
                      <a:cubicBezTo>
                        <a:pt x="3791" y="2324"/>
                        <a:pt x="1702" y="1914"/>
                        <a:pt x="1075" y="5058"/>
                      </a:cubicBezTo>
                      <a:cubicBezTo>
                        <a:pt x="-19" y="8749"/>
                        <a:pt x="-177" y="14628"/>
                        <a:pt x="137" y="21600"/>
                      </a:cubicBezTo>
                      <a:lnTo>
                        <a:pt x="21590" y="21600"/>
                      </a:lnTo>
                      <a:cubicBezTo>
                        <a:pt x="21747" y="16542"/>
                        <a:pt x="20495" y="8203"/>
                        <a:pt x="19085" y="4921"/>
                      </a:cubicBezTo>
                      <a:cubicBezTo>
                        <a:pt x="17382" y="1504"/>
                        <a:pt x="14713" y="410"/>
                        <a:pt x="13290" y="0"/>
                      </a:cubicBezTo>
                      <a:lnTo>
                        <a:pt x="6400" y="684"/>
                      </a:lnTo>
                    </a:path>
                  </a:pathLst>
                </a:custGeom>
                <a:solidFill>
                  <a:srgbClr val="75BFE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09" name="図形 3714"/>
                <p:cNvSpPr/>
                <p:nvPr/>
              </p:nvSpPr>
              <p:spPr>
                <a:xfrm>
                  <a:off x="632352" y="517156"/>
                  <a:ext cx="56304" cy="502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2107"/>
                      </a:moveTo>
                      <a:lnTo>
                        <a:pt x="10800" y="21073"/>
                      </a:lnTo>
                      <a:lnTo>
                        <a:pt x="21130" y="0"/>
                      </a:lnTo>
                      <a:lnTo>
                        <a:pt x="5634" y="0"/>
                      </a:lnTo>
                    </a:path>
                  </a:pathLst>
                </a:custGeom>
                <a:solidFill>
                  <a:srgbClr val="F8E5B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10" name="楕円 3708"/>
                <p:cNvSpPr/>
                <p:nvPr/>
              </p:nvSpPr>
              <p:spPr>
                <a:xfrm>
                  <a:off x="578277" y="379535"/>
                  <a:ext cx="154411" cy="147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1340"/>
                      </a:moveTo>
                      <a:cubicBezTo>
                        <a:pt x="0" y="5077"/>
                        <a:pt x="4835" y="0"/>
                        <a:pt x="10800" y="0"/>
                      </a:cubicBezTo>
                      <a:cubicBezTo>
                        <a:pt x="16765" y="0"/>
                        <a:pt x="21257" y="3060"/>
                        <a:pt x="21600" y="11340"/>
                      </a:cubicBezTo>
                      <a:cubicBezTo>
                        <a:pt x="21943" y="19620"/>
                        <a:pt x="16936" y="21600"/>
                        <a:pt x="10971" y="21600"/>
                      </a:cubicBezTo>
                      <a:cubicBezTo>
                        <a:pt x="5006" y="21600"/>
                        <a:pt x="1371" y="20700"/>
                        <a:pt x="1200" y="12600"/>
                      </a:cubicBezTo>
                    </a:path>
                  </a:pathLst>
                </a:custGeom>
                <a:solidFill>
                  <a:srgbClr val="F9EBC9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11" name="図形 3709"/>
                <p:cNvSpPr/>
                <p:nvPr/>
              </p:nvSpPr>
              <p:spPr>
                <a:xfrm>
                  <a:off x="483641" y="466208"/>
                  <a:ext cx="119828" cy="151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708" y="18150"/>
                      </a:moveTo>
                      <a:cubicBezTo>
                        <a:pt x="2059" y="15851"/>
                        <a:pt x="-162" y="9533"/>
                        <a:pt x="0" y="7361"/>
                      </a:cubicBezTo>
                      <a:cubicBezTo>
                        <a:pt x="162" y="5190"/>
                        <a:pt x="1846" y="5692"/>
                        <a:pt x="2332" y="6587"/>
                      </a:cubicBezTo>
                      <a:cubicBezTo>
                        <a:pt x="2820" y="7481"/>
                        <a:pt x="5141" y="13933"/>
                        <a:pt x="5141" y="13167"/>
                      </a:cubicBezTo>
                      <a:cubicBezTo>
                        <a:pt x="5141" y="12400"/>
                        <a:pt x="3111" y="4306"/>
                        <a:pt x="3436" y="2518"/>
                      </a:cubicBezTo>
                      <a:cubicBezTo>
                        <a:pt x="3760" y="729"/>
                        <a:pt x="5365" y="889"/>
                        <a:pt x="6014" y="2422"/>
                      </a:cubicBezTo>
                      <a:cubicBezTo>
                        <a:pt x="6664" y="3955"/>
                        <a:pt x="8062" y="12145"/>
                        <a:pt x="8224" y="12018"/>
                      </a:cubicBezTo>
                      <a:cubicBezTo>
                        <a:pt x="8386" y="11889"/>
                        <a:pt x="7737" y="3457"/>
                        <a:pt x="8062" y="1669"/>
                      </a:cubicBezTo>
                      <a:cubicBezTo>
                        <a:pt x="8386" y="-120"/>
                        <a:pt x="9846" y="-630"/>
                        <a:pt x="10333" y="902"/>
                      </a:cubicBezTo>
                      <a:cubicBezTo>
                        <a:pt x="10820" y="2435"/>
                        <a:pt x="11306" y="10868"/>
                        <a:pt x="11469" y="10995"/>
                      </a:cubicBezTo>
                      <a:cubicBezTo>
                        <a:pt x="11631" y="11123"/>
                        <a:pt x="12155" y="3343"/>
                        <a:pt x="12641" y="1937"/>
                      </a:cubicBezTo>
                      <a:cubicBezTo>
                        <a:pt x="13127" y="532"/>
                        <a:pt x="14570" y="729"/>
                        <a:pt x="15218" y="2518"/>
                      </a:cubicBezTo>
                      <a:cubicBezTo>
                        <a:pt x="15868" y="4307"/>
                        <a:pt x="14713" y="11379"/>
                        <a:pt x="15688" y="12784"/>
                      </a:cubicBezTo>
                      <a:cubicBezTo>
                        <a:pt x="16661" y="14190"/>
                        <a:pt x="20068" y="10740"/>
                        <a:pt x="20879" y="11123"/>
                      </a:cubicBezTo>
                      <a:cubicBezTo>
                        <a:pt x="21692" y="11506"/>
                        <a:pt x="21853" y="14061"/>
                        <a:pt x="21204" y="15211"/>
                      </a:cubicBezTo>
                      <a:cubicBezTo>
                        <a:pt x="20556" y="16362"/>
                        <a:pt x="17959" y="17383"/>
                        <a:pt x="16823" y="18277"/>
                      </a:cubicBezTo>
                      <a:cubicBezTo>
                        <a:pt x="15688" y="19172"/>
                        <a:pt x="15688" y="20450"/>
                        <a:pt x="13903" y="20960"/>
                      </a:cubicBezTo>
                      <a:cubicBezTo>
                        <a:pt x="12118" y="21472"/>
                        <a:pt x="7900" y="21599"/>
                        <a:pt x="6115" y="21599"/>
                      </a:cubicBezTo>
                      <a:cubicBezTo>
                        <a:pt x="4329" y="21599"/>
                        <a:pt x="3356" y="20451"/>
                        <a:pt x="2708" y="18150"/>
                      </a:cubicBezTo>
                      <a:close/>
                    </a:path>
                  </a:pathLst>
                </a:custGeom>
                <a:solidFill>
                  <a:srgbClr val="F9EBC9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12" name="図形 3716"/>
                <p:cNvSpPr/>
                <p:nvPr/>
              </p:nvSpPr>
              <p:spPr>
                <a:xfrm>
                  <a:off x="650678" y="445371"/>
                  <a:ext cx="10653" cy="31496"/>
                </a:xfrm>
                <a:prstGeom prst="triangle">
                  <a:avLst/>
                </a:pr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13" name="楕円 3717"/>
                <p:cNvSpPr/>
                <p:nvPr/>
              </p:nvSpPr>
              <p:spPr>
                <a:xfrm rot="1560000">
                  <a:off x="613816" y="456719"/>
                  <a:ext cx="15818" cy="9878"/>
                </a:xfrm>
                <a:prstGeom prst="ellipse">
                  <a:avLst/>
                </a:prstGeom>
                <a:solidFill>
                  <a:srgbClr val="40404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14" name="楕円 3718"/>
                <p:cNvSpPr/>
                <p:nvPr/>
              </p:nvSpPr>
              <p:spPr>
                <a:xfrm rot="19680000">
                  <a:off x="686707" y="456719"/>
                  <a:ext cx="15818" cy="9878"/>
                </a:xfrm>
                <a:prstGeom prst="ellipse">
                  <a:avLst/>
                </a:prstGeom>
                <a:solidFill>
                  <a:srgbClr val="40404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15" name="図形 3719"/>
                <p:cNvSpPr/>
                <p:nvPr/>
              </p:nvSpPr>
              <p:spPr>
                <a:xfrm>
                  <a:off x="561853" y="360039"/>
                  <a:ext cx="177785" cy="132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6312" y="9544"/>
                      </a:moveTo>
                      <a:cubicBezTo>
                        <a:pt x="5915" y="10425"/>
                        <a:pt x="5647" y="11483"/>
                        <a:pt x="5248" y="12365"/>
                      </a:cubicBezTo>
                      <a:cubicBezTo>
                        <a:pt x="4317" y="15184"/>
                        <a:pt x="4450" y="18533"/>
                        <a:pt x="4849" y="21531"/>
                      </a:cubicBezTo>
                      <a:cubicBezTo>
                        <a:pt x="4583" y="21706"/>
                        <a:pt x="4050" y="21531"/>
                        <a:pt x="3784" y="21177"/>
                      </a:cubicBezTo>
                      <a:cubicBezTo>
                        <a:pt x="2318" y="20648"/>
                        <a:pt x="1255" y="19063"/>
                        <a:pt x="588" y="17299"/>
                      </a:cubicBezTo>
                      <a:cubicBezTo>
                        <a:pt x="-1673" y="9720"/>
                        <a:pt x="2869" y="435"/>
                        <a:pt x="8861" y="435"/>
                      </a:cubicBezTo>
                      <a:cubicBezTo>
                        <a:pt x="9527" y="82"/>
                        <a:pt x="10079" y="765"/>
                        <a:pt x="11107" y="378"/>
                      </a:cubicBezTo>
                      <a:cubicBezTo>
                        <a:pt x="12121" y="-201"/>
                        <a:pt x="12774" y="-67"/>
                        <a:pt x="13902" y="378"/>
                      </a:cubicBezTo>
                      <a:cubicBezTo>
                        <a:pt x="20692" y="2494"/>
                        <a:pt x="24113" y="12409"/>
                        <a:pt x="19453" y="20722"/>
                      </a:cubicBezTo>
                      <a:cubicBezTo>
                        <a:pt x="19453" y="18607"/>
                        <a:pt x="18892" y="11914"/>
                        <a:pt x="18002" y="10283"/>
                      </a:cubicBezTo>
                      <a:cubicBezTo>
                        <a:pt x="13875" y="9930"/>
                        <a:pt x="10707" y="11306"/>
                        <a:pt x="6846" y="9191"/>
                      </a:cubicBezTo>
                      <a:lnTo>
                        <a:pt x="6312" y="9544"/>
                      </a:lnTo>
                      <a:close/>
                    </a:path>
                  </a:pathLst>
                </a:custGeom>
                <a:solidFill>
                  <a:srgbClr val="A18B7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16" name="楕円 3722"/>
                <p:cNvSpPr/>
                <p:nvPr/>
              </p:nvSpPr>
              <p:spPr>
                <a:xfrm>
                  <a:off x="600288" y="469820"/>
                  <a:ext cx="23386" cy="23386"/>
                </a:xfrm>
                <a:prstGeom prst="ellipse">
                  <a:avLst/>
                </a:prstGeom>
                <a:gradFill>
                  <a:gsLst>
                    <a:gs pos="0">
                      <a:srgbClr val="F4B084"/>
                    </a:gs>
                    <a:gs pos="81999">
                      <a:srgbClr val="F9E8C3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17" name="楕円 3723"/>
                <p:cNvSpPr/>
                <p:nvPr/>
              </p:nvSpPr>
              <p:spPr>
                <a:xfrm>
                  <a:off x="692157" y="473018"/>
                  <a:ext cx="23386" cy="23386"/>
                </a:xfrm>
                <a:prstGeom prst="ellipse">
                  <a:avLst/>
                </a:prstGeom>
                <a:gradFill>
                  <a:gsLst>
                    <a:gs pos="0">
                      <a:srgbClr val="F4B084"/>
                    </a:gs>
                    <a:gs pos="81999">
                      <a:srgbClr val="F9E8C3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1518" name="図形 3745"/>
              <p:cNvSpPr/>
              <p:nvPr/>
            </p:nvSpPr>
            <p:spPr>
              <a:xfrm>
                <a:off x="287357" y="477173"/>
                <a:ext cx="20033" cy="1156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14" y="14508"/>
                    </a:moveTo>
                    <a:cubicBezTo>
                      <a:pt x="2483" y="11039"/>
                      <a:pt x="5925" y="0"/>
                      <a:pt x="9369" y="0"/>
                    </a:cubicBezTo>
                    <a:cubicBezTo>
                      <a:pt x="12812" y="0"/>
                      <a:pt x="21419" y="16205"/>
                      <a:pt x="21600" y="19675"/>
                    </a:cubicBezTo>
                    <a:cubicBezTo>
                      <a:pt x="21782" y="23143"/>
                      <a:pt x="13376" y="16717"/>
                      <a:pt x="9751" y="17663"/>
                    </a:cubicBezTo>
                    <a:cubicBezTo>
                      <a:pt x="6126" y="18610"/>
                      <a:pt x="2302" y="22393"/>
                      <a:pt x="852" y="21446"/>
                    </a:cubicBezTo>
                    <a:cubicBezTo>
                      <a:pt x="-598" y="20502"/>
                      <a:pt x="-55" y="17978"/>
                      <a:pt x="1214" y="14508"/>
                    </a:cubicBezTo>
                    <a:close/>
                  </a:path>
                </a:pathLst>
              </a:custGeom>
              <a:solidFill>
                <a:srgbClr val="CD635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1519" name="図形 3750"/>
            <p:cNvSpPr/>
            <p:nvPr/>
          </p:nvSpPr>
          <p:spPr>
            <a:xfrm>
              <a:off x="248475" y="413617"/>
              <a:ext cx="99593" cy="4014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94" y="8680"/>
                  </a:moveTo>
                  <a:cubicBezTo>
                    <a:pt x="-1162" y="12123"/>
                    <a:pt x="4605" y="21593"/>
                    <a:pt x="5962" y="21593"/>
                  </a:cubicBezTo>
                  <a:cubicBezTo>
                    <a:pt x="7319" y="21593"/>
                    <a:pt x="7476" y="9023"/>
                    <a:pt x="8155" y="9023"/>
                  </a:cubicBezTo>
                  <a:cubicBezTo>
                    <a:pt x="8833" y="9023"/>
                    <a:pt x="8265" y="19139"/>
                    <a:pt x="11571" y="20023"/>
                  </a:cubicBezTo>
                  <a:cubicBezTo>
                    <a:pt x="14547" y="18866"/>
                    <a:pt x="14963" y="7429"/>
                    <a:pt x="14963" y="7429"/>
                  </a:cubicBezTo>
                  <a:cubicBezTo>
                    <a:pt x="15981" y="7429"/>
                    <a:pt x="17499" y="19010"/>
                    <a:pt x="18177" y="19871"/>
                  </a:cubicBezTo>
                  <a:cubicBezTo>
                    <a:pt x="18856" y="20731"/>
                    <a:pt x="21910" y="19010"/>
                    <a:pt x="21570" y="16428"/>
                  </a:cubicBezTo>
                  <a:cubicBezTo>
                    <a:pt x="21231" y="13845"/>
                    <a:pt x="18516" y="934"/>
                    <a:pt x="15123" y="73"/>
                  </a:cubicBezTo>
                  <a:cubicBezTo>
                    <a:pt x="11730" y="-788"/>
                    <a:pt x="1551" y="5238"/>
                    <a:pt x="194" y="8680"/>
                  </a:cubicBezTo>
                  <a:close/>
                </a:path>
              </a:pathLst>
            </a:custGeom>
            <a:solidFill>
              <a:srgbClr val="A18B74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520" name="グループ 5122"/>
          <p:cNvGrpSpPr/>
          <p:nvPr/>
        </p:nvGrpSpPr>
        <p:grpSpPr>
          <a:xfrm>
            <a:off x="1958782" y="6509961"/>
            <a:ext cx="1149895" cy="662611"/>
            <a:chOff x="528380" y="166664"/>
            <a:chExt cx="161580" cy="93108"/>
          </a:xfrm>
        </p:grpSpPr>
        <p:grpSp>
          <p:nvGrpSpPr>
            <p:cNvPr id="1521" name="グループ 4541"/>
            <p:cNvGrpSpPr/>
            <p:nvPr/>
          </p:nvGrpSpPr>
          <p:grpSpPr>
            <a:xfrm>
              <a:off x="528380" y="166664"/>
              <a:ext cx="161580" cy="93108"/>
              <a:chOff x="439378" y="184948"/>
              <a:chExt cx="804244" cy="463435"/>
            </a:xfrm>
          </p:grpSpPr>
          <p:grpSp>
            <p:nvGrpSpPr>
              <p:cNvPr id="1522" name="グループ 4512"/>
              <p:cNvGrpSpPr/>
              <p:nvPr/>
            </p:nvGrpSpPr>
            <p:grpSpPr>
              <a:xfrm>
                <a:off x="439378" y="193452"/>
                <a:ext cx="485818" cy="454931"/>
                <a:chOff x="377276" y="193452"/>
                <a:chExt cx="485818" cy="454931"/>
              </a:xfrm>
            </p:grpSpPr>
            <p:sp>
              <p:nvSpPr>
                <p:cNvPr id="1523" name="図形 3448"/>
                <p:cNvSpPr/>
                <p:nvPr/>
              </p:nvSpPr>
              <p:spPr>
                <a:xfrm>
                  <a:off x="452806" y="378401"/>
                  <a:ext cx="365646" cy="2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4944" y="3231"/>
                      </a:moveTo>
                      <a:lnTo>
                        <a:pt x="502" y="-1"/>
                      </a:lnTo>
                      <a:lnTo>
                        <a:pt x="-1" y="4422"/>
                      </a:lnTo>
                      <a:lnTo>
                        <a:pt x="10423" y="6633"/>
                      </a:lnTo>
                      <a:lnTo>
                        <a:pt x="8791" y="21600"/>
                      </a:lnTo>
                      <a:lnTo>
                        <a:pt x="21600" y="21600"/>
                      </a:lnTo>
                      <a:cubicBezTo>
                        <a:pt x="20931" y="15420"/>
                        <a:pt x="20697" y="10375"/>
                        <a:pt x="18572" y="2891"/>
                      </a:cubicBezTo>
                      <a:cubicBezTo>
                        <a:pt x="16926" y="-850"/>
                        <a:pt x="16157" y="3401"/>
                        <a:pt x="14944" y="3231"/>
                      </a:cubicBezTo>
                      <a:close/>
                    </a:path>
                  </a:pathLst>
                </a:custGeom>
                <a:solidFill>
                  <a:srgbClr val="77B7E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24" name="図形 3457"/>
                <p:cNvSpPr/>
                <p:nvPr/>
              </p:nvSpPr>
              <p:spPr>
                <a:xfrm>
                  <a:off x="661139" y="416666"/>
                  <a:ext cx="72392" cy="7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1963"/>
                      </a:moveTo>
                      <a:lnTo>
                        <a:pt x="9529" y="21600"/>
                      </a:lnTo>
                      <a:lnTo>
                        <a:pt x="635" y="654"/>
                      </a:lnTo>
                      <a:lnTo>
                        <a:pt x="21600" y="1963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25" name="図形 3456"/>
                <p:cNvSpPr/>
                <p:nvPr/>
              </p:nvSpPr>
              <p:spPr>
                <a:xfrm>
                  <a:off x="727040" y="467687"/>
                  <a:ext cx="85154" cy="1699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400" y="1080"/>
                      </a:moveTo>
                      <a:lnTo>
                        <a:pt x="11880" y="7560"/>
                      </a:lnTo>
                      <a:lnTo>
                        <a:pt x="540" y="15660"/>
                      </a:lnTo>
                      <a:lnTo>
                        <a:pt x="12960" y="21330"/>
                      </a:lnTo>
                      <a:lnTo>
                        <a:pt x="21060" y="17010"/>
                      </a:lnTo>
                      <a:lnTo>
                        <a:pt x="21600" y="5400"/>
                      </a:lnTo>
                      <a:cubicBezTo>
                        <a:pt x="19980" y="4590"/>
                        <a:pt x="18900" y="3780"/>
                        <a:pt x="17280" y="2970"/>
                      </a:cubicBezTo>
                      <a:lnTo>
                        <a:pt x="9180" y="0"/>
                      </a:lnTo>
                    </a:path>
                  </a:pathLst>
                </a:custGeom>
                <a:solidFill>
                  <a:srgbClr val="50A2D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26" name="図形 3454"/>
                <p:cNvSpPr/>
                <p:nvPr/>
              </p:nvSpPr>
              <p:spPr>
                <a:xfrm>
                  <a:off x="731292" y="410289"/>
                  <a:ext cx="131802" cy="2083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225" y="0"/>
                      </a:moveTo>
                      <a:cubicBezTo>
                        <a:pt x="22297" y="7714"/>
                        <a:pt x="21600" y="10359"/>
                        <a:pt x="21600" y="10800"/>
                      </a:cubicBezTo>
                      <a:cubicBezTo>
                        <a:pt x="21252" y="14988"/>
                        <a:pt x="14284" y="18073"/>
                        <a:pt x="7664" y="21600"/>
                      </a:cubicBezTo>
                      <a:lnTo>
                        <a:pt x="0" y="18734"/>
                      </a:lnTo>
                      <a:lnTo>
                        <a:pt x="10451" y="11902"/>
                      </a:lnTo>
                      <a:lnTo>
                        <a:pt x="2089" y="7053"/>
                      </a:lnTo>
                      <a:lnTo>
                        <a:pt x="5225" y="0"/>
                      </a:lnTo>
                      <a:close/>
                    </a:path>
                  </a:pathLst>
                </a:custGeom>
                <a:solidFill>
                  <a:srgbClr val="77B7E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27" name="楕円 3447"/>
                <p:cNvSpPr/>
                <p:nvPr/>
              </p:nvSpPr>
              <p:spPr>
                <a:xfrm>
                  <a:off x="586734" y="204081"/>
                  <a:ext cx="218962" cy="225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976" y="0"/>
                        <a:pt x="11115" y="0"/>
                      </a:cubicBezTo>
                      <a:cubicBezTo>
                        <a:pt x="17253" y="0"/>
                        <a:pt x="21600" y="7281"/>
                        <a:pt x="21600" y="13245"/>
                      </a:cubicBezTo>
                      <a:cubicBezTo>
                        <a:pt x="21600" y="19210"/>
                        <a:pt x="17253" y="21600"/>
                        <a:pt x="11115" y="21600"/>
                      </a:cubicBezTo>
                      <a:cubicBezTo>
                        <a:pt x="4976" y="21600"/>
                        <a:pt x="0" y="16765"/>
                        <a:pt x="0" y="10800"/>
                      </a:cubicBezTo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28" name="図形 3449"/>
                <p:cNvSpPr/>
                <p:nvPr/>
              </p:nvSpPr>
              <p:spPr>
                <a:xfrm>
                  <a:off x="377276" y="367772"/>
                  <a:ext cx="88653" cy="68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085" y="4050"/>
                      </a:moveTo>
                      <a:lnTo>
                        <a:pt x="1028" y="675"/>
                      </a:lnTo>
                      <a:cubicBezTo>
                        <a:pt x="1028" y="2025"/>
                        <a:pt x="-514" y="3375"/>
                        <a:pt x="514" y="4725"/>
                      </a:cubicBezTo>
                      <a:cubicBezTo>
                        <a:pt x="2057" y="8100"/>
                        <a:pt x="5657" y="5400"/>
                        <a:pt x="7714" y="7425"/>
                      </a:cubicBezTo>
                      <a:cubicBezTo>
                        <a:pt x="2057" y="18225"/>
                        <a:pt x="15942" y="27675"/>
                        <a:pt x="20057" y="17550"/>
                      </a:cubicBezTo>
                      <a:lnTo>
                        <a:pt x="21085" y="4050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29" name="楕円 3450"/>
                <p:cNvSpPr/>
                <p:nvPr/>
              </p:nvSpPr>
              <p:spPr>
                <a:xfrm flipH="1">
                  <a:off x="727074" y="325492"/>
                  <a:ext cx="21557" cy="21557"/>
                </a:xfrm>
                <a:prstGeom prst="ellipse">
                  <a:avLst/>
                </a:prstGeom>
                <a:solidFill>
                  <a:srgbClr val="40404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30" name="図形 3451"/>
                <p:cNvSpPr/>
                <p:nvPr/>
              </p:nvSpPr>
              <p:spPr>
                <a:xfrm>
                  <a:off x="784335" y="320988"/>
                  <a:ext cx="27771" cy="467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8100" y="800"/>
                      </a:moveTo>
                      <a:lnTo>
                        <a:pt x="21600" y="20800"/>
                      </a:lnTo>
                      <a:lnTo>
                        <a:pt x="1350" y="21600"/>
                      </a:lnTo>
                      <a:lnTo>
                        <a:pt x="8100" y="800"/>
                      </a:lnTo>
                      <a:close/>
                    </a:path>
                  </a:pathLst>
                </a:custGeom>
                <a:solidFill>
                  <a:srgbClr val="F6D7A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31" name="図形 3452"/>
                <p:cNvSpPr/>
                <p:nvPr/>
              </p:nvSpPr>
              <p:spPr>
                <a:xfrm>
                  <a:off x="728264" y="382316"/>
                  <a:ext cx="46275" cy="199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-1" y="0"/>
                      </a:moveTo>
                      <a:lnTo>
                        <a:pt x="21600" y="959"/>
                      </a:lnTo>
                      <a:cubicBezTo>
                        <a:pt x="21290" y="12960"/>
                        <a:pt x="16639" y="20880"/>
                        <a:pt x="9301" y="21600"/>
                      </a:cubicBezTo>
                      <a:cubicBezTo>
                        <a:pt x="3617" y="20160"/>
                        <a:pt x="1240" y="13440"/>
                        <a:pt x="-1" y="0"/>
                      </a:cubicBezTo>
                      <a:close/>
                    </a:path>
                  </a:pathLst>
                </a:custGeom>
                <a:solidFill>
                  <a:srgbClr val="AF4B4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32" name="図形 3453"/>
                <p:cNvSpPr/>
                <p:nvPr/>
              </p:nvSpPr>
              <p:spPr>
                <a:xfrm>
                  <a:off x="573979" y="193452"/>
                  <a:ext cx="238095" cy="233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0958" y="7429"/>
                      </a:moveTo>
                      <a:lnTo>
                        <a:pt x="10183" y="15498"/>
                      </a:lnTo>
                      <a:lnTo>
                        <a:pt x="7282" y="12152"/>
                      </a:lnTo>
                      <a:cubicBezTo>
                        <a:pt x="4959" y="14317"/>
                        <a:pt x="7668" y="19828"/>
                        <a:pt x="10376" y="17466"/>
                      </a:cubicBezTo>
                      <a:lnTo>
                        <a:pt x="10029" y="21600"/>
                      </a:lnTo>
                      <a:cubicBezTo>
                        <a:pt x="6935" y="21600"/>
                        <a:pt x="4767" y="20221"/>
                        <a:pt x="2445" y="18253"/>
                      </a:cubicBezTo>
                      <a:cubicBezTo>
                        <a:pt x="-266" y="13352"/>
                        <a:pt x="-2229" y="6088"/>
                        <a:pt x="4959" y="1130"/>
                      </a:cubicBezTo>
                      <a:cubicBezTo>
                        <a:pt x="12119" y="-2214"/>
                        <a:pt x="20825" y="2115"/>
                        <a:pt x="21600" y="9593"/>
                      </a:cubicBezTo>
                      <a:cubicBezTo>
                        <a:pt x="20052" y="9593"/>
                        <a:pt x="18117" y="7625"/>
                        <a:pt x="17343" y="7625"/>
                      </a:cubicBezTo>
                      <a:cubicBezTo>
                        <a:pt x="18117" y="11955"/>
                        <a:pt x="15989" y="10578"/>
                        <a:pt x="14633" y="7823"/>
                      </a:cubicBezTo>
                      <a:cubicBezTo>
                        <a:pt x="15409" y="12743"/>
                        <a:pt x="12505" y="9200"/>
                        <a:pt x="10764" y="8019"/>
                      </a:cubicBezTo>
                      <a:lnTo>
                        <a:pt x="10958" y="7429"/>
                      </a:lnTo>
                      <a:close/>
                    </a:path>
                  </a:pathLst>
                </a:custGeom>
                <a:solidFill>
                  <a:srgbClr val="A18B7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33" name="図形 3455"/>
                <p:cNvSpPr/>
                <p:nvPr/>
              </p:nvSpPr>
              <p:spPr>
                <a:xfrm>
                  <a:off x="714272" y="588860"/>
                  <a:ext cx="60643" cy="54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958" y="864"/>
                      </a:moveTo>
                      <a:cubicBezTo>
                        <a:pt x="-11917" y="11232"/>
                        <a:pt x="18620" y="35424"/>
                        <a:pt x="20855" y="12096"/>
                      </a:cubicBezTo>
                      <a:lnTo>
                        <a:pt x="5958" y="864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1534" name="グループ 4524"/>
              <p:cNvGrpSpPr/>
              <p:nvPr/>
            </p:nvGrpSpPr>
            <p:grpSpPr>
              <a:xfrm>
                <a:off x="992772" y="184948"/>
                <a:ext cx="250850" cy="459303"/>
                <a:chOff x="992772" y="184948"/>
                <a:chExt cx="250850" cy="459303"/>
              </a:xfrm>
            </p:grpSpPr>
            <p:grpSp>
              <p:nvGrpSpPr>
                <p:cNvPr id="1535" name="グループ 3483"/>
                <p:cNvGrpSpPr/>
                <p:nvPr/>
              </p:nvGrpSpPr>
              <p:grpSpPr>
                <a:xfrm>
                  <a:off x="992772" y="184948"/>
                  <a:ext cx="250850" cy="459303"/>
                  <a:chOff x="992772" y="184948"/>
                  <a:chExt cx="250850" cy="459303"/>
                </a:xfrm>
              </p:grpSpPr>
              <p:sp>
                <p:nvSpPr>
                  <p:cNvPr id="1536" name="図形 3463"/>
                  <p:cNvSpPr/>
                  <p:nvPr/>
                </p:nvSpPr>
                <p:spPr>
                  <a:xfrm>
                    <a:off x="1005527" y="408163"/>
                    <a:ext cx="225207" cy="2359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5387" y="583"/>
                        </a:moveTo>
                        <a:cubicBezTo>
                          <a:pt x="3608" y="2205"/>
                          <a:pt x="615" y="2141"/>
                          <a:pt x="51" y="5449"/>
                        </a:cubicBezTo>
                        <a:cubicBezTo>
                          <a:pt x="-356" y="9925"/>
                          <a:pt x="1481" y="10703"/>
                          <a:pt x="2126" y="13622"/>
                        </a:cubicBezTo>
                        <a:lnTo>
                          <a:pt x="1921" y="21600"/>
                        </a:lnTo>
                        <a:lnTo>
                          <a:pt x="20679" y="21600"/>
                        </a:lnTo>
                        <a:cubicBezTo>
                          <a:pt x="21409" y="16346"/>
                          <a:pt x="22331" y="11870"/>
                          <a:pt x="20679" y="5837"/>
                        </a:cubicBezTo>
                        <a:cubicBezTo>
                          <a:pt x="18848" y="389"/>
                          <a:pt x="17145" y="2075"/>
                          <a:pt x="15377" y="194"/>
                        </a:cubicBezTo>
                        <a:lnTo>
                          <a:pt x="9261" y="0"/>
                        </a:lnTo>
                      </a:path>
                    </a:pathLst>
                  </a:custGeom>
                  <a:solidFill>
                    <a:srgbClr val="88A6D3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37" name="図形 3479"/>
                  <p:cNvSpPr/>
                  <p:nvPr/>
                </p:nvSpPr>
                <p:spPr>
                  <a:xfrm>
                    <a:off x="1005461" y="352730"/>
                    <a:ext cx="61227" cy="926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979" y="0"/>
                        </a:moveTo>
                        <a:cubicBezTo>
                          <a:pt x="2979" y="3927"/>
                          <a:pt x="2979" y="7363"/>
                          <a:pt x="2979" y="9818"/>
                        </a:cubicBezTo>
                        <a:cubicBezTo>
                          <a:pt x="2979" y="12272"/>
                          <a:pt x="0" y="15709"/>
                          <a:pt x="744" y="17181"/>
                        </a:cubicBezTo>
                        <a:cubicBezTo>
                          <a:pt x="1489" y="18654"/>
                          <a:pt x="5958" y="21109"/>
                          <a:pt x="7448" y="19636"/>
                        </a:cubicBezTo>
                        <a:cubicBezTo>
                          <a:pt x="8937" y="18163"/>
                          <a:pt x="11917" y="8345"/>
                          <a:pt x="11917" y="8345"/>
                        </a:cubicBezTo>
                        <a:cubicBezTo>
                          <a:pt x="11917" y="8345"/>
                          <a:pt x="8937" y="19145"/>
                          <a:pt x="9682" y="20618"/>
                        </a:cubicBezTo>
                        <a:cubicBezTo>
                          <a:pt x="10427" y="22090"/>
                          <a:pt x="18620" y="20127"/>
                          <a:pt x="20110" y="19145"/>
                        </a:cubicBezTo>
                        <a:cubicBezTo>
                          <a:pt x="21600" y="18163"/>
                          <a:pt x="21600" y="15709"/>
                          <a:pt x="20855" y="12763"/>
                        </a:cubicBezTo>
                        <a:cubicBezTo>
                          <a:pt x="20110" y="9818"/>
                          <a:pt x="16386" y="5890"/>
                          <a:pt x="12662" y="1472"/>
                        </a:cubicBezTo>
                      </a:path>
                    </a:pathLst>
                  </a:custGeom>
                  <a:solidFill>
                    <a:srgbClr val="8F7961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38" name="図形 3468"/>
                  <p:cNvSpPr/>
                  <p:nvPr/>
                </p:nvSpPr>
                <p:spPr>
                  <a:xfrm>
                    <a:off x="1069093" y="418792"/>
                    <a:ext cx="89733" cy="531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0"/>
                        </a:moveTo>
                        <a:cubicBezTo>
                          <a:pt x="16912" y="6624"/>
                          <a:pt x="15572" y="22464"/>
                          <a:pt x="10047" y="21600"/>
                        </a:cubicBezTo>
                        <a:cubicBezTo>
                          <a:pt x="4019" y="21600"/>
                          <a:pt x="502" y="10368"/>
                          <a:pt x="0" y="864"/>
                        </a:cubicBez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F7E3B2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39" name="楕円 3458"/>
                  <p:cNvSpPr/>
                  <p:nvPr/>
                </p:nvSpPr>
                <p:spPr>
                  <a:xfrm>
                    <a:off x="996820" y="212898"/>
                    <a:ext cx="225187" cy="225187"/>
                  </a:xfrm>
                  <a:prstGeom prst="ellipse">
                    <a:avLst/>
                  </a:pr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40" name="図形 3464"/>
                  <p:cNvSpPr/>
                  <p:nvPr/>
                </p:nvSpPr>
                <p:spPr>
                  <a:xfrm>
                    <a:off x="1018282" y="463435"/>
                    <a:ext cx="23464" cy="873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526"/>
                        </a:moveTo>
                        <a:lnTo>
                          <a:pt x="9818" y="21600"/>
                        </a:lnTo>
                        <a:lnTo>
                          <a:pt x="1963" y="17385"/>
                        </a:lnTo>
                        <a:cubicBezTo>
                          <a:pt x="1963" y="15804"/>
                          <a:pt x="3927" y="14751"/>
                          <a:pt x="3927" y="13170"/>
                        </a:cubicBezTo>
                        <a:lnTo>
                          <a:pt x="21600" y="526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41" name="図形 3467"/>
                  <p:cNvSpPr/>
                  <p:nvPr/>
                </p:nvSpPr>
                <p:spPr>
                  <a:xfrm>
                    <a:off x="1086324" y="492970"/>
                    <a:ext cx="102241" cy="1446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317"/>
                        </a:moveTo>
                        <a:lnTo>
                          <a:pt x="6300" y="21600"/>
                        </a:lnTo>
                        <a:lnTo>
                          <a:pt x="450" y="21600"/>
                        </a:lnTo>
                        <a:lnTo>
                          <a:pt x="21600" y="317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42" name="図形 3482"/>
                  <p:cNvSpPr/>
                  <p:nvPr/>
                </p:nvSpPr>
                <p:spPr>
                  <a:xfrm>
                    <a:off x="1043582" y="414539"/>
                    <a:ext cx="138389" cy="892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4500" y="4114"/>
                        </a:moveTo>
                        <a:lnTo>
                          <a:pt x="9300" y="12857"/>
                        </a:lnTo>
                        <a:lnTo>
                          <a:pt x="15600" y="0"/>
                        </a:lnTo>
                        <a:lnTo>
                          <a:pt x="21600" y="4114"/>
                        </a:lnTo>
                        <a:lnTo>
                          <a:pt x="11400" y="21600"/>
                        </a:lnTo>
                        <a:lnTo>
                          <a:pt x="8700" y="13886"/>
                        </a:lnTo>
                        <a:lnTo>
                          <a:pt x="4500" y="18514"/>
                        </a:lnTo>
                        <a:lnTo>
                          <a:pt x="0" y="11314"/>
                        </a:lnTo>
                        <a:lnTo>
                          <a:pt x="2687" y="515"/>
                        </a:lnTo>
                      </a:path>
                    </a:pathLst>
                  </a:custGeom>
                  <a:solidFill>
                    <a:sysClr val="window" lastClr="FFFFFF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43" name="図形 3469"/>
                  <p:cNvSpPr/>
                  <p:nvPr/>
                </p:nvSpPr>
                <p:spPr>
                  <a:xfrm>
                    <a:off x="1175595" y="593112"/>
                    <a:ext cx="34168" cy="511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900"/>
                        </a:moveTo>
                        <a:lnTo>
                          <a:pt x="1350" y="21600"/>
                        </a:lnTo>
                        <a:lnTo>
                          <a:pt x="13500" y="21600"/>
                        </a:lnTo>
                        <a:lnTo>
                          <a:pt x="21600" y="900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44" name="図形 3470"/>
                  <p:cNvSpPr/>
                  <p:nvPr/>
                </p:nvSpPr>
                <p:spPr>
                  <a:xfrm>
                    <a:off x="1024659" y="306122"/>
                    <a:ext cx="29831" cy="57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6971" y="800"/>
                        </a:moveTo>
                        <a:lnTo>
                          <a:pt x="1542" y="17600"/>
                        </a:lnTo>
                        <a:lnTo>
                          <a:pt x="21600" y="21600"/>
                        </a:lnTo>
                        <a:lnTo>
                          <a:pt x="16971" y="800"/>
                        </a:lnTo>
                        <a:close/>
                      </a:path>
                    </a:pathLst>
                  </a:custGeom>
                  <a:solidFill>
                    <a:srgbClr val="F6D7A5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45" name="楕円 3471"/>
                  <p:cNvSpPr/>
                  <p:nvPr/>
                </p:nvSpPr>
                <p:spPr>
                  <a:xfrm>
                    <a:off x="1009171" y="316901"/>
                    <a:ext cx="19370" cy="19370"/>
                  </a:xfrm>
                  <a:prstGeom prst="ellipse">
                    <a:avLst/>
                  </a:prstGeom>
                  <a:solidFill>
                    <a:srgbClr val="404040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46" name="楕円 3472"/>
                  <p:cNvSpPr/>
                  <p:nvPr/>
                </p:nvSpPr>
                <p:spPr>
                  <a:xfrm>
                    <a:off x="1102688" y="334694"/>
                    <a:ext cx="19370" cy="19370"/>
                  </a:xfrm>
                  <a:prstGeom prst="ellipse">
                    <a:avLst/>
                  </a:prstGeom>
                  <a:solidFill>
                    <a:srgbClr val="404040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47" name="図形 3473"/>
                  <p:cNvSpPr/>
                  <p:nvPr/>
                </p:nvSpPr>
                <p:spPr>
                  <a:xfrm>
                    <a:off x="1067791" y="390489"/>
                    <a:ext cx="37540" cy="197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0" y="2147"/>
                        </a:moveTo>
                        <a:lnTo>
                          <a:pt x="21600" y="-1"/>
                        </a:lnTo>
                        <a:cubicBezTo>
                          <a:pt x="21221" y="10778"/>
                          <a:pt x="17811" y="18681"/>
                          <a:pt x="10611" y="21465"/>
                        </a:cubicBezTo>
                        <a:cubicBezTo>
                          <a:pt x="5305" y="22896"/>
                          <a:pt x="1137" y="15089"/>
                          <a:pt x="0" y="2147"/>
                        </a:cubicBezTo>
                        <a:close/>
                      </a:path>
                    </a:pathLst>
                  </a:custGeom>
                  <a:solidFill>
                    <a:srgbClr val="AF4B41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48" name="図形 3476"/>
                  <p:cNvSpPr/>
                  <p:nvPr/>
                </p:nvSpPr>
                <p:spPr>
                  <a:xfrm>
                    <a:off x="992772" y="197704"/>
                    <a:ext cx="144557" cy="112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4222"/>
                        </a:moveTo>
                        <a:cubicBezTo>
                          <a:pt x="14679" y="10015"/>
                          <a:pt x="5718" y="11004"/>
                          <a:pt x="838" y="21600"/>
                        </a:cubicBezTo>
                        <a:cubicBezTo>
                          <a:pt x="-1075" y="12692"/>
                          <a:pt x="200" y="9589"/>
                          <a:pt x="3708" y="4325"/>
                        </a:cubicBezTo>
                        <a:cubicBezTo>
                          <a:pt x="11049" y="-5394"/>
                          <a:pt x="17348" y="4220"/>
                          <a:pt x="21600" y="4222"/>
                        </a:cubicBezTo>
                        <a:close/>
                      </a:path>
                    </a:pathLst>
                  </a:custGeom>
                  <a:solidFill>
                    <a:srgbClr val="8F7961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49" name="図形 3474"/>
                  <p:cNvSpPr/>
                  <p:nvPr/>
                </p:nvSpPr>
                <p:spPr>
                  <a:xfrm>
                    <a:off x="1014030" y="184948"/>
                    <a:ext cx="229591" cy="2637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235" y="3641"/>
                        </a:moveTo>
                        <a:cubicBezTo>
                          <a:pt x="-3732" y="7531"/>
                          <a:pt x="7448" y="12861"/>
                          <a:pt x="12495" y="12121"/>
                        </a:cubicBezTo>
                        <a:lnTo>
                          <a:pt x="12495" y="16487"/>
                        </a:lnTo>
                        <a:cubicBezTo>
                          <a:pt x="13492" y="14041"/>
                          <a:pt x="16082" y="14217"/>
                          <a:pt x="15283" y="17187"/>
                        </a:cubicBezTo>
                        <a:cubicBezTo>
                          <a:pt x="12296" y="16663"/>
                          <a:pt x="11400" y="22112"/>
                          <a:pt x="12096" y="21556"/>
                        </a:cubicBezTo>
                        <a:cubicBezTo>
                          <a:pt x="14200" y="21904"/>
                          <a:pt x="14487" y="19925"/>
                          <a:pt x="15682" y="19109"/>
                        </a:cubicBezTo>
                        <a:cubicBezTo>
                          <a:pt x="15855" y="19823"/>
                          <a:pt x="15200" y="20719"/>
                          <a:pt x="16200" y="21251"/>
                        </a:cubicBezTo>
                        <a:cubicBezTo>
                          <a:pt x="17920" y="21285"/>
                          <a:pt x="17675" y="19051"/>
                          <a:pt x="18273" y="17886"/>
                        </a:cubicBezTo>
                        <a:cubicBezTo>
                          <a:pt x="18200" y="20893"/>
                          <a:pt x="19400" y="21600"/>
                          <a:pt x="19667" y="19284"/>
                        </a:cubicBezTo>
                        <a:cubicBezTo>
                          <a:pt x="25840" y="10904"/>
                          <a:pt x="16492" y="-7908"/>
                          <a:pt x="1235" y="3641"/>
                        </a:cubicBezTo>
                        <a:close/>
                      </a:path>
                    </a:pathLst>
                  </a:custGeom>
                  <a:solidFill>
                    <a:srgbClr val="8F7961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</p:grpSp>
        </p:grpSp>
        <p:sp>
          <p:nvSpPr>
            <p:cNvPr id="1550" name="楕円 4572"/>
            <p:cNvSpPr/>
            <p:nvPr/>
          </p:nvSpPr>
          <p:spPr>
            <a:xfrm>
              <a:off x="590843" y="199003"/>
              <a:ext cx="6786" cy="6786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551" name="楕円 4573"/>
            <p:cNvSpPr/>
            <p:nvPr/>
          </p:nvSpPr>
          <p:spPr>
            <a:xfrm>
              <a:off x="662865" y="200758"/>
              <a:ext cx="6786" cy="6786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552" name="グループ 5154"/>
          <p:cNvGrpSpPr/>
          <p:nvPr/>
        </p:nvGrpSpPr>
        <p:grpSpPr>
          <a:xfrm>
            <a:off x="459075" y="6486955"/>
            <a:ext cx="358655" cy="656713"/>
            <a:chOff x="56799" y="709787"/>
            <a:chExt cx="39224" cy="71819"/>
          </a:xfrm>
        </p:grpSpPr>
        <p:grpSp>
          <p:nvGrpSpPr>
            <p:cNvPr id="1553" name="グループ 4524"/>
            <p:cNvGrpSpPr/>
            <p:nvPr/>
          </p:nvGrpSpPr>
          <p:grpSpPr>
            <a:xfrm>
              <a:off x="56799" y="709787"/>
              <a:ext cx="39224" cy="71819"/>
              <a:chOff x="992772" y="184948"/>
              <a:chExt cx="250850" cy="459303"/>
            </a:xfrm>
          </p:grpSpPr>
          <p:grpSp>
            <p:nvGrpSpPr>
              <p:cNvPr id="1554" name="グループ 3483"/>
              <p:cNvGrpSpPr/>
              <p:nvPr/>
            </p:nvGrpSpPr>
            <p:grpSpPr>
              <a:xfrm>
                <a:off x="992772" y="184948"/>
                <a:ext cx="250850" cy="459303"/>
                <a:chOff x="992772" y="184948"/>
                <a:chExt cx="250850" cy="459303"/>
              </a:xfrm>
            </p:grpSpPr>
            <p:sp>
              <p:nvSpPr>
                <p:cNvPr id="1555" name="図形 3463"/>
                <p:cNvSpPr/>
                <p:nvPr/>
              </p:nvSpPr>
              <p:spPr>
                <a:xfrm>
                  <a:off x="1005527" y="408163"/>
                  <a:ext cx="225207" cy="235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387" y="583"/>
                      </a:moveTo>
                      <a:cubicBezTo>
                        <a:pt x="3608" y="2205"/>
                        <a:pt x="615" y="2141"/>
                        <a:pt x="51" y="5449"/>
                      </a:cubicBezTo>
                      <a:cubicBezTo>
                        <a:pt x="-356" y="9925"/>
                        <a:pt x="1481" y="10703"/>
                        <a:pt x="2126" y="13622"/>
                      </a:cubicBezTo>
                      <a:lnTo>
                        <a:pt x="1921" y="21600"/>
                      </a:lnTo>
                      <a:lnTo>
                        <a:pt x="20679" y="21600"/>
                      </a:lnTo>
                      <a:cubicBezTo>
                        <a:pt x="21409" y="16346"/>
                        <a:pt x="22331" y="11870"/>
                        <a:pt x="20679" y="5837"/>
                      </a:cubicBezTo>
                      <a:cubicBezTo>
                        <a:pt x="18848" y="389"/>
                        <a:pt x="17145" y="2075"/>
                        <a:pt x="15377" y="194"/>
                      </a:cubicBezTo>
                      <a:lnTo>
                        <a:pt x="9261" y="0"/>
                      </a:lnTo>
                    </a:path>
                  </a:pathLst>
                </a:custGeom>
                <a:solidFill>
                  <a:srgbClr val="88A6D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56" name="図形 3479"/>
                <p:cNvSpPr/>
                <p:nvPr/>
              </p:nvSpPr>
              <p:spPr>
                <a:xfrm>
                  <a:off x="1005461" y="352730"/>
                  <a:ext cx="61227" cy="92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979" y="0"/>
                      </a:moveTo>
                      <a:cubicBezTo>
                        <a:pt x="2979" y="3927"/>
                        <a:pt x="2979" y="7363"/>
                        <a:pt x="2979" y="9818"/>
                      </a:cubicBezTo>
                      <a:cubicBezTo>
                        <a:pt x="2979" y="12272"/>
                        <a:pt x="0" y="15709"/>
                        <a:pt x="744" y="17181"/>
                      </a:cubicBezTo>
                      <a:cubicBezTo>
                        <a:pt x="1489" y="18654"/>
                        <a:pt x="5958" y="21109"/>
                        <a:pt x="7448" y="19636"/>
                      </a:cubicBezTo>
                      <a:cubicBezTo>
                        <a:pt x="8937" y="18163"/>
                        <a:pt x="11917" y="8345"/>
                        <a:pt x="11917" y="8345"/>
                      </a:cubicBezTo>
                      <a:cubicBezTo>
                        <a:pt x="11917" y="8345"/>
                        <a:pt x="8937" y="19145"/>
                        <a:pt x="9682" y="20618"/>
                      </a:cubicBezTo>
                      <a:cubicBezTo>
                        <a:pt x="10427" y="22090"/>
                        <a:pt x="18620" y="20127"/>
                        <a:pt x="20110" y="19145"/>
                      </a:cubicBezTo>
                      <a:cubicBezTo>
                        <a:pt x="21600" y="18163"/>
                        <a:pt x="21600" y="15709"/>
                        <a:pt x="20855" y="12763"/>
                      </a:cubicBezTo>
                      <a:cubicBezTo>
                        <a:pt x="20110" y="9818"/>
                        <a:pt x="16386" y="5890"/>
                        <a:pt x="12662" y="1472"/>
                      </a:cubicBezTo>
                    </a:path>
                  </a:pathLst>
                </a:custGeom>
                <a:solidFill>
                  <a:srgbClr val="8F796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57" name="図形 3468"/>
                <p:cNvSpPr/>
                <p:nvPr/>
              </p:nvSpPr>
              <p:spPr>
                <a:xfrm>
                  <a:off x="1069093" y="418792"/>
                  <a:ext cx="89733" cy="53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0"/>
                      </a:moveTo>
                      <a:cubicBezTo>
                        <a:pt x="16912" y="6624"/>
                        <a:pt x="15572" y="22464"/>
                        <a:pt x="10047" y="21600"/>
                      </a:cubicBezTo>
                      <a:cubicBezTo>
                        <a:pt x="4019" y="21600"/>
                        <a:pt x="502" y="10368"/>
                        <a:pt x="0" y="864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F7E3B2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58" name="楕円 3458"/>
                <p:cNvSpPr/>
                <p:nvPr/>
              </p:nvSpPr>
              <p:spPr>
                <a:xfrm>
                  <a:off x="996820" y="212898"/>
                  <a:ext cx="225187" cy="225187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59" name="図形 3464"/>
                <p:cNvSpPr/>
                <p:nvPr/>
              </p:nvSpPr>
              <p:spPr>
                <a:xfrm>
                  <a:off x="1018282" y="463435"/>
                  <a:ext cx="23464" cy="87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526"/>
                      </a:moveTo>
                      <a:lnTo>
                        <a:pt x="9818" y="21600"/>
                      </a:lnTo>
                      <a:lnTo>
                        <a:pt x="1963" y="17385"/>
                      </a:lnTo>
                      <a:cubicBezTo>
                        <a:pt x="1963" y="15804"/>
                        <a:pt x="3927" y="14751"/>
                        <a:pt x="3927" y="13170"/>
                      </a:cubicBezTo>
                      <a:lnTo>
                        <a:pt x="21600" y="526"/>
                      </a:lnTo>
                      <a:close/>
                    </a:path>
                  </a:pathLst>
                </a:custGeom>
                <a:solidFill>
                  <a:srgbClr val="7094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60" name="図形 3467"/>
                <p:cNvSpPr/>
                <p:nvPr/>
              </p:nvSpPr>
              <p:spPr>
                <a:xfrm>
                  <a:off x="1086324" y="492970"/>
                  <a:ext cx="102241" cy="1446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317"/>
                      </a:moveTo>
                      <a:lnTo>
                        <a:pt x="6300" y="21600"/>
                      </a:lnTo>
                      <a:lnTo>
                        <a:pt x="450" y="21600"/>
                      </a:lnTo>
                      <a:lnTo>
                        <a:pt x="21600" y="317"/>
                      </a:lnTo>
                      <a:close/>
                    </a:path>
                  </a:pathLst>
                </a:custGeom>
                <a:solidFill>
                  <a:srgbClr val="7094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61" name="図形 3482"/>
                <p:cNvSpPr/>
                <p:nvPr/>
              </p:nvSpPr>
              <p:spPr>
                <a:xfrm>
                  <a:off x="1043582" y="414539"/>
                  <a:ext cx="138389" cy="89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4500" y="4114"/>
                      </a:moveTo>
                      <a:lnTo>
                        <a:pt x="9300" y="12857"/>
                      </a:lnTo>
                      <a:lnTo>
                        <a:pt x="15600" y="0"/>
                      </a:lnTo>
                      <a:lnTo>
                        <a:pt x="21600" y="4114"/>
                      </a:lnTo>
                      <a:lnTo>
                        <a:pt x="11400" y="21600"/>
                      </a:lnTo>
                      <a:lnTo>
                        <a:pt x="8700" y="13886"/>
                      </a:lnTo>
                      <a:lnTo>
                        <a:pt x="4500" y="18514"/>
                      </a:lnTo>
                      <a:lnTo>
                        <a:pt x="0" y="11314"/>
                      </a:lnTo>
                      <a:lnTo>
                        <a:pt x="2687" y="515"/>
                      </a:lnTo>
                    </a:path>
                  </a:pathLst>
                </a:cu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62" name="図形 3469"/>
                <p:cNvSpPr/>
                <p:nvPr/>
              </p:nvSpPr>
              <p:spPr>
                <a:xfrm>
                  <a:off x="1175595" y="593112"/>
                  <a:ext cx="34168" cy="51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900"/>
                      </a:moveTo>
                      <a:lnTo>
                        <a:pt x="1350" y="21600"/>
                      </a:lnTo>
                      <a:lnTo>
                        <a:pt x="13500" y="21600"/>
                      </a:lnTo>
                      <a:lnTo>
                        <a:pt x="21600" y="900"/>
                      </a:lnTo>
                      <a:close/>
                    </a:path>
                  </a:pathLst>
                </a:custGeom>
                <a:solidFill>
                  <a:srgbClr val="7094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63" name="図形 3470"/>
                <p:cNvSpPr/>
                <p:nvPr/>
              </p:nvSpPr>
              <p:spPr>
                <a:xfrm>
                  <a:off x="1024659" y="306122"/>
                  <a:ext cx="29831" cy="57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6971" y="800"/>
                      </a:moveTo>
                      <a:lnTo>
                        <a:pt x="1542" y="17600"/>
                      </a:lnTo>
                      <a:lnTo>
                        <a:pt x="21600" y="21600"/>
                      </a:lnTo>
                      <a:lnTo>
                        <a:pt x="16971" y="800"/>
                      </a:lnTo>
                      <a:close/>
                    </a:path>
                  </a:pathLst>
                </a:custGeom>
                <a:solidFill>
                  <a:srgbClr val="F6D7A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64" name="楕円 3471"/>
                <p:cNvSpPr/>
                <p:nvPr/>
              </p:nvSpPr>
              <p:spPr>
                <a:xfrm>
                  <a:off x="1009171" y="316901"/>
                  <a:ext cx="19370" cy="19370"/>
                </a:xfrm>
                <a:prstGeom prst="ellipse">
                  <a:avLst/>
                </a:prstGeom>
                <a:solidFill>
                  <a:srgbClr val="40404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65" name="楕円 3472"/>
                <p:cNvSpPr/>
                <p:nvPr/>
              </p:nvSpPr>
              <p:spPr>
                <a:xfrm>
                  <a:off x="1102688" y="334694"/>
                  <a:ext cx="19370" cy="19370"/>
                </a:xfrm>
                <a:prstGeom prst="ellipse">
                  <a:avLst/>
                </a:prstGeom>
                <a:solidFill>
                  <a:srgbClr val="40404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66" name="図形 3473"/>
                <p:cNvSpPr/>
                <p:nvPr/>
              </p:nvSpPr>
              <p:spPr>
                <a:xfrm>
                  <a:off x="1067791" y="390489"/>
                  <a:ext cx="37540" cy="19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2147"/>
                      </a:moveTo>
                      <a:lnTo>
                        <a:pt x="21600" y="-1"/>
                      </a:lnTo>
                      <a:cubicBezTo>
                        <a:pt x="21221" y="10778"/>
                        <a:pt x="17811" y="18681"/>
                        <a:pt x="10611" y="21465"/>
                      </a:cubicBezTo>
                      <a:cubicBezTo>
                        <a:pt x="5305" y="22896"/>
                        <a:pt x="1137" y="15089"/>
                        <a:pt x="0" y="2147"/>
                      </a:cubicBezTo>
                      <a:close/>
                    </a:path>
                  </a:pathLst>
                </a:custGeom>
                <a:solidFill>
                  <a:srgbClr val="AF4B4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67" name="図形 3476"/>
                <p:cNvSpPr/>
                <p:nvPr/>
              </p:nvSpPr>
              <p:spPr>
                <a:xfrm>
                  <a:off x="992772" y="197704"/>
                  <a:ext cx="144557" cy="112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4222"/>
                      </a:moveTo>
                      <a:cubicBezTo>
                        <a:pt x="14679" y="10015"/>
                        <a:pt x="5718" y="11004"/>
                        <a:pt x="838" y="21600"/>
                      </a:cubicBezTo>
                      <a:cubicBezTo>
                        <a:pt x="-1075" y="12692"/>
                        <a:pt x="200" y="9589"/>
                        <a:pt x="3708" y="4325"/>
                      </a:cubicBezTo>
                      <a:cubicBezTo>
                        <a:pt x="11049" y="-5394"/>
                        <a:pt x="17348" y="4220"/>
                        <a:pt x="21600" y="4222"/>
                      </a:cubicBezTo>
                      <a:close/>
                    </a:path>
                  </a:pathLst>
                </a:custGeom>
                <a:solidFill>
                  <a:srgbClr val="8F796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568" name="図形 3474"/>
                <p:cNvSpPr/>
                <p:nvPr/>
              </p:nvSpPr>
              <p:spPr>
                <a:xfrm>
                  <a:off x="1014030" y="184948"/>
                  <a:ext cx="229591" cy="263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235" y="3641"/>
                      </a:moveTo>
                      <a:cubicBezTo>
                        <a:pt x="-3732" y="7531"/>
                        <a:pt x="7448" y="12861"/>
                        <a:pt x="12495" y="12121"/>
                      </a:cubicBezTo>
                      <a:lnTo>
                        <a:pt x="12495" y="16487"/>
                      </a:lnTo>
                      <a:cubicBezTo>
                        <a:pt x="13492" y="14041"/>
                        <a:pt x="16082" y="14217"/>
                        <a:pt x="15283" y="17187"/>
                      </a:cubicBezTo>
                      <a:cubicBezTo>
                        <a:pt x="12296" y="16663"/>
                        <a:pt x="11400" y="22112"/>
                        <a:pt x="12096" y="21556"/>
                      </a:cubicBezTo>
                      <a:cubicBezTo>
                        <a:pt x="14200" y="21904"/>
                        <a:pt x="14487" y="19925"/>
                        <a:pt x="15682" y="19109"/>
                      </a:cubicBezTo>
                      <a:cubicBezTo>
                        <a:pt x="15855" y="19823"/>
                        <a:pt x="15200" y="20719"/>
                        <a:pt x="16200" y="21251"/>
                      </a:cubicBezTo>
                      <a:cubicBezTo>
                        <a:pt x="17920" y="21285"/>
                        <a:pt x="17675" y="19051"/>
                        <a:pt x="18273" y="17886"/>
                      </a:cubicBezTo>
                      <a:cubicBezTo>
                        <a:pt x="18200" y="20893"/>
                        <a:pt x="19400" y="21600"/>
                        <a:pt x="19667" y="19284"/>
                      </a:cubicBezTo>
                      <a:cubicBezTo>
                        <a:pt x="25840" y="10904"/>
                        <a:pt x="16492" y="-7908"/>
                        <a:pt x="1235" y="3641"/>
                      </a:cubicBezTo>
                      <a:close/>
                    </a:path>
                  </a:pathLst>
                </a:custGeom>
                <a:solidFill>
                  <a:srgbClr val="8F796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sp>
          <p:nvSpPr>
            <p:cNvPr id="1569" name="楕円 4573"/>
            <p:cNvSpPr/>
            <p:nvPr/>
          </p:nvSpPr>
          <p:spPr>
            <a:xfrm>
              <a:off x="74935" y="736321"/>
              <a:ext cx="5282" cy="5282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570" name="グループ 5172"/>
          <p:cNvGrpSpPr/>
          <p:nvPr/>
        </p:nvGrpSpPr>
        <p:grpSpPr>
          <a:xfrm>
            <a:off x="932213" y="6505197"/>
            <a:ext cx="524783" cy="648822"/>
            <a:chOff x="109760" y="710285"/>
            <a:chExt cx="57391" cy="70957"/>
          </a:xfrm>
        </p:grpSpPr>
        <p:grpSp>
          <p:nvGrpSpPr>
            <p:cNvPr id="1571" name="グループ 4830"/>
            <p:cNvGrpSpPr/>
            <p:nvPr/>
          </p:nvGrpSpPr>
          <p:grpSpPr>
            <a:xfrm>
              <a:off x="109760" y="710285"/>
              <a:ext cx="57391" cy="70957"/>
              <a:chOff x="576213" y="552478"/>
              <a:chExt cx="217563" cy="268987"/>
            </a:xfrm>
          </p:grpSpPr>
          <p:grpSp>
            <p:nvGrpSpPr>
              <p:cNvPr id="1572" name="グループ 3797"/>
              <p:cNvGrpSpPr/>
              <p:nvPr/>
            </p:nvGrpSpPr>
            <p:grpSpPr>
              <a:xfrm>
                <a:off x="576213" y="561705"/>
                <a:ext cx="217563" cy="259760"/>
                <a:chOff x="970606" y="212560"/>
                <a:chExt cx="361492" cy="431604"/>
              </a:xfrm>
            </p:grpSpPr>
            <p:grpSp>
              <p:nvGrpSpPr>
                <p:cNvPr id="1573" name="グループ 3483"/>
                <p:cNvGrpSpPr/>
                <p:nvPr/>
              </p:nvGrpSpPr>
              <p:grpSpPr>
                <a:xfrm>
                  <a:off x="970606" y="212560"/>
                  <a:ext cx="361492" cy="431604"/>
                  <a:chOff x="970606" y="212560"/>
                  <a:chExt cx="361492" cy="431604"/>
                </a:xfrm>
              </p:grpSpPr>
              <p:sp>
                <p:nvSpPr>
                  <p:cNvPr id="1574" name="図形 3463"/>
                  <p:cNvSpPr/>
                  <p:nvPr/>
                </p:nvSpPr>
                <p:spPr>
                  <a:xfrm>
                    <a:off x="970606" y="407552"/>
                    <a:ext cx="361492" cy="2366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5437" y="582"/>
                        </a:moveTo>
                        <a:cubicBezTo>
                          <a:pt x="2738" y="600"/>
                          <a:pt x="350" y="17882"/>
                          <a:pt x="0" y="21188"/>
                        </a:cubicBezTo>
                        <a:lnTo>
                          <a:pt x="3285" y="21588"/>
                        </a:lnTo>
                        <a:lnTo>
                          <a:pt x="15578" y="21400"/>
                        </a:lnTo>
                        <a:cubicBezTo>
                          <a:pt x="15841" y="14200"/>
                          <a:pt x="17018" y="20800"/>
                          <a:pt x="17673" y="20800"/>
                        </a:cubicBezTo>
                        <a:lnTo>
                          <a:pt x="21600" y="20400"/>
                        </a:lnTo>
                        <a:cubicBezTo>
                          <a:pt x="18968" y="12400"/>
                          <a:pt x="18327" y="10200"/>
                          <a:pt x="14662" y="4000"/>
                        </a:cubicBezTo>
                        <a:cubicBezTo>
                          <a:pt x="12044" y="-400"/>
                          <a:pt x="12741" y="2074"/>
                          <a:pt x="11642" y="194"/>
                        </a:cubicBezTo>
                        <a:lnTo>
                          <a:pt x="7844" y="0"/>
                        </a:lnTo>
                      </a:path>
                    </a:pathLst>
                  </a:custGeom>
                  <a:solidFill>
                    <a:srgbClr val="73B1DB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75" name="図形 3468"/>
                  <p:cNvSpPr/>
                  <p:nvPr/>
                </p:nvSpPr>
                <p:spPr>
                  <a:xfrm>
                    <a:off x="1069195" y="418506"/>
                    <a:ext cx="89825" cy="854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0"/>
                        </a:moveTo>
                        <a:cubicBezTo>
                          <a:pt x="16912" y="4076"/>
                          <a:pt x="12644" y="12185"/>
                          <a:pt x="4741" y="21600"/>
                        </a:cubicBezTo>
                        <a:cubicBezTo>
                          <a:pt x="-527" y="9969"/>
                          <a:pt x="502" y="6380"/>
                          <a:pt x="0" y="532"/>
                        </a:cubicBez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ysClr val="window" lastClr="FFFFFF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76" name="楕円 3458"/>
                  <p:cNvSpPr/>
                  <p:nvPr/>
                </p:nvSpPr>
                <p:spPr>
                  <a:xfrm>
                    <a:off x="996419" y="212560"/>
                    <a:ext cx="225075" cy="2244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59" y="10800"/>
                        </a:moveTo>
                        <a:cubicBezTo>
                          <a:pt x="59" y="4835"/>
                          <a:pt x="4881" y="0"/>
                          <a:pt x="10830" y="0"/>
                        </a:cubicBezTo>
                        <a:cubicBezTo>
                          <a:pt x="16778" y="0"/>
                          <a:pt x="21600" y="4835"/>
                          <a:pt x="21600" y="10800"/>
                        </a:cubicBezTo>
                        <a:cubicBezTo>
                          <a:pt x="21600" y="16765"/>
                          <a:pt x="16778" y="21600"/>
                          <a:pt x="10830" y="21600"/>
                        </a:cubicBezTo>
                        <a:cubicBezTo>
                          <a:pt x="4881" y="21600"/>
                          <a:pt x="-651" y="19226"/>
                          <a:pt x="59" y="10800"/>
                        </a:cubicBezTo>
                      </a:path>
                    </a:pathLst>
                  </a:cu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77" name="図形 3470"/>
                  <p:cNvSpPr/>
                  <p:nvPr/>
                </p:nvSpPr>
                <p:spPr>
                  <a:xfrm>
                    <a:off x="1024659" y="306122"/>
                    <a:ext cx="29831" cy="57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6971" y="800"/>
                        </a:moveTo>
                        <a:lnTo>
                          <a:pt x="1542" y="17600"/>
                        </a:lnTo>
                        <a:lnTo>
                          <a:pt x="21600" y="21600"/>
                        </a:lnTo>
                        <a:lnTo>
                          <a:pt x="16971" y="800"/>
                        </a:lnTo>
                        <a:close/>
                      </a:path>
                    </a:pathLst>
                  </a:custGeom>
                  <a:solidFill>
                    <a:srgbClr val="F6D7A5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78" name="楕円 3471"/>
                  <p:cNvSpPr/>
                  <p:nvPr/>
                </p:nvSpPr>
                <p:spPr>
                  <a:xfrm>
                    <a:off x="1009171" y="316901"/>
                    <a:ext cx="19370" cy="19370"/>
                  </a:xfrm>
                  <a:prstGeom prst="ellipse">
                    <a:avLst/>
                  </a:prstGeom>
                  <a:solidFill>
                    <a:srgbClr val="404040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79" name="楕円 3472"/>
                  <p:cNvSpPr/>
                  <p:nvPr/>
                </p:nvSpPr>
                <p:spPr>
                  <a:xfrm>
                    <a:off x="1102688" y="334694"/>
                    <a:ext cx="19370" cy="19370"/>
                  </a:xfrm>
                  <a:prstGeom prst="ellipse">
                    <a:avLst/>
                  </a:prstGeom>
                  <a:solidFill>
                    <a:srgbClr val="404040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580" name="図形 3473"/>
                  <p:cNvSpPr/>
                  <p:nvPr/>
                </p:nvSpPr>
                <p:spPr>
                  <a:xfrm>
                    <a:off x="1067791" y="390489"/>
                    <a:ext cx="37540" cy="197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0" y="2147"/>
                        </a:moveTo>
                        <a:lnTo>
                          <a:pt x="21600" y="-1"/>
                        </a:lnTo>
                        <a:cubicBezTo>
                          <a:pt x="21221" y="10778"/>
                          <a:pt x="17811" y="18681"/>
                          <a:pt x="10611" y="21465"/>
                        </a:cubicBezTo>
                        <a:cubicBezTo>
                          <a:pt x="5305" y="22896"/>
                          <a:pt x="1137" y="15089"/>
                          <a:pt x="0" y="2147"/>
                        </a:cubicBezTo>
                        <a:close/>
                      </a:path>
                    </a:pathLst>
                  </a:custGeom>
                  <a:solidFill>
                    <a:srgbClr val="AF4B41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</p:grpSp>
          <p:sp>
            <p:nvSpPr>
              <p:cNvPr id="1581" name="図形 3813"/>
              <p:cNvSpPr/>
              <p:nvPr/>
            </p:nvSpPr>
            <p:spPr>
              <a:xfrm>
                <a:off x="710706" y="744989"/>
                <a:ext cx="30490" cy="5813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39" y="490"/>
                    </a:moveTo>
                    <a:lnTo>
                      <a:pt x="21600" y="19636"/>
                    </a:lnTo>
                    <a:lnTo>
                      <a:pt x="15965" y="21600"/>
                    </a:lnTo>
                    <a:lnTo>
                      <a:pt x="939" y="490"/>
                    </a:ln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582" name="図形 3814"/>
              <p:cNvSpPr/>
              <p:nvPr/>
            </p:nvSpPr>
            <p:spPr>
              <a:xfrm>
                <a:off x="586761" y="733122"/>
                <a:ext cx="34371" cy="8577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332"/>
                    </a:moveTo>
                    <a:lnTo>
                      <a:pt x="10800" y="21600"/>
                    </a:lnTo>
                    <a:lnTo>
                      <a:pt x="830" y="21600"/>
                    </a:lnTo>
                    <a:lnTo>
                      <a:pt x="21600" y="332"/>
                    </a:ln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583" name="図形 3815"/>
              <p:cNvSpPr/>
              <p:nvPr/>
            </p:nvSpPr>
            <p:spPr>
              <a:xfrm>
                <a:off x="588080" y="552478"/>
                <a:ext cx="146360" cy="14372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892" y="1620"/>
                    </a:moveTo>
                    <a:cubicBezTo>
                      <a:pt x="1362" y="2576"/>
                      <a:pt x="0" y="4795"/>
                      <a:pt x="0" y="8194"/>
                    </a:cubicBezTo>
                    <a:cubicBezTo>
                      <a:pt x="1362" y="9533"/>
                      <a:pt x="3903" y="7143"/>
                      <a:pt x="5854" y="6617"/>
                    </a:cubicBezTo>
                    <a:cubicBezTo>
                      <a:pt x="5594" y="7800"/>
                      <a:pt x="4086" y="8742"/>
                      <a:pt x="5073" y="10167"/>
                    </a:cubicBezTo>
                    <a:cubicBezTo>
                      <a:pt x="7200" y="10324"/>
                      <a:pt x="8976" y="8458"/>
                      <a:pt x="10927" y="7603"/>
                    </a:cubicBezTo>
                    <a:cubicBezTo>
                      <a:pt x="10732" y="8852"/>
                      <a:pt x="9146" y="10324"/>
                      <a:pt x="10342" y="11349"/>
                    </a:cubicBezTo>
                    <a:cubicBezTo>
                      <a:pt x="11870" y="12500"/>
                      <a:pt x="13465" y="10166"/>
                      <a:pt x="15026" y="9574"/>
                    </a:cubicBezTo>
                    <a:lnTo>
                      <a:pt x="14245" y="13912"/>
                    </a:lnTo>
                    <a:lnTo>
                      <a:pt x="16587" y="12728"/>
                    </a:lnTo>
                    <a:lnTo>
                      <a:pt x="17953" y="13714"/>
                    </a:lnTo>
                    <a:cubicBezTo>
                      <a:pt x="18149" y="15882"/>
                      <a:pt x="16587" y="17657"/>
                      <a:pt x="14245" y="17460"/>
                    </a:cubicBezTo>
                    <a:lnTo>
                      <a:pt x="13855" y="21600"/>
                    </a:lnTo>
                    <a:cubicBezTo>
                      <a:pt x="28101" y="17846"/>
                      <a:pt x="21456" y="-6464"/>
                      <a:pt x="3892" y="1620"/>
                    </a:cubicBezTo>
                    <a:close/>
                  </a:path>
                </a:pathLst>
              </a:custGeom>
              <a:solidFill>
                <a:srgbClr val="A18B7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1584" name="楕円 4877"/>
            <p:cNvSpPr/>
            <p:nvPr/>
          </p:nvSpPr>
          <p:spPr>
            <a:xfrm>
              <a:off x="132195" y="736321"/>
              <a:ext cx="5282" cy="5282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585" name="グループ 5187"/>
          <p:cNvGrpSpPr/>
          <p:nvPr/>
        </p:nvGrpSpPr>
        <p:grpSpPr>
          <a:xfrm>
            <a:off x="5660712" y="6380711"/>
            <a:ext cx="576913" cy="660087"/>
            <a:chOff x="619064" y="697804"/>
            <a:chExt cx="63092" cy="72189"/>
          </a:xfrm>
        </p:grpSpPr>
        <p:grpSp>
          <p:nvGrpSpPr>
            <p:cNvPr id="1586" name="グループ 4880"/>
            <p:cNvGrpSpPr/>
            <p:nvPr/>
          </p:nvGrpSpPr>
          <p:grpSpPr>
            <a:xfrm>
              <a:off x="619064" y="697804"/>
              <a:ext cx="44254" cy="72189"/>
              <a:chOff x="478942" y="355499"/>
              <a:chExt cx="163620" cy="266901"/>
            </a:xfrm>
          </p:grpSpPr>
          <p:sp>
            <p:nvSpPr>
              <p:cNvPr id="1587" name="図形 3967"/>
              <p:cNvSpPr/>
              <p:nvPr/>
            </p:nvSpPr>
            <p:spPr>
              <a:xfrm>
                <a:off x="490506" y="483913"/>
                <a:ext cx="54061" cy="10944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020" y="0"/>
                    </a:moveTo>
                    <a:lnTo>
                      <a:pt x="8449" y="5986"/>
                    </a:lnTo>
                    <a:lnTo>
                      <a:pt x="3686" y="11190"/>
                    </a:lnTo>
                    <a:lnTo>
                      <a:pt x="525" y="13532"/>
                    </a:lnTo>
                    <a:cubicBezTo>
                      <a:pt x="-1584" y="20038"/>
                      <a:pt x="2835" y="21079"/>
                      <a:pt x="11063" y="21600"/>
                    </a:cubicBezTo>
                    <a:lnTo>
                      <a:pt x="21600" y="12231"/>
                    </a:lnTo>
                    <a:cubicBezTo>
                      <a:pt x="21600" y="11450"/>
                      <a:pt x="21074" y="10670"/>
                      <a:pt x="21074" y="9628"/>
                    </a:cubicBezTo>
                    <a:lnTo>
                      <a:pt x="20020" y="0"/>
                    </a:lnTo>
                    <a:close/>
                  </a:path>
                </a:pathLst>
              </a:custGeom>
              <a:solidFill>
                <a:srgbClr val="4F749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1588" name="グループ 3759"/>
              <p:cNvGrpSpPr/>
              <p:nvPr/>
            </p:nvGrpSpPr>
            <p:grpSpPr>
              <a:xfrm>
                <a:off x="502128" y="384327"/>
                <a:ext cx="140434" cy="238073"/>
                <a:chOff x="226445" y="395171"/>
                <a:chExt cx="140434" cy="238073"/>
              </a:xfrm>
            </p:grpSpPr>
            <p:grpSp>
              <p:nvGrpSpPr>
                <p:cNvPr id="1589" name="グループ 3748"/>
                <p:cNvGrpSpPr/>
                <p:nvPr/>
              </p:nvGrpSpPr>
              <p:grpSpPr>
                <a:xfrm>
                  <a:off x="226445" y="395171"/>
                  <a:ext cx="140434" cy="238073"/>
                  <a:chOff x="226445" y="395171"/>
                  <a:chExt cx="140434" cy="238073"/>
                </a:xfrm>
              </p:grpSpPr>
              <p:grpSp>
                <p:nvGrpSpPr>
                  <p:cNvPr id="1590" name="グループ 3726"/>
                  <p:cNvGrpSpPr/>
                  <p:nvPr/>
                </p:nvGrpSpPr>
                <p:grpSpPr>
                  <a:xfrm>
                    <a:off x="226445" y="395171"/>
                    <a:ext cx="140434" cy="238073"/>
                    <a:chOff x="563057" y="379535"/>
                    <a:chExt cx="188167" cy="318994"/>
                  </a:xfrm>
                </p:grpSpPr>
                <p:sp>
                  <p:nvSpPr>
                    <p:cNvPr id="1591" name="楕円 3720"/>
                    <p:cNvSpPr/>
                    <p:nvPr/>
                  </p:nvSpPr>
                  <p:spPr>
                    <a:xfrm>
                      <a:off x="563057" y="429174"/>
                      <a:ext cx="39551" cy="39551"/>
                    </a:xfrm>
                    <a:prstGeom prst="ellipse">
                      <a:avLst/>
                    </a:prstGeom>
                    <a:solidFill>
                      <a:srgbClr val="F9EBC9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592" name="楕円 3721"/>
                    <p:cNvSpPr/>
                    <p:nvPr/>
                  </p:nvSpPr>
                  <p:spPr>
                    <a:xfrm>
                      <a:off x="706328" y="429174"/>
                      <a:ext cx="39551" cy="39551"/>
                    </a:xfrm>
                    <a:prstGeom prst="ellipse">
                      <a:avLst/>
                    </a:prstGeom>
                    <a:solidFill>
                      <a:srgbClr val="F9EBC9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593" name="図形 3711"/>
                    <p:cNvSpPr/>
                    <p:nvPr/>
                  </p:nvSpPr>
                  <p:spPr>
                    <a:xfrm>
                      <a:off x="582107" y="504901"/>
                      <a:ext cx="169117" cy="1936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5149" y="957"/>
                          </a:moveTo>
                          <a:cubicBezTo>
                            <a:pt x="3791" y="2324"/>
                            <a:pt x="1702" y="1914"/>
                            <a:pt x="1075" y="5058"/>
                          </a:cubicBezTo>
                          <a:cubicBezTo>
                            <a:pt x="-19" y="8749"/>
                            <a:pt x="-177" y="14628"/>
                            <a:pt x="137" y="21600"/>
                          </a:cubicBezTo>
                          <a:lnTo>
                            <a:pt x="21590" y="21600"/>
                          </a:lnTo>
                          <a:cubicBezTo>
                            <a:pt x="21747" y="16542"/>
                            <a:pt x="20495" y="8203"/>
                            <a:pt x="19085" y="4921"/>
                          </a:cubicBezTo>
                          <a:cubicBezTo>
                            <a:pt x="17382" y="1504"/>
                            <a:pt x="14713" y="410"/>
                            <a:pt x="13290" y="0"/>
                          </a:cubicBezTo>
                          <a:lnTo>
                            <a:pt x="6400" y="684"/>
                          </a:lnTo>
                        </a:path>
                      </a:pathLst>
                    </a:custGeom>
                    <a:solidFill>
                      <a:srgbClr val="4F7498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594" name="図形 3714"/>
                    <p:cNvSpPr/>
                    <p:nvPr/>
                  </p:nvSpPr>
                  <p:spPr>
                    <a:xfrm>
                      <a:off x="632352" y="517156"/>
                      <a:ext cx="56304" cy="502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0" y="2107"/>
                          </a:moveTo>
                          <a:lnTo>
                            <a:pt x="10800" y="21073"/>
                          </a:lnTo>
                          <a:lnTo>
                            <a:pt x="21130" y="0"/>
                          </a:lnTo>
                          <a:lnTo>
                            <a:pt x="5634" y="0"/>
                          </a:lnTo>
                        </a:path>
                      </a:pathLst>
                    </a:custGeom>
                    <a:solidFill>
                      <a:sysClr val="window" lastClr="FFFFFF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595" name="楕円 3708"/>
                    <p:cNvSpPr/>
                    <p:nvPr/>
                  </p:nvSpPr>
                  <p:spPr>
                    <a:xfrm>
                      <a:off x="578277" y="379535"/>
                      <a:ext cx="154411" cy="14705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0" y="11340"/>
                          </a:moveTo>
                          <a:cubicBezTo>
                            <a:pt x="0" y="5077"/>
                            <a:pt x="4835" y="0"/>
                            <a:pt x="10800" y="0"/>
                          </a:cubicBezTo>
                          <a:cubicBezTo>
                            <a:pt x="16765" y="0"/>
                            <a:pt x="21257" y="3060"/>
                            <a:pt x="21600" y="11340"/>
                          </a:cubicBezTo>
                          <a:cubicBezTo>
                            <a:pt x="21943" y="19620"/>
                            <a:pt x="16936" y="21600"/>
                            <a:pt x="10971" y="21600"/>
                          </a:cubicBezTo>
                          <a:cubicBezTo>
                            <a:pt x="5006" y="21600"/>
                            <a:pt x="1371" y="20700"/>
                            <a:pt x="1200" y="12600"/>
                          </a:cubicBezTo>
                        </a:path>
                      </a:pathLst>
                    </a:custGeom>
                    <a:solidFill>
                      <a:srgbClr val="F9EBC9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596" name="図形 3716"/>
                    <p:cNvSpPr/>
                    <p:nvPr/>
                  </p:nvSpPr>
                  <p:spPr>
                    <a:xfrm>
                      <a:off x="650678" y="451967"/>
                      <a:ext cx="10653" cy="31496"/>
                    </a:xfrm>
                    <a:prstGeom prst="triangle">
                      <a:avLst/>
                    </a:prstGeom>
                    <a:solidFill>
                      <a:srgbClr val="F2C280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597" name="楕円 3722"/>
                    <p:cNvSpPr/>
                    <p:nvPr/>
                  </p:nvSpPr>
                  <p:spPr>
                    <a:xfrm>
                      <a:off x="600288" y="462517"/>
                      <a:ext cx="23386" cy="23386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rgbClr val="F4B084"/>
                        </a:gs>
                        <a:gs pos="81999">
                          <a:srgbClr val="F9E8C3"/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  <p:sp>
                  <p:nvSpPr>
                    <p:cNvPr id="1598" name="楕円 3723"/>
                    <p:cNvSpPr/>
                    <p:nvPr/>
                  </p:nvSpPr>
                  <p:spPr>
                    <a:xfrm>
                      <a:off x="692157" y="465715"/>
                      <a:ext cx="23386" cy="23386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rgbClr val="F4B084"/>
                        </a:gs>
                        <a:gs pos="81999">
                          <a:srgbClr val="F9E8C3"/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</p:grpSp>
            </p:grpSp>
          </p:grpSp>
          <p:sp>
            <p:nvSpPr>
              <p:cNvPr id="1599" name="図形 3919"/>
              <p:cNvSpPr/>
              <p:nvPr/>
            </p:nvSpPr>
            <p:spPr>
              <a:xfrm>
                <a:off x="503497" y="355499"/>
                <a:ext cx="134623" cy="8137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640" y="16114"/>
                    </a:moveTo>
                    <a:cubicBezTo>
                      <a:pt x="2210" y="20510"/>
                      <a:pt x="5691" y="20416"/>
                      <a:pt x="6985" y="16696"/>
                    </a:cubicBezTo>
                    <a:cubicBezTo>
                      <a:pt x="7630" y="21769"/>
                      <a:pt x="12368" y="22107"/>
                      <a:pt x="13875" y="18387"/>
                    </a:cubicBezTo>
                    <a:cubicBezTo>
                      <a:pt x="14952" y="22445"/>
                      <a:pt x="19904" y="23121"/>
                      <a:pt x="19904" y="17711"/>
                    </a:cubicBezTo>
                    <a:cubicBezTo>
                      <a:pt x="22918" y="18049"/>
                      <a:pt x="21411" y="11286"/>
                      <a:pt x="19258" y="10609"/>
                    </a:cubicBezTo>
                    <a:cubicBezTo>
                      <a:pt x="19472" y="4860"/>
                      <a:pt x="13875" y="-1225"/>
                      <a:pt x="10644" y="1817"/>
                    </a:cubicBezTo>
                    <a:cubicBezTo>
                      <a:pt x="8493" y="-1564"/>
                      <a:pt x="2894" y="-211"/>
                      <a:pt x="3969" y="5537"/>
                    </a:cubicBezTo>
                    <a:cubicBezTo>
                      <a:pt x="2033" y="5198"/>
                      <a:pt x="1184" y="6906"/>
                      <a:pt x="107" y="10286"/>
                    </a:cubicBezTo>
                    <a:cubicBezTo>
                      <a:pt x="-551" y="18171"/>
                      <a:pt x="1922" y="14874"/>
                      <a:pt x="2640" y="16114"/>
                    </a:cubicBezTo>
                    <a:close/>
                  </a:path>
                </a:pathLst>
              </a:custGeom>
              <a:solidFill>
                <a:srgbClr val="A18B7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1600" name="グループ 3923"/>
              <p:cNvGrpSpPr/>
              <p:nvPr/>
            </p:nvGrpSpPr>
            <p:grpSpPr>
              <a:xfrm>
                <a:off x="478942" y="473877"/>
                <a:ext cx="49728" cy="86373"/>
                <a:chOff x="229430" y="264537"/>
                <a:chExt cx="213607" cy="371011"/>
              </a:xfrm>
            </p:grpSpPr>
            <p:sp>
              <p:nvSpPr>
                <p:cNvPr id="1601" name="図形 3920"/>
                <p:cNvSpPr/>
                <p:nvPr/>
              </p:nvSpPr>
              <p:spPr>
                <a:xfrm>
                  <a:off x="229430" y="264537"/>
                  <a:ext cx="213607" cy="371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0004" y="9926"/>
                      </a:moveTo>
                      <a:cubicBezTo>
                        <a:pt x="11471" y="8316"/>
                        <a:pt x="11467" y="2868"/>
                        <a:pt x="11867" y="1180"/>
                      </a:cubicBezTo>
                      <a:cubicBezTo>
                        <a:pt x="12268" y="-503"/>
                        <a:pt x="14933" y="-283"/>
                        <a:pt x="15600" y="1171"/>
                      </a:cubicBezTo>
                      <a:cubicBezTo>
                        <a:pt x="16266" y="2626"/>
                        <a:pt x="15778" y="8164"/>
                        <a:pt x="16711" y="10157"/>
                      </a:cubicBezTo>
                      <a:cubicBezTo>
                        <a:pt x="17645" y="12149"/>
                        <a:pt x="20457" y="12234"/>
                        <a:pt x="20990" y="13766"/>
                      </a:cubicBezTo>
                      <a:cubicBezTo>
                        <a:pt x="21523" y="15299"/>
                        <a:pt x="22416" y="19138"/>
                        <a:pt x="20016" y="20364"/>
                      </a:cubicBezTo>
                      <a:cubicBezTo>
                        <a:pt x="17616" y="21590"/>
                        <a:pt x="8683" y="21973"/>
                        <a:pt x="5483" y="21207"/>
                      </a:cubicBezTo>
                      <a:cubicBezTo>
                        <a:pt x="2283" y="20441"/>
                        <a:pt x="683" y="17068"/>
                        <a:pt x="150" y="15461"/>
                      </a:cubicBezTo>
                      <a:cubicBezTo>
                        <a:pt x="-383" y="13851"/>
                        <a:pt x="416" y="12012"/>
                        <a:pt x="2283" y="11399"/>
                      </a:cubicBezTo>
                      <a:cubicBezTo>
                        <a:pt x="4151" y="10786"/>
                        <a:pt x="7879" y="10678"/>
                        <a:pt x="10004" y="9926"/>
                      </a:cubicBezTo>
                      <a:close/>
                    </a:path>
                  </a:pathLst>
                </a:custGeom>
                <a:solidFill>
                  <a:srgbClr val="F9EBC9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602" name="図形 3922"/>
                <p:cNvSpPr/>
                <p:nvPr/>
              </p:nvSpPr>
              <p:spPr>
                <a:xfrm>
                  <a:off x="268987" y="462816"/>
                  <a:ext cx="147186" cy="143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407" y="1981"/>
                      </a:moveTo>
                      <a:cubicBezTo>
                        <a:pt x="21600" y="1783"/>
                        <a:pt x="15814" y="0"/>
                        <a:pt x="12342" y="198"/>
                      </a:cubicBezTo>
                      <a:cubicBezTo>
                        <a:pt x="8871" y="396"/>
                        <a:pt x="1735" y="1981"/>
                        <a:pt x="385" y="3368"/>
                      </a:cubicBezTo>
                      <a:cubicBezTo>
                        <a:pt x="-964" y="4755"/>
                        <a:pt x="2314" y="8322"/>
                        <a:pt x="4050" y="9115"/>
                      </a:cubicBezTo>
                      <a:cubicBezTo>
                        <a:pt x="5785" y="9908"/>
                        <a:pt x="9835" y="8322"/>
                        <a:pt x="11764" y="8521"/>
                      </a:cubicBezTo>
                      <a:cubicBezTo>
                        <a:pt x="13692" y="8719"/>
                        <a:pt x="16585" y="9908"/>
                        <a:pt x="16585" y="10899"/>
                      </a:cubicBezTo>
                      <a:cubicBezTo>
                        <a:pt x="16585" y="11889"/>
                        <a:pt x="12535" y="13277"/>
                        <a:pt x="12150" y="14862"/>
                      </a:cubicBezTo>
                      <a:cubicBezTo>
                        <a:pt x="11764" y="16447"/>
                        <a:pt x="13307" y="20411"/>
                        <a:pt x="13885" y="21203"/>
                      </a:cubicBezTo>
                      <a:cubicBezTo>
                        <a:pt x="14464" y="21996"/>
                        <a:pt x="15814" y="21005"/>
                        <a:pt x="15814" y="20014"/>
                      </a:cubicBezTo>
                      <a:cubicBezTo>
                        <a:pt x="15814" y="19023"/>
                        <a:pt x="13500" y="16249"/>
                        <a:pt x="13692" y="14862"/>
                      </a:cubicBezTo>
                      <a:cubicBezTo>
                        <a:pt x="13885" y="13475"/>
                        <a:pt x="17742" y="11889"/>
                        <a:pt x="17935" y="10899"/>
                      </a:cubicBezTo>
                      <a:cubicBezTo>
                        <a:pt x="18128" y="9908"/>
                        <a:pt x="16778" y="8719"/>
                        <a:pt x="15235" y="8124"/>
                      </a:cubicBezTo>
                      <a:cubicBezTo>
                        <a:pt x="13692" y="7530"/>
                        <a:pt x="9642" y="7133"/>
                        <a:pt x="7907" y="7133"/>
                      </a:cubicBezTo>
                      <a:cubicBezTo>
                        <a:pt x="6171" y="7133"/>
                        <a:pt x="4821" y="7530"/>
                        <a:pt x="3857" y="7332"/>
                      </a:cubicBezTo>
                      <a:cubicBezTo>
                        <a:pt x="2892" y="7133"/>
                        <a:pt x="2121" y="5548"/>
                        <a:pt x="2121" y="5152"/>
                      </a:cubicBezTo>
                      <a:cubicBezTo>
                        <a:pt x="2121" y="4755"/>
                        <a:pt x="1735" y="4557"/>
                        <a:pt x="3085" y="3963"/>
                      </a:cubicBezTo>
                      <a:cubicBezTo>
                        <a:pt x="4435" y="3368"/>
                        <a:pt x="8100" y="1585"/>
                        <a:pt x="10992" y="1387"/>
                      </a:cubicBezTo>
                      <a:cubicBezTo>
                        <a:pt x="13885" y="1188"/>
                        <a:pt x="21214" y="2179"/>
                        <a:pt x="21407" y="1981"/>
                      </a:cubicBezTo>
                      <a:close/>
                    </a:path>
                  </a:pathLst>
                </a:custGeom>
                <a:solidFill>
                  <a:srgbClr val="F5D6A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1603" name="楕円 3964"/>
              <p:cNvSpPr/>
              <p:nvPr/>
            </p:nvSpPr>
            <p:spPr>
              <a:xfrm>
                <a:off x="538641" y="440130"/>
                <a:ext cx="12258" cy="12258"/>
              </a:xfrm>
              <a:prstGeom prst="ellipse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04" name="楕円 3965"/>
              <p:cNvSpPr/>
              <p:nvPr/>
            </p:nvSpPr>
            <p:spPr>
              <a:xfrm>
                <a:off x="595113" y="440130"/>
                <a:ext cx="12258" cy="12258"/>
              </a:xfrm>
              <a:prstGeom prst="ellipse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05" name="楕円 3966"/>
              <p:cNvSpPr/>
              <p:nvPr/>
            </p:nvSpPr>
            <p:spPr>
              <a:xfrm>
                <a:off x="569562" y="471982"/>
                <a:ext cx="11820" cy="11820"/>
              </a:xfrm>
              <a:prstGeom prst="ellipse">
                <a:avLst/>
              </a:prstGeom>
              <a:solidFill>
                <a:srgbClr val="CD635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1606" name="グループ 4902"/>
            <p:cNvGrpSpPr/>
            <p:nvPr/>
          </p:nvGrpSpPr>
          <p:grpSpPr>
            <a:xfrm>
              <a:off x="663939" y="701435"/>
              <a:ext cx="18217" cy="16777"/>
              <a:chOff x="609576" y="394350"/>
              <a:chExt cx="18217" cy="16777"/>
            </a:xfrm>
          </p:grpSpPr>
          <p:sp>
            <p:nvSpPr>
              <p:cNvPr id="1607" name="楕円 4900"/>
              <p:cNvSpPr/>
              <p:nvPr/>
            </p:nvSpPr>
            <p:spPr>
              <a:xfrm rot="14040000">
                <a:off x="612907" y="391021"/>
                <a:ext cx="6566" cy="132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4094"/>
                    </a:moveTo>
                    <a:cubicBezTo>
                      <a:pt x="0" y="9948"/>
                      <a:pt x="8640" y="-306"/>
                      <a:pt x="10491" y="0"/>
                    </a:cubicBezTo>
                    <a:cubicBezTo>
                      <a:pt x="12343" y="0"/>
                      <a:pt x="21600" y="9948"/>
                      <a:pt x="21600" y="14094"/>
                    </a:cubicBezTo>
                    <a:cubicBezTo>
                      <a:pt x="21600" y="18239"/>
                      <a:pt x="16765" y="21600"/>
                      <a:pt x="10800" y="21600"/>
                    </a:cubicBezTo>
                    <a:cubicBezTo>
                      <a:pt x="4835" y="21600"/>
                      <a:pt x="0" y="18239"/>
                      <a:pt x="0" y="14094"/>
                    </a:cubicBezTo>
                    <a:close/>
                  </a:path>
                </a:pathLst>
              </a:custGeom>
              <a:solidFill>
                <a:srgbClr val="75BFE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08" name="楕円 4901"/>
              <p:cNvSpPr/>
              <p:nvPr/>
            </p:nvSpPr>
            <p:spPr>
              <a:xfrm rot="16140000">
                <a:off x="617898" y="401232"/>
                <a:ext cx="6566" cy="132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4094"/>
                    </a:moveTo>
                    <a:cubicBezTo>
                      <a:pt x="0" y="9948"/>
                      <a:pt x="8640" y="-306"/>
                      <a:pt x="10491" y="0"/>
                    </a:cubicBezTo>
                    <a:cubicBezTo>
                      <a:pt x="12343" y="0"/>
                      <a:pt x="21600" y="9948"/>
                      <a:pt x="21600" y="14094"/>
                    </a:cubicBezTo>
                    <a:cubicBezTo>
                      <a:pt x="21600" y="18239"/>
                      <a:pt x="16765" y="21600"/>
                      <a:pt x="10800" y="21600"/>
                    </a:cubicBezTo>
                    <a:cubicBezTo>
                      <a:pt x="4835" y="21600"/>
                      <a:pt x="0" y="18239"/>
                      <a:pt x="0" y="14094"/>
                    </a:cubicBezTo>
                    <a:close/>
                  </a:path>
                </a:pathLst>
              </a:custGeom>
              <a:solidFill>
                <a:srgbClr val="75BFE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pic>
        <p:nvPicPr>
          <p:cNvPr id="1609" name="図 52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60000">
            <a:off x="2768693" y="5109832"/>
            <a:ext cx="415787" cy="268651"/>
          </a:xfrm>
          <a:prstGeom prst="rect">
            <a:avLst/>
          </a:prstGeom>
        </p:spPr>
      </p:pic>
      <p:grpSp>
        <p:nvGrpSpPr>
          <p:cNvPr id="1610" name="グループ 5212"/>
          <p:cNvGrpSpPr/>
          <p:nvPr/>
        </p:nvGrpSpPr>
        <p:grpSpPr>
          <a:xfrm>
            <a:off x="565858" y="4918722"/>
            <a:ext cx="706072" cy="743169"/>
            <a:chOff x="61883" y="537918"/>
            <a:chExt cx="77218" cy="81275"/>
          </a:xfrm>
        </p:grpSpPr>
        <p:grpSp>
          <p:nvGrpSpPr>
            <p:cNvPr id="1611" name="グループ 4761"/>
            <p:cNvGrpSpPr/>
            <p:nvPr/>
          </p:nvGrpSpPr>
          <p:grpSpPr>
            <a:xfrm>
              <a:off x="76885" y="537918"/>
              <a:ext cx="47247" cy="81275"/>
              <a:chOff x="454056" y="378750"/>
              <a:chExt cx="146013" cy="251174"/>
            </a:xfrm>
          </p:grpSpPr>
          <p:sp>
            <p:nvSpPr>
              <p:cNvPr id="1612" name="図形 3752"/>
              <p:cNvSpPr/>
              <p:nvPr/>
            </p:nvSpPr>
            <p:spPr>
              <a:xfrm>
                <a:off x="457317" y="458333"/>
                <a:ext cx="142752" cy="965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547" y="3329"/>
                    </a:moveTo>
                    <a:cubicBezTo>
                      <a:pt x="2394" y="5369"/>
                      <a:pt x="2239" y="7410"/>
                      <a:pt x="1854" y="9564"/>
                    </a:cubicBezTo>
                    <a:cubicBezTo>
                      <a:pt x="1470" y="11717"/>
                      <a:pt x="-144" y="14664"/>
                      <a:pt x="9" y="16478"/>
                    </a:cubicBezTo>
                    <a:cubicBezTo>
                      <a:pt x="163" y="18291"/>
                      <a:pt x="701" y="19878"/>
                      <a:pt x="2778" y="20672"/>
                    </a:cubicBezTo>
                    <a:cubicBezTo>
                      <a:pt x="4854" y="21465"/>
                      <a:pt x="9622" y="21918"/>
                      <a:pt x="12698" y="21352"/>
                    </a:cubicBezTo>
                    <a:cubicBezTo>
                      <a:pt x="15774" y="20785"/>
                      <a:pt x="20619" y="18858"/>
                      <a:pt x="21465" y="17045"/>
                    </a:cubicBezTo>
                    <a:cubicBezTo>
                      <a:pt x="22311" y="15231"/>
                      <a:pt x="18991" y="11596"/>
                      <a:pt x="18295" y="8526"/>
                    </a:cubicBezTo>
                    <a:cubicBezTo>
                      <a:pt x="17453" y="5229"/>
                      <a:pt x="17543" y="1517"/>
                      <a:pt x="17005" y="269"/>
                    </a:cubicBezTo>
                    <a:cubicBezTo>
                      <a:pt x="16466" y="-976"/>
                      <a:pt x="15313" y="2309"/>
                      <a:pt x="14620" y="2649"/>
                    </a:cubicBezTo>
                  </a:path>
                </a:pathLst>
              </a:custGeom>
              <a:solidFill>
                <a:srgbClr val="A18B7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13" name="楕円 3720"/>
              <p:cNvSpPr/>
              <p:nvPr/>
            </p:nvSpPr>
            <p:spPr>
              <a:xfrm>
                <a:off x="455376" y="448162"/>
                <a:ext cx="29287" cy="29287"/>
              </a:xfrm>
              <a:prstGeom prst="ellipse">
                <a:avLst/>
              </a:prstGeom>
              <a:solidFill>
                <a:srgbClr val="F9E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14" name="楕円 3721"/>
              <p:cNvSpPr/>
              <p:nvPr/>
            </p:nvSpPr>
            <p:spPr>
              <a:xfrm>
                <a:off x="561466" y="448162"/>
                <a:ext cx="29287" cy="29287"/>
              </a:xfrm>
              <a:prstGeom prst="ellipse">
                <a:avLst/>
              </a:prstGeom>
              <a:solidFill>
                <a:srgbClr val="F9E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15" name="図形 3711"/>
              <p:cNvSpPr/>
              <p:nvPr/>
            </p:nvSpPr>
            <p:spPr>
              <a:xfrm>
                <a:off x="469483" y="486547"/>
                <a:ext cx="125228" cy="14337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149" y="957"/>
                    </a:moveTo>
                    <a:cubicBezTo>
                      <a:pt x="3791" y="2324"/>
                      <a:pt x="1702" y="1914"/>
                      <a:pt x="1075" y="5058"/>
                    </a:cubicBezTo>
                    <a:cubicBezTo>
                      <a:pt x="-19" y="8749"/>
                      <a:pt x="-177" y="14628"/>
                      <a:pt x="137" y="21600"/>
                    </a:cubicBezTo>
                    <a:lnTo>
                      <a:pt x="21590" y="21600"/>
                    </a:lnTo>
                    <a:cubicBezTo>
                      <a:pt x="21747" y="16542"/>
                      <a:pt x="20495" y="8203"/>
                      <a:pt x="19085" y="4921"/>
                    </a:cubicBezTo>
                    <a:cubicBezTo>
                      <a:pt x="17382" y="1504"/>
                      <a:pt x="14713" y="410"/>
                      <a:pt x="13290" y="0"/>
                    </a:cubicBezTo>
                    <a:lnTo>
                      <a:pt x="6400" y="684"/>
                    </a:lnTo>
                  </a:path>
                </a:pathLst>
              </a:custGeom>
              <a:solidFill>
                <a:srgbClr val="96B0D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16" name="図形 3712"/>
              <p:cNvSpPr/>
              <p:nvPr/>
            </p:nvSpPr>
            <p:spPr>
              <a:xfrm>
                <a:off x="454056" y="529197"/>
                <a:ext cx="49478" cy="6245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207" y="5008"/>
                    </a:moveTo>
                    <a:cubicBezTo>
                      <a:pt x="21992" y="8139"/>
                      <a:pt x="19636" y="17843"/>
                      <a:pt x="16494" y="20034"/>
                    </a:cubicBezTo>
                    <a:cubicBezTo>
                      <a:pt x="13352" y="22226"/>
                      <a:pt x="1178" y="21913"/>
                      <a:pt x="392" y="18782"/>
                    </a:cubicBezTo>
                    <a:cubicBezTo>
                      <a:pt x="-392" y="15652"/>
                      <a:pt x="6676" y="3130"/>
                      <a:pt x="9818" y="939"/>
                    </a:cubicBezTo>
                    <a:cubicBezTo>
                      <a:pt x="12960" y="-1252"/>
                      <a:pt x="20421" y="1878"/>
                      <a:pt x="21207" y="5008"/>
                    </a:cubicBezTo>
                    <a:close/>
                  </a:path>
                </a:pathLst>
              </a:custGeom>
              <a:solidFill>
                <a:srgbClr val="AABFD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17" name="図形 3713"/>
              <p:cNvSpPr/>
              <p:nvPr/>
            </p:nvSpPr>
            <p:spPr>
              <a:xfrm>
                <a:off x="561135" y="537364"/>
                <a:ext cx="37602" cy="596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880" y="2169"/>
                    </a:moveTo>
                    <a:cubicBezTo>
                      <a:pt x="5714" y="2830"/>
                      <a:pt x="549" y="3160"/>
                      <a:pt x="33" y="5803"/>
                    </a:cubicBezTo>
                    <a:cubicBezTo>
                      <a:pt x="-484" y="8447"/>
                      <a:pt x="4165" y="17039"/>
                      <a:pt x="7780" y="19683"/>
                    </a:cubicBezTo>
                    <a:cubicBezTo>
                      <a:pt x="11396" y="22327"/>
                      <a:pt x="18766" y="22668"/>
                      <a:pt x="21211" y="18030"/>
                    </a:cubicBezTo>
                    <a:cubicBezTo>
                      <a:pt x="22936" y="12812"/>
                      <a:pt x="18112" y="6795"/>
                      <a:pt x="16561" y="3160"/>
                    </a:cubicBezTo>
                    <a:cubicBezTo>
                      <a:pt x="15012" y="-475"/>
                      <a:pt x="14495" y="-145"/>
                      <a:pt x="13462" y="186"/>
                    </a:cubicBezTo>
                  </a:path>
                </a:pathLst>
              </a:custGeom>
              <a:solidFill>
                <a:srgbClr val="AABFD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18" name="図形 3714"/>
              <p:cNvSpPr/>
              <p:nvPr/>
            </p:nvSpPr>
            <p:spPr>
              <a:xfrm>
                <a:off x="506688" y="495622"/>
                <a:ext cx="41692" cy="3721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2107"/>
                    </a:moveTo>
                    <a:lnTo>
                      <a:pt x="10800" y="21073"/>
                    </a:lnTo>
                    <a:lnTo>
                      <a:pt x="21130" y="0"/>
                    </a:lnTo>
                    <a:lnTo>
                      <a:pt x="5634" y="0"/>
                    </a:lnTo>
                  </a:path>
                </a:pathLst>
              </a:custGeom>
              <a:solidFill>
                <a:srgbClr val="F8E5B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19" name="図形 3755"/>
              <p:cNvSpPr/>
              <p:nvPr/>
            </p:nvSpPr>
            <p:spPr>
              <a:xfrm>
                <a:off x="493394" y="493902"/>
                <a:ext cx="66605" cy="462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781" y="2848"/>
                    </a:moveTo>
                    <a:lnTo>
                      <a:pt x="10717" y="15428"/>
                    </a:lnTo>
                    <a:lnTo>
                      <a:pt x="16323" y="1661"/>
                    </a:lnTo>
                    <a:lnTo>
                      <a:pt x="21600" y="237"/>
                    </a:lnTo>
                    <a:lnTo>
                      <a:pt x="14345" y="21362"/>
                    </a:lnTo>
                    <a:lnTo>
                      <a:pt x="11377" y="18039"/>
                    </a:lnTo>
                    <a:lnTo>
                      <a:pt x="8738" y="21600"/>
                    </a:lnTo>
                    <a:lnTo>
                      <a:pt x="164" y="2848"/>
                    </a:lnTo>
                    <a:lnTo>
                      <a:pt x="1319" y="1186"/>
                    </a:lnTo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20" name="楕円 3708"/>
              <p:cNvSpPr/>
              <p:nvPr/>
            </p:nvSpPr>
            <p:spPr>
              <a:xfrm>
                <a:off x="466646" y="393715"/>
                <a:ext cx="114339" cy="10889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1340"/>
                    </a:moveTo>
                    <a:cubicBezTo>
                      <a:pt x="0" y="5077"/>
                      <a:pt x="4835" y="0"/>
                      <a:pt x="10800" y="0"/>
                    </a:cubicBezTo>
                    <a:cubicBezTo>
                      <a:pt x="16765" y="0"/>
                      <a:pt x="21257" y="3060"/>
                      <a:pt x="21600" y="11340"/>
                    </a:cubicBezTo>
                    <a:cubicBezTo>
                      <a:pt x="21943" y="19620"/>
                      <a:pt x="16936" y="21600"/>
                      <a:pt x="10971" y="21600"/>
                    </a:cubicBezTo>
                    <a:cubicBezTo>
                      <a:pt x="5006" y="21600"/>
                      <a:pt x="1371" y="20700"/>
                      <a:pt x="1200" y="12600"/>
                    </a:cubicBezTo>
                  </a:path>
                </a:pathLst>
              </a:custGeom>
              <a:solidFill>
                <a:srgbClr val="F9E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21" name="図形 3709"/>
              <p:cNvSpPr/>
              <p:nvPr/>
            </p:nvSpPr>
            <p:spPr>
              <a:xfrm>
                <a:off x="471991" y="502620"/>
                <a:ext cx="39224" cy="5449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32" y="18150"/>
                    </a:moveTo>
                    <a:cubicBezTo>
                      <a:pt x="222" y="15851"/>
                      <a:pt x="-133" y="9717"/>
                      <a:pt x="44" y="7545"/>
                    </a:cubicBezTo>
                    <a:cubicBezTo>
                      <a:pt x="222" y="5374"/>
                      <a:pt x="1819" y="6268"/>
                      <a:pt x="2351" y="7163"/>
                    </a:cubicBezTo>
                    <a:cubicBezTo>
                      <a:pt x="2884" y="8057"/>
                      <a:pt x="3594" y="13933"/>
                      <a:pt x="3594" y="13167"/>
                    </a:cubicBezTo>
                    <a:cubicBezTo>
                      <a:pt x="3594" y="12400"/>
                      <a:pt x="2351" y="4223"/>
                      <a:pt x="2706" y="2435"/>
                    </a:cubicBezTo>
                    <a:cubicBezTo>
                      <a:pt x="3061" y="646"/>
                      <a:pt x="5014" y="902"/>
                      <a:pt x="5724" y="2435"/>
                    </a:cubicBezTo>
                    <a:cubicBezTo>
                      <a:pt x="6434" y="3968"/>
                      <a:pt x="6789" y="12145"/>
                      <a:pt x="6967" y="12018"/>
                    </a:cubicBezTo>
                    <a:cubicBezTo>
                      <a:pt x="7145" y="11889"/>
                      <a:pt x="6434" y="3457"/>
                      <a:pt x="6789" y="1669"/>
                    </a:cubicBezTo>
                    <a:cubicBezTo>
                      <a:pt x="7145" y="-120"/>
                      <a:pt x="8742" y="-630"/>
                      <a:pt x="9274" y="902"/>
                    </a:cubicBezTo>
                    <a:cubicBezTo>
                      <a:pt x="9807" y="2435"/>
                      <a:pt x="10339" y="10868"/>
                      <a:pt x="10517" y="10995"/>
                    </a:cubicBezTo>
                    <a:cubicBezTo>
                      <a:pt x="10694" y="11123"/>
                      <a:pt x="9807" y="3202"/>
                      <a:pt x="10339" y="1796"/>
                    </a:cubicBezTo>
                    <a:cubicBezTo>
                      <a:pt x="10871" y="391"/>
                      <a:pt x="13357" y="774"/>
                      <a:pt x="14066" y="2563"/>
                    </a:cubicBezTo>
                    <a:cubicBezTo>
                      <a:pt x="14777" y="4352"/>
                      <a:pt x="14066" y="11379"/>
                      <a:pt x="15132" y="12784"/>
                    </a:cubicBezTo>
                    <a:cubicBezTo>
                      <a:pt x="16197" y="14190"/>
                      <a:pt x="19924" y="10740"/>
                      <a:pt x="20811" y="11123"/>
                    </a:cubicBezTo>
                    <a:cubicBezTo>
                      <a:pt x="21700" y="11506"/>
                      <a:pt x="21877" y="14061"/>
                      <a:pt x="21167" y="15211"/>
                    </a:cubicBezTo>
                    <a:cubicBezTo>
                      <a:pt x="20457" y="16362"/>
                      <a:pt x="17616" y="17383"/>
                      <a:pt x="16374" y="18277"/>
                    </a:cubicBezTo>
                    <a:cubicBezTo>
                      <a:pt x="15132" y="19172"/>
                      <a:pt x="15132" y="20450"/>
                      <a:pt x="13179" y="20960"/>
                    </a:cubicBezTo>
                    <a:cubicBezTo>
                      <a:pt x="11227" y="21472"/>
                      <a:pt x="6612" y="21599"/>
                      <a:pt x="4659" y="21599"/>
                    </a:cubicBezTo>
                    <a:cubicBezTo>
                      <a:pt x="2706" y="21599"/>
                      <a:pt x="1642" y="20451"/>
                      <a:pt x="932" y="18150"/>
                    </a:cubicBezTo>
                    <a:close/>
                  </a:path>
                </a:pathLst>
              </a:custGeom>
              <a:solidFill>
                <a:srgbClr val="F9E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22" name="図形 3710"/>
              <p:cNvSpPr/>
              <p:nvPr/>
            </p:nvSpPr>
            <p:spPr>
              <a:xfrm flipH="1">
                <a:off x="546143" y="502620"/>
                <a:ext cx="39224" cy="5449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32" y="18150"/>
                    </a:moveTo>
                    <a:cubicBezTo>
                      <a:pt x="222" y="15851"/>
                      <a:pt x="-133" y="9717"/>
                      <a:pt x="44" y="7545"/>
                    </a:cubicBezTo>
                    <a:cubicBezTo>
                      <a:pt x="222" y="5374"/>
                      <a:pt x="1819" y="6268"/>
                      <a:pt x="2351" y="7163"/>
                    </a:cubicBezTo>
                    <a:cubicBezTo>
                      <a:pt x="2884" y="8057"/>
                      <a:pt x="3594" y="13933"/>
                      <a:pt x="3594" y="13167"/>
                    </a:cubicBezTo>
                    <a:cubicBezTo>
                      <a:pt x="3594" y="12400"/>
                      <a:pt x="2351" y="4223"/>
                      <a:pt x="2706" y="2435"/>
                    </a:cubicBezTo>
                    <a:cubicBezTo>
                      <a:pt x="3061" y="646"/>
                      <a:pt x="5014" y="902"/>
                      <a:pt x="5724" y="2435"/>
                    </a:cubicBezTo>
                    <a:cubicBezTo>
                      <a:pt x="6434" y="3968"/>
                      <a:pt x="6789" y="12145"/>
                      <a:pt x="6967" y="12018"/>
                    </a:cubicBezTo>
                    <a:cubicBezTo>
                      <a:pt x="7145" y="11889"/>
                      <a:pt x="6434" y="3457"/>
                      <a:pt x="6789" y="1669"/>
                    </a:cubicBezTo>
                    <a:cubicBezTo>
                      <a:pt x="7145" y="-120"/>
                      <a:pt x="8742" y="-630"/>
                      <a:pt x="9274" y="902"/>
                    </a:cubicBezTo>
                    <a:cubicBezTo>
                      <a:pt x="9807" y="2435"/>
                      <a:pt x="10339" y="10868"/>
                      <a:pt x="10517" y="10995"/>
                    </a:cubicBezTo>
                    <a:cubicBezTo>
                      <a:pt x="10694" y="11123"/>
                      <a:pt x="9807" y="3202"/>
                      <a:pt x="10339" y="1796"/>
                    </a:cubicBezTo>
                    <a:cubicBezTo>
                      <a:pt x="10871" y="391"/>
                      <a:pt x="13357" y="774"/>
                      <a:pt x="14066" y="2563"/>
                    </a:cubicBezTo>
                    <a:cubicBezTo>
                      <a:pt x="14777" y="4352"/>
                      <a:pt x="14066" y="11379"/>
                      <a:pt x="15132" y="12784"/>
                    </a:cubicBezTo>
                    <a:cubicBezTo>
                      <a:pt x="16197" y="14190"/>
                      <a:pt x="19924" y="10740"/>
                      <a:pt x="20811" y="11123"/>
                    </a:cubicBezTo>
                    <a:cubicBezTo>
                      <a:pt x="21700" y="11506"/>
                      <a:pt x="21877" y="14061"/>
                      <a:pt x="21167" y="15211"/>
                    </a:cubicBezTo>
                    <a:cubicBezTo>
                      <a:pt x="20457" y="16362"/>
                      <a:pt x="17616" y="17383"/>
                      <a:pt x="16374" y="18277"/>
                    </a:cubicBezTo>
                    <a:cubicBezTo>
                      <a:pt x="15132" y="19172"/>
                      <a:pt x="15132" y="20450"/>
                      <a:pt x="13179" y="20960"/>
                    </a:cubicBezTo>
                    <a:cubicBezTo>
                      <a:pt x="11227" y="21472"/>
                      <a:pt x="6612" y="21599"/>
                      <a:pt x="4659" y="21599"/>
                    </a:cubicBezTo>
                    <a:cubicBezTo>
                      <a:pt x="2706" y="21599"/>
                      <a:pt x="1642" y="20451"/>
                      <a:pt x="932" y="18150"/>
                    </a:cubicBezTo>
                    <a:close/>
                  </a:path>
                </a:pathLst>
              </a:custGeom>
              <a:solidFill>
                <a:srgbClr val="F9E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23" name="図形 3715"/>
              <p:cNvSpPr/>
              <p:nvPr/>
            </p:nvSpPr>
            <p:spPr>
              <a:xfrm>
                <a:off x="515727" y="477450"/>
                <a:ext cx="17438" cy="561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5228"/>
                    </a:moveTo>
                    <a:lnTo>
                      <a:pt x="3881" y="0"/>
                    </a:lnTo>
                    <a:cubicBezTo>
                      <a:pt x="6074" y="12025"/>
                      <a:pt x="14344" y="12025"/>
                      <a:pt x="18394" y="0"/>
                    </a:cubicBezTo>
                    <a:lnTo>
                      <a:pt x="21600" y="5228"/>
                    </a:lnTo>
                    <a:cubicBezTo>
                      <a:pt x="15356" y="25213"/>
                      <a:pt x="6413" y="28844"/>
                      <a:pt x="0" y="5228"/>
                    </a:cubicBezTo>
                    <a:close/>
                  </a:path>
                </a:pathLst>
              </a:custGeom>
              <a:solidFill>
                <a:srgbClr val="CD635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24" name="図形 3716"/>
              <p:cNvSpPr/>
              <p:nvPr/>
            </p:nvSpPr>
            <p:spPr>
              <a:xfrm>
                <a:off x="520257" y="442466"/>
                <a:ext cx="7888" cy="23322"/>
              </a:xfrm>
              <a:prstGeom prst="triangle">
                <a:avLst/>
              </a:pr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25" name="楕円 3717"/>
              <p:cNvSpPr/>
              <p:nvPr/>
            </p:nvSpPr>
            <p:spPr>
              <a:xfrm>
                <a:off x="492962" y="450885"/>
                <a:ext cx="9180" cy="9180"/>
              </a:xfrm>
              <a:prstGeom prst="ellipse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26" name="楕円 3718"/>
              <p:cNvSpPr/>
              <p:nvPr/>
            </p:nvSpPr>
            <p:spPr>
              <a:xfrm>
                <a:off x="546936" y="450885"/>
                <a:ext cx="9180" cy="9180"/>
              </a:xfrm>
              <a:prstGeom prst="ellipse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27" name="図形 3719"/>
              <p:cNvSpPr/>
              <p:nvPr/>
            </p:nvSpPr>
            <p:spPr>
              <a:xfrm>
                <a:off x="455376" y="378750"/>
                <a:ext cx="130784" cy="9913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305" y="9547"/>
                    </a:moveTo>
                    <a:cubicBezTo>
                      <a:pt x="5907" y="10428"/>
                      <a:pt x="5639" y="11485"/>
                      <a:pt x="5240" y="12367"/>
                    </a:cubicBezTo>
                    <a:cubicBezTo>
                      <a:pt x="4309" y="15185"/>
                      <a:pt x="4442" y="18533"/>
                      <a:pt x="4841" y="21529"/>
                    </a:cubicBezTo>
                    <a:cubicBezTo>
                      <a:pt x="4575" y="21705"/>
                      <a:pt x="4042" y="21529"/>
                      <a:pt x="3775" y="21176"/>
                    </a:cubicBezTo>
                    <a:cubicBezTo>
                      <a:pt x="2309" y="20647"/>
                      <a:pt x="1245" y="19062"/>
                      <a:pt x="578" y="17300"/>
                    </a:cubicBezTo>
                    <a:cubicBezTo>
                      <a:pt x="-1684" y="9723"/>
                      <a:pt x="2975" y="1794"/>
                      <a:pt x="8970" y="1794"/>
                    </a:cubicBezTo>
                    <a:cubicBezTo>
                      <a:pt x="9636" y="1441"/>
                      <a:pt x="10073" y="771"/>
                      <a:pt x="11102" y="385"/>
                    </a:cubicBezTo>
                    <a:cubicBezTo>
                      <a:pt x="12116" y="-194"/>
                      <a:pt x="12770" y="-60"/>
                      <a:pt x="13898" y="385"/>
                    </a:cubicBezTo>
                    <a:cubicBezTo>
                      <a:pt x="20692" y="2500"/>
                      <a:pt x="24114" y="12411"/>
                      <a:pt x="19452" y="20721"/>
                    </a:cubicBezTo>
                    <a:cubicBezTo>
                      <a:pt x="19452" y="18607"/>
                      <a:pt x="18745" y="15102"/>
                      <a:pt x="17854" y="13471"/>
                    </a:cubicBezTo>
                    <a:cubicBezTo>
                      <a:pt x="13725" y="13119"/>
                      <a:pt x="10702" y="11309"/>
                      <a:pt x="6839" y="9195"/>
                    </a:cubicBezTo>
                    <a:lnTo>
                      <a:pt x="6305" y="9547"/>
                    </a:lnTo>
                    <a:close/>
                  </a:path>
                </a:pathLst>
              </a:custGeom>
              <a:solidFill>
                <a:srgbClr val="A18B7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28" name="楕円 3722"/>
              <p:cNvSpPr/>
              <p:nvPr/>
            </p:nvSpPr>
            <p:spPr>
              <a:xfrm>
                <a:off x="482945" y="460570"/>
                <a:ext cx="17317" cy="17317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29" name="楕円 3723"/>
              <p:cNvSpPr/>
              <p:nvPr/>
            </p:nvSpPr>
            <p:spPr>
              <a:xfrm>
                <a:off x="550972" y="462938"/>
                <a:ext cx="17317" cy="17317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1630" name="グループ 4911"/>
            <p:cNvGrpSpPr/>
            <p:nvPr/>
          </p:nvGrpSpPr>
          <p:grpSpPr>
            <a:xfrm rot="19800000">
              <a:off x="61883" y="593927"/>
              <a:ext cx="12812" cy="16411"/>
              <a:chOff x="-37247" y="577252"/>
              <a:chExt cx="37247" cy="47708"/>
            </a:xfrm>
          </p:grpSpPr>
          <p:sp>
            <p:nvSpPr>
              <p:cNvPr id="1631" name="図形 4909"/>
              <p:cNvSpPr/>
              <p:nvPr/>
            </p:nvSpPr>
            <p:spPr>
              <a:xfrm>
                <a:off x="-24831" y="584095"/>
                <a:ext cx="24831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36" y="0"/>
                    </a:moveTo>
                    <a:lnTo>
                      <a:pt x="21600" y="1843"/>
                    </a:lnTo>
                    <a:cubicBezTo>
                      <a:pt x="13410" y="2314"/>
                      <a:pt x="-62" y="11301"/>
                      <a:pt x="3491" y="21456"/>
                    </a:cubicBezTo>
                    <a:lnTo>
                      <a:pt x="674" y="21600"/>
                    </a:lnTo>
                    <a:cubicBezTo>
                      <a:pt x="-1440" y="16593"/>
                      <a:pt x="441" y="4457"/>
                      <a:pt x="20636" y="0"/>
                    </a:cubicBez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32" name="図形 4910"/>
              <p:cNvSpPr/>
              <p:nvPr/>
            </p:nvSpPr>
            <p:spPr>
              <a:xfrm>
                <a:off x="-37247" y="577252"/>
                <a:ext cx="24832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36" y="0"/>
                    </a:moveTo>
                    <a:lnTo>
                      <a:pt x="21600" y="1843"/>
                    </a:lnTo>
                    <a:cubicBezTo>
                      <a:pt x="13410" y="2314"/>
                      <a:pt x="-62" y="11301"/>
                      <a:pt x="3491" y="21456"/>
                    </a:cubicBezTo>
                    <a:lnTo>
                      <a:pt x="674" y="21600"/>
                    </a:lnTo>
                    <a:cubicBezTo>
                      <a:pt x="-1440" y="16593"/>
                      <a:pt x="441" y="4457"/>
                      <a:pt x="20636" y="0"/>
                    </a:cubicBez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1633" name="グループ 4913"/>
            <p:cNvGrpSpPr/>
            <p:nvPr/>
          </p:nvGrpSpPr>
          <p:grpSpPr>
            <a:xfrm rot="-19800000" flipH="1">
              <a:off x="126289" y="593927"/>
              <a:ext cx="12812" cy="16411"/>
              <a:chOff x="-37247" y="577252"/>
              <a:chExt cx="37247" cy="47708"/>
            </a:xfrm>
          </p:grpSpPr>
          <p:sp>
            <p:nvSpPr>
              <p:cNvPr id="1634" name="図形 4909"/>
              <p:cNvSpPr/>
              <p:nvPr/>
            </p:nvSpPr>
            <p:spPr>
              <a:xfrm>
                <a:off x="-24831" y="584095"/>
                <a:ext cx="24831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36" y="0"/>
                    </a:moveTo>
                    <a:lnTo>
                      <a:pt x="21600" y="1843"/>
                    </a:lnTo>
                    <a:cubicBezTo>
                      <a:pt x="13410" y="2314"/>
                      <a:pt x="-62" y="11301"/>
                      <a:pt x="3491" y="21456"/>
                    </a:cubicBezTo>
                    <a:lnTo>
                      <a:pt x="674" y="21600"/>
                    </a:lnTo>
                    <a:cubicBezTo>
                      <a:pt x="-1440" y="16593"/>
                      <a:pt x="441" y="4457"/>
                      <a:pt x="20636" y="0"/>
                    </a:cubicBez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635" name="図形 4910"/>
              <p:cNvSpPr/>
              <p:nvPr/>
            </p:nvSpPr>
            <p:spPr>
              <a:xfrm>
                <a:off x="-37247" y="577252"/>
                <a:ext cx="24832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636" y="0"/>
                    </a:moveTo>
                    <a:lnTo>
                      <a:pt x="21600" y="1843"/>
                    </a:lnTo>
                    <a:cubicBezTo>
                      <a:pt x="13410" y="2314"/>
                      <a:pt x="-62" y="11301"/>
                      <a:pt x="3491" y="21456"/>
                    </a:cubicBezTo>
                    <a:lnTo>
                      <a:pt x="674" y="21600"/>
                    </a:lnTo>
                    <a:cubicBezTo>
                      <a:pt x="-1440" y="16593"/>
                      <a:pt x="441" y="4457"/>
                      <a:pt x="20636" y="0"/>
                    </a:cubicBez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sp>
        <p:nvSpPr>
          <p:cNvPr id="1636" name="四角形 5045"/>
          <p:cNvSpPr/>
          <p:nvPr/>
        </p:nvSpPr>
        <p:spPr>
          <a:xfrm>
            <a:off x="4655289" y="9632939"/>
            <a:ext cx="2219721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3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図形 263"/>
          <p:cNvSpPr/>
          <p:nvPr/>
        </p:nvSpPr>
        <p:spPr>
          <a:xfrm>
            <a:off x="0" y="0"/>
            <a:ext cx="6858000" cy="351036"/>
          </a:xfrm>
          <a:prstGeom prst="flowChartProcess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/>
              <a:t>基本のボード　文字・単位　1/2</a:t>
            </a:r>
            <a:endParaRPr lang="ja-JP" altLang="en-US" b="1"/>
          </a:p>
        </p:txBody>
      </p:sp>
      <p:graphicFrame>
        <p:nvGraphicFramePr>
          <p:cNvPr id="1643" name="四角形 240"/>
          <p:cNvGraphicFramePr>
            <a:graphicFrameLocks noGrp="1"/>
          </p:cNvGraphicFramePr>
          <p:nvPr/>
        </p:nvGraphicFramePr>
        <p:xfrm>
          <a:off x="165535" y="777000"/>
          <a:ext cx="6526930" cy="3295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2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590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わ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ら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や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ま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は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な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た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さ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か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あ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006">
                <a:tc>
                  <a:txBody>
                    <a:bodyPr/>
                    <a:lstStyle/>
                    <a:p>
                      <a:pPr algn="ctr"/>
                      <a:endParaRPr kumimoji="1" lang="ja-JP" altLang="en-US" sz="2000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り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み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ひ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に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ち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し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き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い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90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を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る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ゆ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む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ふ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ぬ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つ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す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く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う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9006">
                <a:tc>
                  <a:txBody>
                    <a:bodyPr/>
                    <a:lstStyle/>
                    <a:p>
                      <a:pPr algn="ctr"/>
                      <a:endParaRPr kumimoji="1" lang="ja-JP" altLang="en-US" sz="2000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れ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め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へ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ね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て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せ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け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え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90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ん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ろ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よ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も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ほ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の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と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そ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こ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お</a:t>
                      </a:r>
                      <a:endParaRPr kumimoji="1" lang="ja-JP" altLang="en-US" sz="2400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644" name="四角形 210"/>
          <p:cNvGraphicFramePr>
            <a:graphicFrameLocks noGrp="1"/>
          </p:cNvGraphicFramePr>
          <p:nvPr/>
        </p:nvGraphicFramePr>
        <p:xfrm>
          <a:off x="165535" y="5529000"/>
          <a:ext cx="6526930" cy="19990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2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663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A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B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C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D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E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F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G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H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I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J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3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K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L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M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N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O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P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Q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R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S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T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3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U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V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W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X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Y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Z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45" name="図形 279"/>
          <p:cNvSpPr/>
          <p:nvPr/>
        </p:nvSpPr>
        <p:spPr>
          <a:xfrm>
            <a:off x="165535" y="417000"/>
            <a:ext cx="6858000" cy="419469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◎ひらがな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1646" name="図形 280"/>
          <p:cNvSpPr/>
          <p:nvPr/>
        </p:nvSpPr>
        <p:spPr>
          <a:xfrm>
            <a:off x="117000" y="4809000"/>
            <a:ext cx="6858000" cy="1137000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◎アルファベット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graphicFrame>
        <p:nvGraphicFramePr>
          <p:cNvPr id="1647" name="四角形 844"/>
          <p:cNvGraphicFramePr>
            <a:graphicFrameLocks noGrp="1"/>
          </p:cNvGraphicFramePr>
          <p:nvPr/>
        </p:nvGraphicFramePr>
        <p:xfrm>
          <a:off x="165535" y="4233000"/>
          <a:ext cx="6526930" cy="6590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2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590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ゃ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ゅ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ょ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っ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゛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゜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4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ー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48" name="図形 861"/>
          <p:cNvSpPr/>
          <p:nvPr/>
        </p:nvSpPr>
        <p:spPr>
          <a:xfrm>
            <a:off x="165535" y="7488000"/>
            <a:ext cx="6858000" cy="1137000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◎きごう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graphicFrame>
        <p:nvGraphicFramePr>
          <p:cNvPr id="1649" name="四角形 892"/>
          <p:cNvGraphicFramePr>
            <a:graphicFrameLocks noGrp="1"/>
          </p:cNvGraphicFramePr>
          <p:nvPr/>
        </p:nvGraphicFramePr>
        <p:xfrm>
          <a:off x="165535" y="8265000"/>
          <a:ext cx="6526930" cy="13326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2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663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,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！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？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＆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/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＝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～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。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、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3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＄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￥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/>
                        <a:t>ー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50" name="四角形 5046"/>
          <p:cNvSpPr/>
          <p:nvPr/>
        </p:nvSpPr>
        <p:spPr>
          <a:xfrm>
            <a:off x="4655289" y="9632939"/>
            <a:ext cx="2219721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4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図形 202"/>
          <p:cNvSpPr/>
          <p:nvPr/>
        </p:nvSpPr>
        <p:spPr>
          <a:xfrm>
            <a:off x="0" y="0"/>
            <a:ext cx="6858000" cy="351036"/>
          </a:xfrm>
          <a:prstGeom prst="flowChartProcess">
            <a:avLst/>
          </a:prstGeom>
          <a:solidFill>
            <a:srgbClr val="5B9BD5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/>
              <a:t>基本のボード　文字・単位　2/2</a:t>
            </a:r>
            <a:endParaRPr lang="ja-JP" altLang="en-US" b="1"/>
          </a:p>
        </p:txBody>
      </p:sp>
      <p:sp>
        <p:nvSpPr>
          <p:cNvPr id="1657" name="図形 208"/>
          <p:cNvSpPr/>
          <p:nvPr/>
        </p:nvSpPr>
        <p:spPr>
          <a:xfrm>
            <a:off x="272488" y="3370863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58" name="図形 209"/>
          <p:cNvSpPr/>
          <p:nvPr/>
        </p:nvSpPr>
        <p:spPr>
          <a:xfrm>
            <a:off x="1549877" y="3370863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59" name="図形 210"/>
          <p:cNvSpPr/>
          <p:nvPr/>
        </p:nvSpPr>
        <p:spPr>
          <a:xfrm>
            <a:off x="263832" y="4089410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60" name="図形 211"/>
          <p:cNvSpPr/>
          <p:nvPr/>
        </p:nvSpPr>
        <p:spPr>
          <a:xfrm>
            <a:off x="261000" y="5532316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61" name="図形 212"/>
          <p:cNvSpPr/>
          <p:nvPr/>
        </p:nvSpPr>
        <p:spPr>
          <a:xfrm>
            <a:off x="1545233" y="5532316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62" name="図形 206"/>
          <p:cNvSpPr/>
          <p:nvPr/>
        </p:nvSpPr>
        <p:spPr>
          <a:xfrm>
            <a:off x="273578" y="5532316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週</a:t>
            </a:r>
            <a:r>
              <a:rPr lang="ja-JP" altLang="en-US" sz="700" b="1">
                <a:solidFill>
                  <a:schemeClr val="tx1"/>
                </a:solidFill>
              </a:rPr>
              <a:t>（しゅう）</a:t>
            </a:r>
            <a:endParaRPr lang="ja-JP" altLang="en-US" sz="8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Week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63" name="図形 207"/>
          <p:cNvSpPr/>
          <p:nvPr/>
        </p:nvSpPr>
        <p:spPr>
          <a:xfrm>
            <a:off x="273578" y="3384598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時</a:t>
            </a:r>
            <a:r>
              <a:rPr lang="ja-JP" altLang="en-US" sz="700" b="1">
                <a:solidFill>
                  <a:schemeClr val="tx1"/>
                </a:solidFill>
              </a:rPr>
              <a:t>（じ）</a:t>
            </a:r>
            <a:endParaRPr lang="ja-JP" altLang="en-US" sz="8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o'clock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64" name="図形 208"/>
          <p:cNvSpPr/>
          <p:nvPr/>
        </p:nvSpPr>
        <p:spPr>
          <a:xfrm>
            <a:off x="1563545" y="3384598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分</a:t>
            </a:r>
            <a:r>
              <a:rPr lang="ja-JP" altLang="en-US" sz="700" b="1">
                <a:solidFill>
                  <a:schemeClr val="tx1"/>
                </a:solidFill>
              </a:rPr>
              <a:t>（ふん）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Minute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65" name="図形 209"/>
          <p:cNvSpPr/>
          <p:nvPr/>
        </p:nvSpPr>
        <p:spPr>
          <a:xfrm>
            <a:off x="278056" y="4103145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秒</a:t>
            </a:r>
            <a:r>
              <a:rPr lang="ja-JP" altLang="en-US" sz="700" b="1">
                <a:solidFill>
                  <a:schemeClr val="tx1"/>
                </a:solidFill>
              </a:rPr>
              <a:t>（びょう）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Second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66" name="図形 211"/>
          <p:cNvSpPr/>
          <p:nvPr/>
        </p:nvSpPr>
        <p:spPr>
          <a:xfrm>
            <a:off x="272488" y="4810863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67" name="図形 212"/>
          <p:cNvSpPr/>
          <p:nvPr/>
        </p:nvSpPr>
        <p:spPr>
          <a:xfrm>
            <a:off x="1549877" y="4810863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68" name="図形 213"/>
          <p:cNvSpPr/>
          <p:nvPr/>
        </p:nvSpPr>
        <p:spPr>
          <a:xfrm>
            <a:off x="1545233" y="4090242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69" name="図形 214"/>
          <p:cNvSpPr/>
          <p:nvPr/>
        </p:nvSpPr>
        <p:spPr>
          <a:xfrm>
            <a:off x="261000" y="6251484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70" name="図形 215"/>
          <p:cNvSpPr/>
          <p:nvPr/>
        </p:nvSpPr>
        <p:spPr>
          <a:xfrm>
            <a:off x="1545233" y="6251484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71" name="図形 216"/>
          <p:cNvSpPr/>
          <p:nvPr/>
        </p:nvSpPr>
        <p:spPr>
          <a:xfrm>
            <a:off x="276410" y="4824598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年</a:t>
            </a:r>
            <a:r>
              <a:rPr lang="ja-JP" altLang="en-US" sz="700" b="1">
                <a:solidFill>
                  <a:schemeClr val="tx1"/>
                </a:solidFill>
              </a:rPr>
              <a:t>（ねん）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Year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72" name="図形 217"/>
          <p:cNvSpPr/>
          <p:nvPr/>
        </p:nvSpPr>
        <p:spPr>
          <a:xfrm>
            <a:off x="1562455" y="4824598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月</a:t>
            </a:r>
            <a:r>
              <a:rPr lang="ja-JP" altLang="en-US" sz="700" b="1">
                <a:solidFill>
                  <a:schemeClr val="tx1"/>
                </a:solidFill>
              </a:rPr>
              <a:t>（げつ）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Month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73" name="図形 218"/>
          <p:cNvSpPr/>
          <p:nvPr/>
        </p:nvSpPr>
        <p:spPr>
          <a:xfrm>
            <a:off x="1551522" y="5532316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時間</a:t>
            </a:r>
            <a:r>
              <a:rPr lang="ja-JP" altLang="en-US" sz="700" b="1">
                <a:solidFill>
                  <a:schemeClr val="tx1"/>
                </a:solidFill>
              </a:rPr>
              <a:t>（じかん）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Hour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74" name="図形 219"/>
          <p:cNvSpPr/>
          <p:nvPr/>
        </p:nvSpPr>
        <p:spPr>
          <a:xfrm>
            <a:off x="273578" y="6265219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午前</a:t>
            </a:r>
            <a:r>
              <a:rPr lang="ja-JP" altLang="en-US" sz="700" b="1">
                <a:solidFill>
                  <a:schemeClr val="tx1"/>
                </a:solidFill>
              </a:rPr>
              <a:t>（ごぜん）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A.M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75" name="図形 220"/>
          <p:cNvSpPr/>
          <p:nvPr/>
        </p:nvSpPr>
        <p:spPr>
          <a:xfrm>
            <a:off x="1551522" y="6265219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午後</a:t>
            </a:r>
            <a:r>
              <a:rPr lang="ja-JP" altLang="en-US" sz="700" b="1">
                <a:solidFill>
                  <a:schemeClr val="tx1"/>
                </a:solidFill>
              </a:rPr>
              <a:t>（ごご）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P.M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76" name="図形 221"/>
          <p:cNvSpPr/>
          <p:nvPr/>
        </p:nvSpPr>
        <p:spPr>
          <a:xfrm>
            <a:off x="1531662" y="4103977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日</a:t>
            </a:r>
            <a:r>
              <a:rPr lang="ja-JP" altLang="en-US" sz="700" b="1">
                <a:solidFill>
                  <a:schemeClr val="tx1"/>
                </a:solidFill>
              </a:rPr>
              <a:t>（にち）</a:t>
            </a:r>
            <a:endParaRPr lang="ja-JP" altLang="en-US" sz="8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Day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77" name="図形 222"/>
          <p:cNvSpPr/>
          <p:nvPr/>
        </p:nvSpPr>
        <p:spPr>
          <a:xfrm>
            <a:off x="2813694" y="6250863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78" name="図形 223"/>
          <p:cNvSpPr/>
          <p:nvPr/>
        </p:nvSpPr>
        <p:spPr>
          <a:xfrm>
            <a:off x="4091083" y="6250863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79" name="図形 228"/>
          <p:cNvSpPr/>
          <p:nvPr/>
        </p:nvSpPr>
        <p:spPr>
          <a:xfrm>
            <a:off x="2814784" y="6264598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前</a:t>
            </a:r>
            <a:r>
              <a:rPr lang="ja-JP" altLang="en-US" sz="700" b="1">
                <a:solidFill>
                  <a:schemeClr val="tx1"/>
                </a:solidFill>
              </a:rPr>
              <a:t>（まえ）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Before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80" name="図形 229"/>
          <p:cNvSpPr/>
          <p:nvPr/>
        </p:nvSpPr>
        <p:spPr>
          <a:xfrm>
            <a:off x="4104751" y="6264598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後</a:t>
            </a:r>
            <a:r>
              <a:rPr lang="ja-JP" altLang="en-US" sz="800" b="1">
                <a:solidFill>
                  <a:schemeClr val="tx1"/>
                </a:solidFill>
              </a:rPr>
              <a:t>（あと）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After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81" name="図形 231"/>
          <p:cNvSpPr/>
          <p:nvPr/>
        </p:nvSpPr>
        <p:spPr>
          <a:xfrm>
            <a:off x="272488" y="8122242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82" name="図形 232"/>
          <p:cNvSpPr/>
          <p:nvPr/>
        </p:nvSpPr>
        <p:spPr>
          <a:xfrm>
            <a:off x="1549877" y="8122242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83" name="図形 233"/>
          <p:cNvSpPr/>
          <p:nvPr/>
        </p:nvSpPr>
        <p:spPr>
          <a:xfrm>
            <a:off x="2827265" y="8122242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84" name="図形 234"/>
          <p:cNvSpPr/>
          <p:nvPr/>
        </p:nvSpPr>
        <p:spPr>
          <a:xfrm>
            <a:off x="4104654" y="8122242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85" name="図形 235"/>
          <p:cNvSpPr/>
          <p:nvPr/>
        </p:nvSpPr>
        <p:spPr>
          <a:xfrm>
            <a:off x="5388887" y="8122242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86" name="図形 236"/>
          <p:cNvSpPr/>
          <p:nvPr/>
        </p:nvSpPr>
        <p:spPr>
          <a:xfrm>
            <a:off x="285066" y="8135977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○人</a:t>
            </a:r>
            <a:r>
              <a:rPr lang="ja-JP" altLang="en-US" sz="700" b="1">
                <a:solidFill>
                  <a:schemeClr val="tx1"/>
                </a:solidFill>
              </a:rPr>
              <a:t>（にん）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People</a:t>
            </a:r>
          </a:p>
        </p:txBody>
      </p:sp>
      <p:sp>
        <p:nvSpPr>
          <p:cNvPr id="1687" name="図形 237"/>
          <p:cNvSpPr/>
          <p:nvPr/>
        </p:nvSpPr>
        <p:spPr>
          <a:xfrm>
            <a:off x="1562455" y="8135977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○個</a:t>
            </a:r>
            <a:r>
              <a:rPr lang="ja-JP" altLang="en-US" sz="700" b="1">
                <a:solidFill>
                  <a:schemeClr val="tx1"/>
                </a:solidFill>
              </a:rPr>
              <a:t>（こ）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Pieces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88" name="図形 239"/>
          <p:cNvSpPr/>
          <p:nvPr/>
        </p:nvSpPr>
        <p:spPr>
          <a:xfrm>
            <a:off x="4117232" y="8135977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○箇所</a:t>
            </a:r>
            <a:r>
              <a:rPr lang="ja-JP" altLang="en-US" sz="700" b="1">
                <a:solidFill>
                  <a:schemeClr val="tx1"/>
                </a:solidFill>
              </a:rPr>
              <a:t>（かしょ）</a:t>
            </a:r>
            <a:r>
              <a:rPr lang="ja-JP" altLang="en-US" sz="1100" b="1">
                <a:solidFill>
                  <a:schemeClr val="tx1"/>
                </a:solidFill>
              </a:rPr>
              <a:t>Locations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89" name="図形 240"/>
          <p:cNvSpPr/>
          <p:nvPr/>
        </p:nvSpPr>
        <p:spPr>
          <a:xfrm>
            <a:off x="5395176" y="8135977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○回</a:t>
            </a:r>
            <a:r>
              <a:rPr lang="ja-JP" altLang="en-US" sz="700" b="1">
                <a:solidFill>
                  <a:schemeClr val="tx1"/>
                </a:solidFill>
              </a:rPr>
              <a:t>（かい）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Times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90" name="図形 241"/>
          <p:cNvSpPr/>
          <p:nvPr/>
        </p:nvSpPr>
        <p:spPr>
          <a:xfrm>
            <a:off x="2813694" y="8135977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○本</a:t>
            </a:r>
            <a:r>
              <a:rPr lang="ja-JP" altLang="en-US" sz="700" b="1">
                <a:solidFill>
                  <a:schemeClr val="tx1"/>
                </a:solidFill>
              </a:rPr>
              <a:t>（ほん）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Bottles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691" name="図形 242"/>
          <p:cNvSpPr/>
          <p:nvPr/>
        </p:nvSpPr>
        <p:spPr>
          <a:xfrm>
            <a:off x="272488" y="8841621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92" name="図形 243"/>
          <p:cNvSpPr/>
          <p:nvPr/>
        </p:nvSpPr>
        <p:spPr>
          <a:xfrm>
            <a:off x="1549877" y="8841621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93" name="図形 244"/>
          <p:cNvSpPr/>
          <p:nvPr/>
        </p:nvSpPr>
        <p:spPr>
          <a:xfrm>
            <a:off x="2827265" y="8841621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94" name="図形 245"/>
          <p:cNvSpPr/>
          <p:nvPr/>
        </p:nvSpPr>
        <p:spPr>
          <a:xfrm>
            <a:off x="4104654" y="8841621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95" name="図形 246"/>
          <p:cNvSpPr/>
          <p:nvPr/>
        </p:nvSpPr>
        <p:spPr>
          <a:xfrm>
            <a:off x="5388887" y="8841621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696" name="図形 247"/>
          <p:cNvSpPr/>
          <p:nvPr/>
        </p:nvSpPr>
        <p:spPr>
          <a:xfrm>
            <a:off x="285066" y="8855356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○歳</a:t>
            </a:r>
            <a:r>
              <a:rPr lang="ja-JP" altLang="en-US" sz="700" b="1">
                <a:solidFill>
                  <a:schemeClr val="tx1"/>
                </a:solidFill>
              </a:rPr>
              <a:t>（さい）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Years old</a:t>
            </a:r>
          </a:p>
        </p:txBody>
      </p:sp>
      <p:sp>
        <p:nvSpPr>
          <p:cNvPr id="1697" name="図形 248"/>
          <p:cNvSpPr/>
          <p:nvPr/>
        </p:nvSpPr>
        <p:spPr>
          <a:xfrm>
            <a:off x="1562455" y="8855356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○着</a:t>
            </a:r>
            <a:r>
              <a:rPr lang="ja-JP" altLang="en-US" sz="700" b="1">
                <a:solidFill>
                  <a:schemeClr val="tx1"/>
                </a:solidFill>
              </a:rPr>
              <a:t>（ちゃく）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900" b="1">
                <a:solidFill>
                  <a:schemeClr val="tx1"/>
                </a:solidFill>
              </a:rPr>
              <a:t>Pieces of clothing</a:t>
            </a:r>
          </a:p>
        </p:txBody>
      </p:sp>
      <p:sp>
        <p:nvSpPr>
          <p:cNvPr id="1698" name="図形 249"/>
          <p:cNvSpPr/>
          <p:nvPr/>
        </p:nvSpPr>
        <p:spPr>
          <a:xfrm>
            <a:off x="4117232" y="8855356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○㎝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centimeter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1699" name="図形 250"/>
          <p:cNvSpPr/>
          <p:nvPr/>
        </p:nvSpPr>
        <p:spPr>
          <a:xfrm>
            <a:off x="5395176" y="8855356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○度</a:t>
            </a:r>
            <a:r>
              <a:rPr lang="ja-JP" altLang="en-US" sz="700" b="1">
                <a:solidFill>
                  <a:schemeClr val="tx1"/>
                </a:solidFill>
              </a:rPr>
              <a:t>（ど）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Degree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00" name="図形 251"/>
          <p:cNvSpPr/>
          <p:nvPr/>
        </p:nvSpPr>
        <p:spPr>
          <a:xfrm>
            <a:off x="2813694" y="8855356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○枚</a:t>
            </a:r>
            <a:r>
              <a:rPr lang="ja-JP" altLang="en-US" sz="700" b="1">
                <a:solidFill>
                  <a:schemeClr val="tx1"/>
                </a:solidFill>
              </a:rPr>
              <a:t>（まい）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Sheets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01" name="図形 252"/>
          <p:cNvSpPr/>
          <p:nvPr/>
        </p:nvSpPr>
        <p:spPr>
          <a:xfrm>
            <a:off x="5381508" y="6250863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02" name="図形 253"/>
          <p:cNvSpPr/>
          <p:nvPr/>
        </p:nvSpPr>
        <p:spPr>
          <a:xfrm>
            <a:off x="5395176" y="6264598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毎</a:t>
            </a:r>
            <a:r>
              <a:rPr lang="ja-JP" altLang="en-US" sz="700" b="1">
                <a:solidFill>
                  <a:schemeClr val="tx1"/>
                </a:solidFill>
              </a:rPr>
              <a:t>（まい）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Every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grpSp>
        <p:nvGrpSpPr>
          <p:cNvPr id="1703" name="グループ 862"/>
          <p:cNvGrpSpPr/>
          <p:nvPr/>
        </p:nvGrpSpPr>
        <p:grpSpPr>
          <a:xfrm>
            <a:off x="3220900" y="2649000"/>
            <a:ext cx="3160100" cy="3160100"/>
            <a:chOff x="2841926" y="637861"/>
            <a:chExt cx="2716140" cy="2716140"/>
          </a:xfrm>
        </p:grpSpPr>
        <p:sp>
          <p:nvSpPr>
            <p:cNvPr id="1704" name="図形 254"/>
            <p:cNvSpPr/>
            <p:nvPr/>
          </p:nvSpPr>
          <p:spPr>
            <a:xfrm>
              <a:off x="2841926" y="637861"/>
              <a:ext cx="2716140" cy="2716140"/>
            </a:xfrm>
            <a:prstGeom prst="donut">
              <a:avLst>
                <a:gd name="adj" fmla="val 3170"/>
              </a:avLst>
            </a:prstGeom>
            <a:solidFill>
              <a:schemeClr val="bg1">
                <a:lumMod val="75000"/>
              </a:schemeClr>
            </a:solidFill>
            <a:ln w="19050" cap="flat" cmpd="sng" algn="ctr">
              <a:solidFill>
                <a:schemeClr val="tx1">
                  <a:lumMod val="66000"/>
                  <a:lumOff val="34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705" name="楕円 255"/>
            <p:cNvSpPr/>
            <p:nvPr/>
          </p:nvSpPr>
          <p:spPr>
            <a:xfrm>
              <a:off x="4127375" y="1923310"/>
              <a:ext cx="145242" cy="14524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9050" cap="flat" cmpd="sng" algn="ctr">
              <a:solidFill>
                <a:schemeClr val="tx1">
                  <a:lumMod val="66000"/>
                  <a:lumOff val="34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1706" name="図形 256"/>
          <p:cNvSpPr/>
          <p:nvPr/>
        </p:nvSpPr>
        <p:spPr>
          <a:xfrm>
            <a:off x="261000" y="6970863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07" name="図形 257"/>
          <p:cNvSpPr/>
          <p:nvPr/>
        </p:nvSpPr>
        <p:spPr>
          <a:xfrm>
            <a:off x="1545233" y="6970863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08" name="図形 258"/>
          <p:cNvSpPr/>
          <p:nvPr/>
        </p:nvSpPr>
        <p:spPr>
          <a:xfrm>
            <a:off x="273578" y="6984598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朝</a:t>
            </a:r>
            <a:r>
              <a:rPr lang="ja-JP" altLang="en-US" sz="700" b="1">
                <a:solidFill>
                  <a:schemeClr val="tx1"/>
                </a:solidFill>
              </a:rPr>
              <a:t>（あさ）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Morning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09" name="図形 259"/>
          <p:cNvSpPr/>
          <p:nvPr/>
        </p:nvSpPr>
        <p:spPr>
          <a:xfrm>
            <a:off x="1551522" y="6984598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昼</a:t>
            </a:r>
            <a:r>
              <a:rPr lang="ja-JP" altLang="en-US" sz="700" b="1">
                <a:solidFill>
                  <a:schemeClr val="tx1"/>
                </a:solidFill>
              </a:rPr>
              <a:t>（ひる）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Noon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10" name="図形 260"/>
          <p:cNvSpPr/>
          <p:nvPr/>
        </p:nvSpPr>
        <p:spPr>
          <a:xfrm>
            <a:off x="2813694" y="6970242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11" name="図形 261"/>
          <p:cNvSpPr/>
          <p:nvPr/>
        </p:nvSpPr>
        <p:spPr>
          <a:xfrm>
            <a:off x="4091083" y="6970242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12" name="図形 262"/>
          <p:cNvSpPr/>
          <p:nvPr/>
        </p:nvSpPr>
        <p:spPr>
          <a:xfrm>
            <a:off x="2814784" y="6983977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夜</a:t>
            </a:r>
            <a:r>
              <a:rPr lang="ja-JP" altLang="en-US" sz="700" b="1">
                <a:solidFill>
                  <a:schemeClr val="tx1"/>
                </a:solidFill>
              </a:rPr>
              <a:t>（よる）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Night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13" name="図形 263"/>
          <p:cNvSpPr/>
          <p:nvPr/>
        </p:nvSpPr>
        <p:spPr>
          <a:xfrm>
            <a:off x="4104751" y="6983977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昨日</a:t>
            </a:r>
            <a:r>
              <a:rPr lang="ja-JP" altLang="en-US" sz="700" b="1">
                <a:solidFill>
                  <a:schemeClr val="tx1"/>
                </a:solidFill>
              </a:rPr>
              <a:t>（きのう）</a:t>
            </a:r>
            <a:endParaRPr lang="ja-JP" altLang="en-US" sz="8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Yesterday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14" name="図形 264"/>
          <p:cNvSpPr/>
          <p:nvPr/>
        </p:nvSpPr>
        <p:spPr>
          <a:xfrm>
            <a:off x="5381508" y="6970242"/>
            <a:ext cx="1186726" cy="574547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15" name="図形 265"/>
          <p:cNvSpPr/>
          <p:nvPr/>
        </p:nvSpPr>
        <p:spPr>
          <a:xfrm>
            <a:off x="5395176" y="6983977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明日</a:t>
            </a:r>
            <a:r>
              <a:rPr lang="ja-JP" altLang="en-US" sz="700" b="1">
                <a:solidFill>
                  <a:schemeClr val="tx1"/>
                </a:solidFill>
              </a:rPr>
              <a:t>（あした）</a:t>
            </a:r>
            <a:endParaRPr lang="ja-JP" altLang="en-US" sz="8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Tomorrow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16" name="図形 282"/>
          <p:cNvSpPr/>
          <p:nvPr/>
        </p:nvSpPr>
        <p:spPr>
          <a:xfrm>
            <a:off x="189000" y="2982471"/>
            <a:ext cx="2827410" cy="386529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◎たんいなど</a:t>
            </a:r>
            <a:r>
              <a:rPr lang="ja-JP" altLang="en-US" sz="1200" b="1">
                <a:solidFill>
                  <a:schemeClr val="tx1"/>
                </a:solidFill>
              </a:rPr>
              <a:t> 　</a:t>
            </a:r>
            <a:r>
              <a:rPr lang="ja-JP" altLang="en-US" sz="1100" b="1">
                <a:solidFill>
                  <a:schemeClr val="tx1"/>
                </a:solidFill>
              </a:rPr>
              <a:t>Units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graphicFrame>
        <p:nvGraphicFramePr>
          <p:cNvPr id="1717" name="四角形 877"/>
          <p:cNvGraphicFramePr>
            <a:graphicFrameLocks noGrp="1"/>
          </p:cNvGraphicFramePr>
          <p:nvPr/>
        </p:nvGraphicFramePr>
        <p:xfrm>
          <a:off x="189000" y="778242"/>
          <a:ext cx="6526930" cy="6663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2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269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663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１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２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３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４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５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６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７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８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９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０</a:t>
                      </a:r>
                      <a:endParaRPr kumimoji="1" lang="ja-JP" altLang="en-US" b="1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18" name="図形 878"/>
          <p:cNvSpPr/>
          <p:nvPr/>
        </p:nvSpPr>
        <p:spPr>
          <a:xfrm>
            <a:off x="1509232" y="1511977"/>
            <a:ext cx="1186726" cy="574547"/>
          </a:xfrm>
          <a:prstGeom prst="roundRect">
            <a:avLst>
              <a:gd name="adj" fmla="val 7463"/>
            </a:avLst>
          </a:prstGeom>
          <a:solidFill>
            <a:srgbClr val="B1E3F4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19" name="図形 879"/>
          <p:cNvSpPr/>
          <p:nvPr/>
        </p:nvSpPr>
        <p:spPr>
          <a:xfrm>
            <a:off x="2793465" y="1511977"/>
            <a:ext cx="1186726" cy="574547"/>
          </a:xfrm>
          <a:prstGeom prst="roundRect">
            <a:avLst>
              <a:gd name="adj" fmla="val 7463"/>
            </a:avLst>
          </a:prstGeom>
          <a:solidFill>
            <a:srgbClr val="B1E3F4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20" name="図形 880"/>
          <p:cNvSpPr/>
          <p:nvPr/>
        </p:nvSpPr>
        <p:spPr>
          <a:xfrm>
            <a:off x="1521810" y="1525712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十</a:t>
            </a:r>
            <a:r>
              <a:rPr lang="ja-JP" altLang="en-US" sz="600" b="1">
                <a:solidFill>
                  <a:schemeClr val="tx1"/>
                </a:solidFill>
              </a:rPr>
              <a:t>（じゅう）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Ten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21" name="図形 881"/>
          <p:cNvSpPr/>
          <p:nvPr/>
        </p:nvSpPr>
        <p:spPr>
          <a:xfrm>
            <a:off x="2799754" y="1525712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百</a:t>
            </a:r>
            <a:r>
              <a:rPr lang="ja-JP" altLang="en-US" sz="700" b="1">
                <a:solidFill>
                  <a:schemeClr val="tx1"/>
                </a:solidFill>
              </a:rPr>
              <a:t>（ひゃく）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Hundred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22" name="図形 882"/>
          <p:cNvSpPr/>
          <p:nvPr/>
        </p:nvSpPr>
        <p:spPr>
          <a:xfrm>
            <a:off x="4061926" y="1511356"/>
            <a:ext cx="1186726" cy="574547"/>
          </a:xfrm>
          <a:prstGeom prst="roundRect">
            <a:avLst>
              <a:gd name="adj" fmla="val 7463"/>
            </a:avLst>
          </a:prstGeom>
          <a:solidFill>
            <a:srgbClr val="B1E3F4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23" name="図形 884"/>
          <p:cNvSpPr/>
          <p:nvPr/>
        </p:nvSpPr>
        <p:spPr>
          <a:xfrm>
            <a:off x="4063016" y="1525091"/>
            <a:ext cx="1174148" cy="56164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千</a:t>
            </a:r>
            <a:r>
              <a:rPr lang="ja-JP" altLang="en-US" sz="700" b="1">
                <a:solidFill>
                  <a:schemeClr val="tx1"/>
                </a:solidFill>
              </a:rPr>
              <a:t>（せん）</a:t>
            </a:r>
            <a:endParaRPr lang="ja-JP" altLang="en-US" sz="3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Thousand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24" name="図形 886"/>
          <p:cNvSpPr/>
          <p:nvPr/>
        </p:nvSpPr>
        <p:spPr>
          <a:xfrm>
            <a:off x="204997" y="1512809"/>
            <a:ext cx="593814" cy="574547"/>
          </a:xfrm>
          <a:prstGeom prst="rect">
            <a:avLst/>
          </a:prstGeom>
          <a:solidFill>
            <a:srgbClr val="B1E3F4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25" name="図形 887"/>
          <p:cNvSpPr/>
          <p:nvPr/>
        </p:nvSpPr>
        <p:spPr>
          <a:xfrm>
            <a:off x="219728" y="1527165"/>
            <a:ext cx="579083" cy="561644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3200" b="1">
                <a:solidFill>
                  <a:schemeClr val="tx1"/>
                </a:solidFill>
              </a:rPr>
              <a:t>：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26" name="図形 888"/>
          <p:cNvSpPr/>
          <p:nvPr/>
        </p:nvSpPr>
        <p:spPr>
          <a:xfrm>
            <a:off x="860652" y="1512809"/>
            <a:ext cx="593814" cy="574547"/>
          </a:xfrm>
          <a:prstGeom prst="rect">
            <a:avLst/>
          </a:prstGeom>
          <a:solidFill>
            <a:srgbClr val="B1E3F4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27" name="図形 889"/>
          <p:cNvSpPr/>
          <p:nvPr/>
        </p:nvSpPr>
        <p:spPr>
          <a:xfrm>
            <a:off x="860652" y="1527165"/>
            <a:ext cx="579083" cy="561644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728" name="図形 890"/>
          <p:cNvSpPr/>
          <p:nvPr/>
        </p:nvSpPr>
        <p:spPr>
          <a:xfrm>
            <a:off x="165535" y="420624"/>
            <a:ext cx="6858000" cy="42837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 dirty="0">
                <a:solidFill>
                  <a:schemeClr val="tx1"/>
                </a:solidFill>
              </a:rPr>
              <a:t>◎すうじ　</a:t>
            </a:r>
            <a:r>
              <a:rPr lang="ja-JP" altLang="en-US" sz="1100" b="1" dirty="0">
                <a:solidFill>
                  <a:schemeClr val="tx1"/>
                </a:solidFill>
              </a:rPr>
              <a:t>Numbers</a:t>
            </a:r>
            <a:endParaRPr lang="ja-JP" altLang="en-US" sz="3200" b="1" dirty="0">
              <a:solidFill>
                <a:schemeClr val="tx1"/>
              </a:solidFill>
            </a:endParaRPr>
          </a:p>
        </p:txBody>
      </p:sp>
      <p:sp>
        <p:nvSpPr>
          <p:cNvPr id="1729" name="図形 891"/>
          <p:cNvSpPr/>
          <p:nvPr/>
        </p:nvSpPr>
        <p:spPr>
          <a:xfrm>
            <a:off x="2781000" y="5886413"/>
            <a:ext cx="3964852" cy="36258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000" b="0">
                <a:solidFill>
                  <a:schemeClr val="tx1"/>
                </a:solidFill>
              </a:rPr>
              <a:t>※時刻が指差しでわかりにくい場合は時計盤として上図を使用</a:t>
            </a:r>
            <a:endParaRPr lang="ja-JP" altLang="en-US" sz="3200" b="0">
              <a:solidFill>
                <a:schemeClr val="tx1"/>
              </a:solidFill>
            </a:endParaRPr>
          </a:p>
        </p:txBody>
      </p:sp>
      <p:grpSp>
        <p:nvGrpSpPr>
          <p:cNvPr id="1730" name="グループ 2920"/>
          <p:cNvGrpSpPr/>
          <p:nvPr/>
        </p:nvGrpSpPr>
        <p:grpSpPr>
          <a:xfrm>
            <a:off x="3285000" y="2798649"/>
            <a:ext cx="2997455" cy="2914571"/>
            <a:chOff x="3285000" y="2798649"/>
            <a:chExt cx="2997455" cy="2914571"/>
          </a:xfrm>
        </p:grpSpPr>
        <p:sp>
          <p:nvSpPr>
            <p:cNvPr id="1731" name="テキスト 2907"/>
            <p:cNvSpPr txBox="1"/>
            <p:nvPr/>
          </p:nvSpPr>
          <p:spPr>
            <a:xfrm>
              <a:off x="4456156" y="2798649"/>
              <a:ext cx="614540" cy="36843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>
                  <a:latin typeface="UD デジタル 教科書体 NK"/>
                  <a:ea typeface="UD デジタル 教科書体 NK"/>
                </a:rPr>
                <a:t>12</a:t>
              </a:r>
            </a:p>
          </p:txBody>
        </p:sp>
        <p:sp>
          <p:nvSpPr>
            <p:cNvPr id="1732" name="テキスト 2908"/>
            <p:cNvSpPr txBox="1"/>
            <p:nvPr/>
          </p:nvSpPr>
          <p:spPr>
            <a:xfrm>
              <a:off x="4456156" y="5344781"/>
              <a:ext cx="614540" cy="36843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>
                  <a:latin typeface="UD デジタル 教科書体 NK"/>
                  <a:ea typeface="UD デジタル 教科書体 NK"/>
                </a:rPr>
                <a:t>６</a:t>
              </a:r>
            </a:p>
          </p:txBody>
        </p:sp>
        <p:sp>
          <p:nvSpPr>
            <p:cNvPr id="1733" name="テキスト 2909"/>
            <p:cNvSpPr txBox="1"/>
            <p:nvPr/>
          </p:nvSpPr>
          <p:spPr>
            <a:xfrm>
              <a:off x="5742685" y="4044830"/>
              <a:ext cx="539770" cy="368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>
                  <a:latin typeface="UD デジタル 教科書体 NK"/>
                  <a:ea typeface="UD デジタル 教科書体 NK"/>
                </a:rPr>
                <a:t>３</a:t>
              </a:r>
            </a:p>
          </p:txBody>
        </p:sp>
        <p:sp>
          <p:nvSpPr>
            <p:cNvPr id="1734" name="テキスト 2910"/>
            <p:cNvSpPr txBox="1"/>
            <p:nvPr/>
          </p:nvSpPr>
          <p:spPr>
            <a:xfrm>
              <a:off x="3285000" y="4044830"/>
              <a:ext cx="539770" cy="368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>
                  <a:latin typeface="UD デジタル 教科書体 NK"/>
                  <a:ea typeface="UD デジタル 教科書体 NK"/>
                </a:rPr>
                <a:t>９</a:t>
              </a:r>
            </a:p>
          </p:txBody>
        </p:sp>
        <p:sp>
          <p:nvSpPr>
            <p:cNvPr id="1735" name="テキスト 2911"/>
            <p:cNvSpPr txBox="1"/>
            <p:nvPr/>
          </p:nvSpPr>
          <p:spPr>
            <a:xfrm>
              <a:off x="3420628" y="4626644"/>
              <a:ext cx="539770" cy="368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>
                  <a:latin typeface="UD デジタル 教科書体 NK"/>
                  <a:ea typeface="UD デジタル 教科書体 NK"/>
                </a:rPr>
                <a:t>８</a:t>
              </a:r>
            </a:p>
          </p:txBody>
        </p:sp>
        <p:sp>
          <p:nvSpPr>
            <p:cNvPr id="1736" name="テキスト 2912"/>
            <p:cNvSpPr txBox="1"/>
            <p:nvPr/>
          </p:nvSpPr>
          <p:spPr>
            <a:xfrm>
              <a:off x="5661000" y="4626644"/>
              <a:ext cx="539770" cy="368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>
                  <a:latin typeface="UD デジタル 教科書体 NK"/>
                  <a:ea typeface="UD デジタル 教科書体 NK"/>
                </a:rPr>
                <a:t>４</a:t>
              </a:r>
            </a:p>
          </p:txBody>
        </p:sp>
        <p:sp>
          <p:nvSpPr>
            <p:cNvPr id="1737" name="テキスト 2913"/>
            <p:cNvSpPr txBox="1"/>
            <p:nvPr/>
          </p:nvSpPr>
          <p:spPr>
            <a:xfrm>
              <a:off x="3821198" y="5098136"/>
              <a:ext cx="539770" cy="368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>
                  <a:latin typeface="UD デジタル 教科書体 NK"/>
                  <a:ea typeface="UD デジタル 教科書体 NK"/>
                </a:rPr>
                <a:t>７</a:t>
              </a:r>
            </a:p>
          </p:txBody>
        </p:sp>
        <p:sp>
          <p:nvSpPr>
            <p:cNvPr id="1738" name="テキスト 2915"/>
            <p:cNvSpPr txBox="1"/>
            <p:nvPr/>
          </p:nvSpPr>
          <p:spPr>
            <a:xfrm>
              <a:off x="5229274" y="5098136"/>
              <a:ext cx="539770" cy="368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>
                  <a:latin typeface="UD デジタル 教科書体 NK"/>
                  <a:ea typeface="UD デジタル 教科書体 NK"/>
                </a:rPr>
                <a:t>５</a:t>
              </a:r>
            </a:p>
          </p:txBody>
        </p:sp>
        <p:sp>
          <p:nvSpPr>
            <p:cNvPr id="1739" name="テキスト 2916"/>
            <p:cNvSpPr txBox="1"/>
            <p:nvPr/>
          </p:nvSpPr>
          <p:spPr>
            <a:xfrm>
              <a:off x="3821198" y="3033281"/>
              <a:ext cx="539770" cy="368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>
                  <a:latin typeface="UD デジタル 教科書体 NK"/>
                  <a:ea typeface="UD デジタル 教科書体 NK"/>
                </a:rPr>
                <a:t>11</a:t>
              </a:r>
            </a:p>
          </p:txBody>
        </p:sp>
        <p:sp>
          <p:nvSpPr>
            <p:cNvPr id="1740" name="テキスト 2917"/>
            <p:cNvSpPr txBox="1"/>
            <p:nvPr/>
          </p:nvSpPr>
          <p:spPr>
            <a:xfrm>
              <a:off x="5230364" y="3033281"/>
              <a:ext cx="539770" cy="368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>
                  <a:latin typeface="UD デジタル 教科書体 NK"/>
                  <a:ea typeface="UD デジタル 教科書体 NK"/>
                </a:rPr>
                <a:t>１</a:t>
              </a:r>
            </a:p>
          </p:txBody>
        </p:sp>
        <p:sp>
          <p:nvSpPr>
            <p:cNvPr id="1741" name="テキスト 2918"/>
            <p:cNvSpPr txBox="1"/>
            <p:nvPr/>
          </p:nvSpPr>
          <p:spPr>
            <a:xfrm>
              <a:off x="3420628" y="3513000"/>
              <a:ext cx="539770" cy="368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>
                  <a:latin typeface="UD デジタル 教科書体 NK"/>
                  <a:ea typeface="UD デジタル 教科書体 NK"/>
                </a:rPr>
                <a:t>10</a:t>
              </a:r>
            </a:p>
          </p:txBody>
        </p:sp>
        <p:sp>
          <p:nvSpPr>
            <p:cNvPr id="1742" name="テキスト 2919"/>
            <p:cNvSpPr txBox="1"/>
            <p:nvPr/>
          </p:nvSpPr>
          <p:spPr>
            <a:xfrm>
              <a:off x="5661000" y="3513000"/>
              <a:ext cx="539770" cy="368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lang="ja-JP" altLang="en-US"/>
              </a:pPr>
              <a:r>
                <a:rPr lang="ja-JP" altLang="en-US">
                  <a:latin typeface="UD デジタル 教科書体 NK"/>
                  <a:ea typeface="UD デジタル 教科書体 NK"/>
                </a:rPr>
                <a:t>２</a:t>
              </a:r>
            </a:p>
          </p:txBody>
        </p:sp>
      </p:grpSp>
      <p:sp>
        <p:nvSpPr>
          <p:cNvPr id="1743" name="四角形 5047"/>
          <p:cNvSpPr/>
          <p:nvPr/>
        </p:nvSpPr>
        <p:spPr>
          <a:xfrm>
            <a:off x="4655289" y="9632939"/>
            <a:ext cx="2219721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5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9" name="図形 57"/>
          <p:cNvSpPr/>
          <p:nvPr/>
        </p:nvSpPr>
        <p:spPr>
          <a:xfrm>
            <a:off x="0" y="0"/>
            <a:ext cx="6858000" cy="351036"/>
          </a:xfrm>
          <a:prstGeom prst="flowChartProcess">
            <a:avLst/>
          </a:prstGeom>
          <a:solidFill>
            <a:srgbClr val="203764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750" name="図形 59"/>
          <p:cNvSpPr/>
          <p:nvPr/>
        </p:nvSpPr>
        <p:spPr>
          <a:xfrm>
            <a:off x="0" y="-13674"/>
            <a:ext cx="6858000" cy="364670"/>
          </a:xfrm>
          <a:prstGeom prst="flowChartProcess">
            <a:avLst/>
          </a:prstGeom>
          <a:solidFill>
            <a:srgbClr val="69BAE4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/>
              <a:t>なにがあったのか</a:t>
            </a:r>
            <a:endParaRPr lang="ja-JP" altLang="en-US" sz="3200" b="1"/>
          </a:p>
        </p:txBody>
      </p:sp>
      <p:sp>
        <p:nvSpPr>
          <p:cNvPr id="1751" name="図形 24"/>
          <p:cNvSpPr/>
          <p:nvPr/>
        </p:nvSpPr>
        <p:spPr>
          <a:xfrm>
            <a:off x="2421553" y="2442069"/>
            <a:ext cx="2069745" cy="65025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体調</a:t>
            </a:r>
            <a:r>
              <a:rPr lang="ja-JP" altLang="en-US" sz="700" b="1">
                <a:solidFill>
                  <a:schemeClr val="tx1"/>
                </a:solidFill>
              </a:rPr>
              <a:t>（たいちょう）</a:t>
            </a:r>
            <a:r>
              <a:rPr lang="ja-JP" altLang="en-US" sz="1400" b="1">
                <a:solidFill>
                  <a:schemeClr val="tx1"/>
                </a:solidFill>
              </a:rPr>
              <a:t>がわるい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 feel unwell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1752" name="図形 25"/>
          <p:cNvSpPr/>
          <p:nvPr/>
        </p:nvSpPr>
        <p:spPr>
          <a:xfrm>
            <a:off x="2552875" y="1353000"/>
            <a:ext cx="1800000" cy="174300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1753" name="図形 27"/>
          <p:cNvSpPr/>
          <p:nvPr/>
        </p:nvSpPr>
        <p:spPr>
          <a:xfrm>
            <a:off x="4772749" y="1353000"/>
            <a:ext cx="1800000" cy="174300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1754" name="図形 28"/>
          <p:cNvSpPr/>
          <p:nvPr/>
        </p:nvSpPr>
        <p:spPr>
          <a:xfrm>
            <a:off x="333000" y="8625000"/>
            <a:ext cx="1848502" cy="72118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けいたいを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じゅうでんしたい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 want to charge my phone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1755" name="図形 24"/>
          <p:cNvSpPr/>
          <p:nvPr/>
        </p:nvSpPr>
        <p:spPr>
          <a:xfrm>
            <a:off x="308749" y="2442069"/>
            <a:ext cx="1848502" cy="65025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おしえてほしい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Please tell me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1756" name="図形 25"/>
          <p:cNvSpPr/>
          <p:nvPr/>
        </p:nvSpPr>
        <p:spPr>
          <a:xfrm>
            <a:off x="333000" y="1353000"/>
            <a:ext cx="1800000" cy="174300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1757" name="図形 24"/>
          <p:cNvSpPr/>
          <p:nvPr/>
        </p:nvSpPr>
        <p:spPr>
          <a:xfrm>
            <a:off x="333000" y="4381221"/>
            <a:ext cx="1848502" cy="821159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ほしいもの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 want something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1758" name="図形 25"/>
          <p:cNvSpPr/>
          <p:nvPr/>
        </p:nvSpPr>
        <p:spPr>
          <a:xfrm>
            <a:off x="2552875" y="3460000"/>
            <a:ext cx="1800000" cy="174300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1759" name="図形 27"/>
          <p:cNvSpPr/>
          <p:nvPr/>
        </p:nvSpPr>
        <p:spPr>
          <a:xfrm>
            <a:off x="4772749" y="3460000"/>
            <a:ext cx="1800000" cy="174300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1760" name="図形 28"/>
          <p:cNvSpPr/>
          <p:nvPr/>
        </p:nvSpPr>
        <p:spPr>
          <a:xfrm>
            <a:off x="2554361" y="4381221"/>
            <a:ext cx="1798630" cy="821159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たべられないもの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 can't eat something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1761" name="図形 24"/>
          <p:cNvSpPr/>
          <p:nvPr/>
        </p:nvSpPr>
        <p:spPr>
          <a:xfrm>
            <a:off x="308749" y="3417296"/>
            <a:ext cx="1848502" cy="179791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62" name="図形 25"/>
          <p:cNvSpPr/>
          <p:nvPr/>
        </p:nvSpPr>
        <p:spPr>
          <a:xfrm>
            <a:off x="333000" y="3460000"/>
            <a:ext cx="1800000" cy="174300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1763" name="図形 24"/>
          <p:cNvSpPr/>
          <p:nvPr/>
        </p:nvSpPr>
        <p:spPr>
          <a:xfrm>
            <a:off x="2528600" y="6669616"/>
            <a:ext cx="1856179" cy="63776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あつい / さむい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 feel hot / cold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1764" name="図形 25"/>
          <p:cNvSpPr/>
          <p:nvPr/>
        </p:nvSpPr>
        <p:spPr>
          <a:xfrm>
            <a:off x="2552875" y="5567000"/>
            <a:ext cx="1800000" cy="174300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1765" name="図形 27"/>
          <p:cNvSpPr/>
          <p:nvPr/>
        </p:nvSpPr>
        <p:spPr>
          <a:xfrm>
            <a:off x="4772749" y="5567000"/>
            <a:ext cx="1800000" cy="174300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1766" name="図形 28"/>
          <p:cNvSpPr/>
          <p:nvPr/>
        </p:nvSpPr>
        <p:spPr>
          <a:xfrm>
            <a:off x="4748498" y="6418880"/>
            <a:ext cx="1848502" cy="88925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67" name="図形 24"/>
          <p:cNvSpPr/>
          <p:nvPr/>
        </p:nvSpPr>
        <p:spPr>
          <a:xfrm>
            <a:off x="308749" y="6669616"/>
            <a:ext cx="1848502" cy="63776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うるさい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It's noisy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1768" name="図形 25"/>
          <p:cNvSpPr/>
          <p:nvPr/>
        </p:nvSpPr>
        <p:spPr>
          <a:xfrm>
            <a:off x="333000" y="5567000"/>
            <a:ext cx="1800000" cy="174300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1769" name="図形 24"/>
          <p:cNvSpPr/>
          <p:nvPr/>
        </p:nvSpPr>
        <p:spPr>
          <a:xfrm>
            <a:off x="4724247" y="6679445"/>
            <a:ext cx="1848502" cy="627939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やすみたい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 want to rest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1770" name="図形 25"/>
          <p:cNvSpPr/>
          <p:nvPr/>
        </p:nvSpPr>
        <p:spPr>
          <a:xfrm>
            <a:off x="333000" y="7674000"/>
            <a:ext cx="1800000" cy="174300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1771" name="図形 140"/>
          <p:cNvSpPr/>
          <p:nvPr/>
        </p:nvSpPr>
        <p:spPr>
          <a:xfrm>
            <a:off x="-27000" y="433757"/>
            <a:ext cx="6858000" cy="703243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2000" b="1">
                <a:solidFill>
                  <a:srgbClr val="69BAE4"/>
                </a:solidFill>
              </a:rPr>
              <a:t>◆</a:t>
            </a:r>
            <a:r>
              <a:rPr lang="ja-JP" altLang="en-US" sz="2000" b="1">
                <a:solidFill>
                  <a:schemeClr val="tx1"/>
                </a:solidFill>
              </a:rPr>
              <a:t>どうしましたか？</a:t>
            </a:r>
          </a:p>
          <a:p>
            <a:pPr algn="l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　　What's wrong?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1772" name="図形 142"/>
          <p:cNvSpPr/>
          <p:nvPr/>
        </p:nvSpPr>
        <p:spPr>
          <a:xfrm>
            <a:off x="4724247" y="2419709"/>
            <a:ext cx="1848502" cy="66150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いきたい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 want to go </a:t>
            </a:r>
            <a:r>
              <a:rPr lang="ja-JP" altLang="en-US" sz="1400" b="1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773" name="図形 182"/>
          <p:cNvSpPr/>
          <p:nvPr/>
        </p:nvSpPr>
        <p:spPr>
          <a:xfrm>
            <a:off x="2552875" y="7635185"/>
            <a:ext cx="1800000" cy="174300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1774" name="図形 350"/>
          <p:cNvSpPr/>
          <p:nvPr/>
        </p:nvSpPr>
        <p:spPr>
          <a:xfrm>
            <a:off x="4748498" y="4381221"/>
            <a:ext cx="1848502" cy="821159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人</a:t>
            </a:r>
            <a:r>
              <a:rPr lang="ja-JP" altLang="en-US" sz="700" b="1">
                <a:solidFill>
                  <a:schemeClr val="tx1"/>
                </a:solidFill>
              </a:rPr>
              <a:t>（ひと）</a:t>
            </a:r>
            <a:r>
              <a:rPr lang="ja-JP" altLang="en-US" sz="1400" b="1" strike="noStrike">
                <a:solidFill>
                  <a:schemeClr val="tx1"/>
                </a:solidFill>
              </a:rPr>
              <a:t>を</a:t>
            </a:r>
            <a:endParaRPr lang="ja-JP" altLang="en-US" sz="1600" b="1" strike="noStrike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400" b="1" strike="noStrike">
                <a:solidFill>
                  <a:schemeClr val="tx1"/>
                </a:solidFill>
              </a:rPr>
              <a:t>さがしています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 got separated from someone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1775" name="図形 874"/>
          <p:cNvSpPr/>
          <p:nvPr/>
        </p:nvSpPr>
        <p:spPr>
          <a:xfrm>
            <a:off x="4797000" y="7635185"/>
            <a:ext cx="1800000" cy="174300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1776" name="図形 875"/>
          <p:cNvSpPr/>
          <p:nvPr/>
        </p:nvSpPr>
        <p:spPr>
          <a:xfrm>
            <a:off x="4748498" y="8684970"/>
            <a:ext cx="1848502" cy="72948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そうだんしたい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 want to talk to someone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1777" name="図形 876"/>
          <p:cNvSpPr/>
          <p:nvPr/>
        </p:nvSpPr>
        <p:spPr>
          <a:xfrm>
            <a:off x="2528600" y="8584792"/>
            <a:ext cx="1848502" cy="831197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おとしもの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 lost something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grpSp>
        <p:nvGrpSpPr>
          <p:cNvPr id="1778" name="グループ 980"/>
          <p:cNvGrpSpPr/>
          <p:nvPr/>
        </p:nvGrpSpPr>
        <p:grpSpPr>
          <a:xfrm>
            <a:off x="1413000" y="3096000"/>
            <a:ext cx="896883" cy="253023"/>
            <a:chOff x="1125009" y="7904978"/>
            <a:chExt cx="1256896" cy="253023"/>
          </a:xfrm>
        </p:grpSpPr>
        <p:sp>
          <p:nvSpPr>
            <p:cNvPr id="1779" name="図形 288"/>
            <p:cNvSpPr/>
            <p:nvPr/>
          </p:nvSpPr>
          <p:spPr>
            <a:xfrm rot="5400000">
              <a:off x="1160917" y="7906712"/>
              <a:ext cx="107950" cy="179705"/>
            </a:xfrm>
            <a:prstGeom prst="bentUpArrow">
              <a:avLst>
                <a:gd name="adj1" fmla="val 9726"/>
                <a:gd name="adj2" fmla="val 25000"/>
                <a:gd name="adj3" fmla="val 36170"/>
              </a:avLst>
            </a:prstGeom>
            <a:solidFill>
              <a:schemeClr val="tx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1780" name="テキスト 289"/>
            <p:cNvSpPr txBox="1"/>
            <p:nvPr/>
          </p:nvSpPr>
          <p:spPr>
            <a:xfrm>
              <a:off x="1272210" y="7904978"/>
              <a:ext cx="1109695" cy="253023"/>
            </a:xfrm>
            <a:prstGeom prst="rect">
              <a:avLst/>
            </a:prstGeom>
            <a:ln w="19050"/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050">
                  <a:solidFill>
                    <a:srgbClr val="A4CE2B"/>
                  </a:solidFill>
                </a:rPr>
                <a:t>■</a:t>
              </a:r>
              <a:r>
                <a:rPr lang="ja-JP" altLang="en-US" sz="1050">
                  <a:solidFill>
                    <a:schemeClr val="tx1"/>
                  </a:solidFill>
                </a:rPr>
                <a:t>P10へ</a:t>
              </a:r>
              <a:endParaRPr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81" name="グループ 983"/>
          <p:cNvGrpSpPr/>
          <p:nvPr/>
        </p:nvGrpSpPr>
        <p:grpSpPr>
          <a:xfrm>
            <a:off x="3645000" y="3096000"/>
            <a:ext cx="896883" cy="253023"/>
            <a:chOff x="1125009" y="7904978"/>
            <a:chExt cx="1256896" cy="253023"/>
          </a:xfrm>
        </p:grpSpPr>
        <p:sp>
          <p:nvSpPr>
            <p:cNvPr id="1782" name="図形 288"/>
            <p:cNvSpPr/>
            <p:nvPr/>
          </p:nvSpPr>
          <p:spPr>
            <a:xfrm rot="5400000">
              <a:off x="1160917" y="7906712"/>
              <a:ext cx="107950" cy="179705"/>
            </a:xfrm>
            <a:prstGeom prst="bentUpArrow">
              <a:avLst>
                <a:gd name="adj1" fmla="val 9726"/>
                <a:gd name="adj2" fmla="val 25000"/>
                <a:gd name="adj3" fmla="val 36170"/>
              </a:avLst>
            </a:prstGeom>
            <a:solidFill>
              <a:schemeClr val="tx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1783" name="テキスト 289"/>
            <p:cNvSpPr txBox="1"/>
            <p:nvPr/>
          </p:nvSpPr>
          <p:spPr>
            <a:xfrm>
              <a:off x="1272210" y="7904978"/>
              <a:ext cx="1109695" cy="253023"/>
            </a:xfrm>
            <a:prstGeom prst="rect">
              <a:avLst/>
            </a:prstGeom>
            <a:ln w="19050"/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050">
                  <a:solidFill>
                    <a:srgbClr val="FEC61C"/>
                  </a:solidFill>
                </a:rPr>
                <a:t>■</a:t>
              </a:r>
              <a:r>
                <a:rPr lang="ja-JP" altLang="en-US" sz="1050">
                  <a:solidFill>
                    <a:schemeClr val="tx1"/>
                  </a:solidFill>
                </a:rPr>
                <a:t>P12へ</a:t>
              </a:r>
              <a:endParaRPr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84" name="グループ 986"/>
          <p:cNvGrpSpPr/>
          <p:nvPr/>
        </p:nvGrpSpPr>
        <p:grpSpPr>
          <a:xfrm>
            <a:off x="1452117" y="5203977"/>
            <a:ext cx="896883" cy="253023"/>
            <a:chOff x="1125009" y="7904978"/>
            <a:chExt cx="1256896" cy="253023"/>
          </a:xfrm>
        </p:grpSpPr>
        <p:sp>
          <p:nvSpPr>
            <p:cNvPr id="1785" name="図形 288"/>
            <p:cNvSpPr/>
            <p:nvPr/>
          </p:nvSpPr>
          <p:spPr>
            <a:xfrm rot="5400000">
              <a:off x="1160917" y="7906712"/>
              <a:ext cx="107950" cy="179705"/>
            </a:xfrm>
            <a:prstGeom prst="bentUpArrow">
              <a:avLst>
                <a:gd name="adj1" fmla="val 9726"/>
                <a:gd name="adj2" fmla="val 25000"/>
                <a:gd name="adj3" fmla="val 36170"/>
              </a:avLst>
            </a:prstGeom>
            <a:solidFill>
              <a:schemeClr val="tx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1786" name="テキスト 289"/>
            <p:cNvSpPr txBox="1"/>
            <p:nvPr/>
          </p:nvSpPr>
          <p:spPr>
            <a:xfrm>
              <a:off x="1272210" y="7904978"/>
              <a:ext cx="1109695" cy="253023"/>
            </a:xfrm>
            <a:prstGeom prst="rect">
              <a:avLst/>
            </a:prstGeom>
            <a:ln w="19050"/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050">
                  <a:solidFill>
                    <a:srgbClr val="876E9E"/>
                  </a:solidFill>
                </a:rPr>
                <a:t>■</a:t>
              </a:r>
              <a:r>
                <a:rPr lang="ja-JP" altLang="en-US" sz="1050">
                  <a:solidFill>
                    <a:schemeClr val="tx1"/>
                  </a:solidFill>
                </a:rPr>
                <a:t>P18</a:t>
              </a:r>
              <a:r>
                <a:rPr lang="ja-JP" altLang="en-US" sz="1050"/>
                <a:t>へ</a:t>
              </a:r>
              <a:endParaRPr lang="ja-JP" altLang="en-US"/>
            </a:p>
          </p:txBody>
        </p:sp>
      </p:grpSp>
      <p:grpSp>
        <p:nvGrpSpPr>
          <p:cNvPr id="1787" name="グループ 1001"/>
          <p:cNvGrpSpPr/>
          <p:nvPr/>
        </p:nvGrpSpPr>
        <p:grpSpPr>
          <a:xfrm>
            <a:off x="5877000" y="3096000"/>
            <a:ext cx="896883" cy="253023"/>
            <a:chOff x="1125009" y="7904978"/>
            <a:chExt cx="1256896" cy="253023"/>
          </a:xfrm>
        </p:grpSpPr>
        <p:sp>
          <p:nvSpPr>
            <p:cNvPr id="1788" name="図形 288"/>
            <p:cNvSpPr/>
            <p:nvPr/>
          </p:nvSpPr>
          <p:spPr>
            <a:xfrm rot="5400000">
              <a:off x="1160917" y="7906712"/>
              <a:ext cx="107950" cy="179705"/>
            </a:xfrm>
            <a:prstGeom prst="bentUpArrow">
              <a:avLst>
                <a:gd name="adj1" fmla="val 9726"/>
                <a:gd name="adj2" fmla="val 25000"/>
                <a:gd name="adj3" fmla="val 36170"/>
              </a:avLst>
            </a:prstGeom>
            <a:solidFill>
              <a:schemeClr val="tx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1789" name="テキスト 289"/>
            <p:cNvSpPr txBox="1"/>
            <p:nvPr/>
          </p:nvSpPr>
          <p:spPr>
            <a:xfrm>
              <a:off x="1272210" y="7904978"/>
              <a:ext cx="1109695" cy="253023"/>
            </a:xfrm>
            <a:prstGeom prst="rect">
              <a:avLst/>
            </a:prstGeom>
            <a:ln w="19050"/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050">
                  <a:solidFill>
                    <a:srgbClr val="F9F062"/>
                  </a:solidFill>
                </a:rPr>
                <a:t>■</a:t>
              </a:r>
              <a:r>
                <a:rPr lang="ja-JP" altLang="en-US" sz="1050">
                  <a:solidFill>
                    <a:schemeClr val="tx1"/>
                  </a:solidFill>
                </a:rPr>
                <a:t>P11</a:t>
              </a:r>
              <a:r>
                <a:rPr lang="ja-JP" altLang="en-US" sz="1050"/>
                <a:t>へ</a:t>
              </a:r>
              <a:endParaRPr lang="ja-JP" altLang="en-US"/>
            </a:p>
          </p:txBody>
        </p:sp>
      </p:grpSp>
      <p:grpSp>
        <p:nvGrpSpPr>
          <p:cNvPr id="1790" name="グループ 1222"/>
          <p:cNvGrpSpPr/>
          <p:nvPr/>
        </p:nvGrpSpPr>
        <p:grpSpPr>
          <a:xfrm>
            <a:off x="3642454" y="5203977"/>
            <a:ext cx="896883" cy="253023"/>
            <a:chOff x="1125009" y="7904978"/>
            <a:chExt cx="1256896" cy="253023"/>
          </a:xfrm>
        </p:grpSpPr>
        <p:sp>
          <p:nvSpPr>
            <p:cNvPr id="1791" name="図形 288"/>
            <p:cNvSpPr/>
            <p:nvPr/>
          </p:nvSpPr>
          <p:spPr>
            <a:xfrm rot="5400000">
              <a:off x="1160917" y="7906712"/>
              <a:ext cx="107950" cy="179705"/>
            </a:xfrm>
            <a:prstGeom prst="bentUpArrow">
              <a:avLst>
                <a:gd name="adj1" fmla="val 9726"/>
                <a:gd name="adj2" fmla="val 25000"/>
                <a:gd name="adj3" fmla="val 36170"/>
              </a:avLst>
            </a:prstGeom>
            <a:solidFill>
              <a:schemeClr val="tx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1792" name="テキスト 289"/>
            <p:cNvSpPr txBox="1"/>
            <p:nvPr/>
          </p:nvSpPr>
          <p:spPr>
            <a:xfrm>
              <a:off x="1272210" y="7904978"/>
              <a:ext cx="1109695" cy="253023"/>
            </a:xfrm>
            <a:prstGeom prst="rect">
              <a:avLst/>
            </a:prstGeom>
            <a:ln w="19050"/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050">
                  <a:solidFill>
                    <a:srgbClr val="AD3F31"/>
                  </a:solidFill>
                </a:rPr>
                <a:t>■</a:t>
              </a:r>
              <a:r>
                <a:rPr lang="ja-JP" altLang="en-US" sz="1050">
                  <a:solidFill>
                    <a:schemeClr val="tx1"/>
                  </a:solidFill>
                </a:rPr>
                <a:t>P15</a:t>
              </a:r>
              <a:r>
                <a:rPr lang="ja-JP" altLang="en-US" sz="1050"/>
                <a:t>へ</a:t>
              </a:r>
              <a:endParaRPr lang="ja-JP" altLang="en-US"/>
            </a:p>
          </p:txBody>
        </p:sp>
      </p:grpSp>
      <p:grpSp>
        <p:nvGrpSpPr>
          <p:cNvPr id="1793" name="グループ 2922"/>
          <p:cNvGrpSpPr/>
          <p:nvPr/>
        </p:nvGrpSpPr>
        <p:grpSpPr>
          <a:xfrm rot="660000">
            <a:off x="1294841" y="7795509"/>
            <a:ext cx="431394" cy="689736"/>
            <a:chOff x="6289" y="929"/>
            <a:chExt cx="2165" cy="3625"/>
          </a:xfrm>
        </p:grpSpPr>
        <p:sp>
          <p:nvSpPr>
            <p:cNvPr id="1794" name="図形 1661"/>
            <p:cNvSpPr/>
            <p:nvPr/>
          </p:nvSpPr>
          <p:spPr>
            <a:xfrm>
              <a:off x="6289" y="929"/>
              <a:ext cx="2165" cy="3625"/>
            </a:xfrm>
            <a:prstGeom prst="roundRect">
              <a:avLst>
                <a:gd name="adj" fmla="val 9645"/>
              </a:avLst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795" name="図形 1662"/>
            <p:cNvSpPr/>
            <p:nvPr/>
          </p:nvSpPr>
          <p:spPr>
            <a:xfrm>
              <a:off x="6383" y="1102"/>
              <a:ext cx="1973" cy="3197"/>
            </a:xfrm>
            <a:custGeom>
              <a:avLst>
                <a:gd name="adj" fmla="val 9645"/>
              </a:avLst>
              <a:gdLst/>
              <a:ahLst/>
              <a:cxnLst/>
              <a:rect l="l" t="t" r="r" b="b"/>
              <a:pathLst>
                <a:path w="21600" h="21600">
                  <a:moveTo>
                    <a:pt x="0" y="1286"/>
                  </a:moveTo>
                  <a:cubicBezTo>
                    <a:pt x="0" y="576"/>
                    <a:pt x="933" y="0"/>
                    <a:pt x="2083" y="0"/>
                  </a:cubicBezTo>
                  <a:lnTo>
                    <a:pt x="5189" y="74"/>
                  </a:lnTo>
                  <a:lnTo>
                    <a:pt x="5309" y="1341"/>
                  </a:lnTo>
                  <a:lnTo>
                    <a:pt x="16653" y="1341"/>
                  </a:lnTo>
                  <a:lnTo>
                    <a:pt x="16773" y="74"/>
                  </a:lnTo>
                  <a:lnTo>
                    <a:pt x="19517" y="0"/>
                  </a:lnTo>
                  <a:lnTo>
                    <a:pt x="19517" y="0"/>
                  </a:lnTo>
                  <a:cubicBezTo>
                    <a:pt x="20667" y="0"/>
                    <a:pt x="21600" y="576"/>
                    <a:pt x="21600" y="1286"/>
                  </a:cubicBezTo>
                  <a:cubicBezTo>
                    <a:pt x="21600" y="1286"/>
                    <a:pt x="21600" y="1286"/>
                    <a:pt x="21600" y="1286"/>
                  </a:cubicBezTo>
                  <a:lnTo>
                    <a:pt x="21600" y="20314"/>
                  </a:lnTo>
                  <a:lnTo>
                    <a:pt x="21600" y="20314"/>
                  </a:lnTo>
                  <a:cubicBezTo>
                    <a:pt x="21600" y="21024"/>
                    <a:pt x="20667" y="21600"/>
                    <a:pt x="19517" y="21600"/>
                  </a:cubicBezTo>
                  <a:lnTo>
                    <a:pt x="2083" y="21600"/>
                  </a:lnTo>
                  <a:lnTo>
                    <a:pt x="2083" y="21600"/>
                  </a:lnTo>
                  <a:cubicBezTo>
                    <a:pt x="933" y="21600"/>
                    <a:pt x="0" y="21024"/>
                    <a:pt x="0" y="20314"/>
                  </a:cubicBezTo>
                  <a:lnTo>
                    <a:pt x="0" y="1286"/>
                  </a:lnTo>
                  <a:close/>
                </a:path>
              </a:pathLst>
            </a:custGeom>
            <a:solidFill>
              <a:srgbClr val="5B9BD5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796" name="四角形 1663"/>
            <p:cNvSpPr/>
            <p:nvPr/>
          </p:nvSpPr>
          <p:spPr>
            <a:xfrm>
              <a:off x="6383" y="1499"/>
              <a:ext cx="1973" cy="28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797" name="四角形 1665"/>
            <p:cNvSpPr/>
            <p:nvPr/>
          </p:nvSpPr>
          <p:spPr>
            <a:xfrm>
              <a:off x="6385" y="1894"/>
              <a:ext cx="1973" cy="240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</a:path>
              </a:pathLst>
            </a:cu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798" name="図形 1666"/>
            <p:cNvSpPr/>
            <p:nvPr/>
          </p:nvSpPr>
          <p:spPr>
            <a:xfrm>
              <a:off x="6515" y="2017"/>
              <a:ext cx="445" cy="445"/>
            </a:xfrm>
            <a:prstGeom prst="roundRect">
              <a:avLst/>
            </a:prstGeom>
            <a:solidFill>
              <a:srgbClr val="70AD4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799" name="図形 1667"/>
            <p:cNvSpPr/>
            <p:nvPr/>
          </p:nvSpPr>
          <p:spPr>
            <a:xfrm>
              <a:off x="7149" y="2017"/>
              <a:ext cx="445" cy="445"/>
            </a:xfrm>
            <a:prstGeom prst="roundRect">
              <a:avLst/>
            </a:prstGeom>
            <a:solidFill>
              <a:srgbClr val="E78B8B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800" name="図形 1668"/>
            <p:cNvSpPr/>
            <p:nvPr/>
          </p:nvSpPr>
          <p:spPr>
            <a:xfrm>
              <a:off x="7772" y="2017"/>
              <a:ext cx="445" cy="445"/>
            </a:xfrm>
            <a:prstGeom prst="roundRect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801" name="図形 1669"/>
            <p:cNvSpPr/>
            <p:nvPr/>
          </p:nvSpPr>
          <p:spPr>
            <a:xfrm>
              <a:off x="6515" y="2569"/>
              <a:ext cx="445" cy="445"/>
            </a:xfrm>
            <a:prstGeom prst="roundRect">
              <a:avLst/>
            </a:prstGeom>
            <a:solidFill>
              <a:srgbClr val="90D7F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802" name="図形 1670"/>
            <p:cNvSpPr/>
            <p:nvPr/>
          </p:nvSpPr>
          <p:spPr>
            <a:xfrm>
              <a:off x="7149" y="2569"/>
              <a:ext cx="445" cy="445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803" name="図形 1671"/>
            <p:cNvSpPr/>
            <p:nvPr/>
          </p:nvSpPr>
          <p:spPr>
            <a:xfrm>
              <a:off x="7772" y="2569"/>
              <a:ext cx="445" cy="445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804" name="図形 1672"/>
            <p:cNvSpPr/>
            <p:nvPr/>
          </p:nvSpPr>
          <p:spPr>
            <a:xfrm>
              <a:off x="6515" y="3099"/>
              <a:ext cx="445" cy="445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805" name="図形 1673"/>
            <p:cNvSpPr/>
            <p:nvPr/>
          </p:nvSpPr>
          <p:spPr>
            <a:xfrm>
              <a:off x="7149" y="3099"/>
              <a:ext cx="445" cy="445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806" name="図形 1674"/>
            <p:cNvSpPr/>
            <p:nvPr/>
          </p:nvSpPr>
          <p:spPr>
            <a:xfrm>
              <a:off x="7772" y="3099"/>
              <a:ext cx="445" cy="445"/>
            </a:xfrm>
            <a:prstGeom prst="roundRect">
              <a:avLst/>
            </a:prstGeom>
            <a:solidFill>
              <a:srgbClr val="A5A5A5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807" name="四角形 1678"/>
            <p:cNvSpPr/>
            <p:nvPr/>
          </p:nvSpPr>
          <p:spPr>
            <a:xfrm>
              <a:off x="6383" y="3991"/>
              <a:ext cx="1973" cy="30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1808" name="図形 2937"/>
          <p:cNvSpPr/>
          <p:nvPr/>
        </p:nvSpPr>
        <p:spPr>
          <a:xfrm>
            <a:off x="621000" y="7833000"/>
            <a:ext cx="391682" cy="60099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6381" y="160"/>
                </a:moveTo>
                <a:lnTo>
                  <a:pt x="20618" y="5600"/>
                </a:lnTo>
                <a:lnTo>
                  <a:pt x="9327" y="10880"/>
                </a:lnTo>
                <a:lnTo>
                  <a:pt x="21600" y="13760"/>
                </a:lnTo>
                <a:lnTo>
                  <a:pt x="4909" y="21600"/>
                </a:lnTo>
                <a:lnTo>
                  <a:pt x="11536" y="14880"/>
                </a:lnTo>
                <a:lnTo>
                  <a:pt x="245" y="12480"/>
                </a:lnTo>
                <a:lnTo>
                  <a:pt x="11781" y="4320"/>
                </a:lnTo>
                <a:lnTo>
                  <a:pt x="6381" y="160"/>
                </a:lnTo>
                <a:close/>
              </a:path>
            </a:pathLst>
          </a:custGeom>
          <a:solidFill>
            <a:srgbClr val="FBC41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grpSp>
        <p:nvGrpSpPr>
          <p:cNvPr id="1809" name="グループ 3197"/>
          <p:cNvGrpSpPr/>
          <p:nvPr/>
        </p:nvGrpSpPr>
        <p:grpSpPr>
          <a:xfrm>
            <a:off x="3535792" y="5889000"/>
            <a:ext cx="562585" cy="760572"/>
            <a:chOff x="3535792" y="5817000"/>
            <a:chExt cx="562585" cy="760572"/>
          </a:xfrm>
        </p:grpSpPr>
        <p:sp>
          <p:nvSpPr>
            <p:cNvPr id="1810" name="図形 3188"/>
            <p:cNvSpPr/>
            <p:nvPr/>
          </p:nvSpPr>
          <p:spPr>
            <a:xfrm>
              <a:off x="3547107" y="5955229"/>
              <a:ext cx="31915" cy="15852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811" name="図形 3189"/>
            <p:cNvSpPr/>
            <p:nvPr/>
          </p:nvSpPr>
          <p:spPr>
            <a:xfrm rot="-720000" flipH="1">
              <a:off x="4039398" y="6102813"/>
              <a:ext cx="31915" cy="15852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1812" name="グループ 3195"/>
            <p:cNvGrpSpPr/>
            <p:nvPr/>
          </p:nvGrpSpPr>
          <p:grpSpPr>
            <a:xfrm>
              <a:off x="3535792" y="5817000"/>
              <a:ext cx="562585" cy="760572"/>
              <a:chOff x="2264828" y="3970076"/>
              <a:chExt cx="1793125" cy="2424167"/>
            </a:xfrm>
          </p:grpSpPr>
          <p:grpSp>
            <p:nvGrpSpPr>
              <p:cNvPr id="1813" name="グループ 3192"/>
              <p:cNvGrpSpPr/>
              <p:nvPr/>
            </p:nvGrpSpPr>
            <p:grpSpPr>
              <a:xfrm>
                <a:off x="2264828" y="3970076"/>
                <a:ext cx="1793125" cy="2424167"/>
                <a:chOff x="2637000" y="4456769"/>
                <a:chExt cx="1433125" cy="1937475"/>
              </a:xfrm>
            </p:grpSpPr>
            <p:grpSp>
              <p:nvGrpSpPr>
                <p:cNvPr id="1814" name="グループ 3173"/>
                <p:cNvGrpSpPr/>
                <p:nvPr/>
              </p:nvGrpSpPr>
              <p:grpSpPr>
                <a:xfrm>
                  <a:off x="2637000" y="4456769"/>
                  <a:ext cx="1433125" cy="1937475"/>
                  <a:chOff x="90655" y="31782"/>
                  <a:chExt cx="27474" cy="37142"/>
                </a:xfrm>
              </p:grpSpPr>
              <p:sp>
                <p:nvSpPr>
                  <p:cNvPr id="1815" name="図形 25594"/>
                  <p:cNvSpPr/>
                  <p:nvPr/>
                </p:nvSpPr>
                <p:spPr>
                  <a:xfrm>
                    <a:off x="102143" y="64904"/>
                    <a:ext cx="3903" cy="29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8965" y="720"/>
                        </a:moveTo>
                        <a:cubicBezTo>
                          <a:pt x="29502" y="18000"/>
                          <a:pt x="3687" y="30960"/>
                          <a:pt x="526" y="13680"/>
                        </a:cubicBezTo>
                        <a:lnTo>
                          <a:pt x="7375" y="1440"/>
                        </a:lnTo>
                        <a:lnTo>
                          <a:pt x="18965" y="720"/>
                        </a:lnTo>
                        <a:close/>
                      </a:path>
                    </a:pathLst>
                  </a:custGeom>
                  <a:solidFill>
                    <a:sysClr val="window" lastClr="FFFFFF">
                      <a:lumMod val="8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816" name="図形 25593"/>
                  <p:cNvSpPr/>
                  <p:nvPr/>
                </p:nvSpPr>
                <p:spPr>
                  <a:xfrm>
                    <a:off x="101760" y="55810"/>
                    <a:ext cx="4891" cy="104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423" y="21392"/>
                        </a:moveTo>
                        <a:cubicBezTo>
                          <a:pt x="8470" y="22223"/>
                          <a:pt x="14823" y="19730"/>
                          <a:pt x="21600" y="18484"/>
                        </a:cubicBezTo>
                        <a:lnTo>
                          <a:pt x="7200" y="207"/>
                        </a:lnTo>
                        <a:lnTo>
                          <a:pt x="423" y="21392"/>
                        </a:lnTo>
                        <a:close/>
                      </a:path>
                    </a:pathLst>
                  </a:custGeom>
                  <a:solidFill>
                    <a:srgbClr val="86BFE7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817" name="図形 25591"/>
                  <p:cNvSpPr/>
                  <p:nvPr/>
                </p:nvSpPr>
                <p:spPr>
                  <a:xfrm>
                    <a:off x="96016" y="41546"/>
                    <a:ext cx="3547" cy="72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5254" y="284"/>
                        </a:moveTo>
                        <a:lnTo>
                          <a:pt x="21600" y="12789"/>
                        </a:lnTo>
                        <a:lnTo>
                          <a:pt x="583" y="21600"/>
                        </a:lnTo>
                        <a:cubicBezTo>
                          <a:pt x="583" y="21031"/>
                          <a:pt x="583" y="20747"/>
                          <a:pt x="583" y="20178"/>
                        </a:cubicBezTo>
                        <a:lnTo>
                          <a:pt x="5254" y="284"/>
                        </a:lnTo>
                        <a:close/>
                      </a:path>
                    </a:pathLst>
                  </a:custGeom>
                  <a:solidFill>
                    <a:srgbClr val="B9AB6E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818" name="図形 25590"/>
                  <p:cNvSpPr/>
                  <p:nvPr/>
                </p:nvSpPr>
                <p:spPr>
                  <a:xfrm>
                    <a:off x="96590" y="43269"/>
                    <a:ext cx="13117" cy="154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3310" y="1341"/>
                        </a:moveTo>
                        <a:cubicBezTo>
                          <a:pt x="1891" y="2817"/>
                          <a:pt x="788" y="4561"/>
                          <a:pt x="157" y="6305"/>
                        </a:cubicBezTo>
                        <a:lnTo>
                          <a:pt x="2049" y="21600"/>
                        </a:lnTo>
                        <a:lnTo>
                          <a:pt x="18919" y="17575"/>
                        </a:lnTo>
                        <a:lnTo>
                          <a:pt x="21600" y="5098"/>
                        </a:lnTo>
                        <a:lnTo>
                          <a:pt x="16397" y="134"/>
                        </a:lnTo>
                        <a:lnTo>
                          <a:pt x="5833" y="402"/>
                        </a:lnTo>
                      </a:path>
                    </a:pathLst>
                  </a:custGeom>
                  <a:solidFill>
                    <a:srgbClr val="ED7D31">
                      <a:lumMod val="60000"/>
                      <a:lumOff val="4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819" name="楕円 25578"/>
                  <p:cNvSpPr/>
                  <p:nvPr/>
                </p:nvSpPr>
                <p:spPr>
                  <a:xfrm>
                    <a:off x="97261" y="35228"/>
                    <a:ext cx="10305" cy="10553"/>
                  </a:xfrm>
                  <a:prstGeom prst="ellipse">
                    <a:avLst/>
                  </a:pr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820" name="図形 25579"/>
                  <p:cNvSpPr/>
                  <p:nvPr/>
                </p:nvSpPr>
                <p:spPr>
                  <a:xfrm>
                    <a:off x="96782" y="34085"/>
                    <a:ext cx="12450" cy="115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6435" y="5134"/>
                        </a:moveTo>
                        <a:cubicBezTo>
                          <a:pt x="5935" y="5491"/>
                          <a:pt x="5100" y="5670"/>
                          <a:pt x="5267" y="6387"/>
                        </a:cubicBezTo>
                        <a:cubicBezTo>
                          <a:pt x="3098" y="10861"/>
                          <a:pt x="3431" y="16947"/>
                          <a:pt x="5433" y="21600"/>
                        </a:cubicBezTo>
                        <a:cubicBezTo>
                          <a:pt x="4600" y="21600"/>
                          <a:pt x="3933" y="20706"/>
                          <a:pt x="3264" y="20526"/>
                        </a:cubicBezTo>
                        <a:cubicBezTo>
                          <a:pt x="2430" y="19989"/>
                          <a:pt x="1595" y="19273"/>
                          <a:pt x="928" y="18378"/>
                        </a:cubicBezTo>
                        <a:cubicBezTo>
                          <a:pt x="-1074" y="12472"/>
                          <a:pt x="93" y="4418"/>
                          <a:pt x="5100" y="659"/>
                        </a:cubicBezTo>
                        <a:cubicBezTo>
                          <a:pt x="17936" y="-2690"/>
                          <a:pt x="24626" y="7281"/>
                          <a:pt x="20287" y="17305"/>
                        </a:cubicBezTo>
                        <a:cubicBezTo>
                          <a:pt x="19119" y="18558"/>
                          <a:pt x="18284" y="19989"/>
                          <a:pt x="16949" y="20884"/>
                        </a:cubicBezTo>
                        <a:cubicBezTo>
                          <a:pt x="16114" y="21063"/>
                          <a:pt x="14609" y="22139"/>
                          <a:pt x="15777" y="20349"/>
                        </a:cubicBezTo>
                        <a:cubicBezTo>
                          <a:pt x="17779" y="15517"/>
                          <a:pt x="18118" y="13725"/>
                          <a:pt x="16115" y="9787"/>
                        </a:cubicBezTo>
                        <a:cubicBezTo>
                          <a:pt x="13946" y="11577"/>
                          <a:pt x="7436" y="9071"/>
                          <a:pt x="6603" y="5670"/>
                        </a:cubicBezTo>
                        <a:lnTo>
                          <a:pt x="6435" y="5134"/>
                        </a:lnTo>
                        <a:close/>
                      </a:path>
                    </a:pathLst>
                  </a:custGeom>
                  <a:solidFill>
                    <a:srgbClr val="63553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821" name="図形 25581"/>
                  <p:cNvSpPr/>
                  <p:nvPr/>
                </p:nvSpPr>
                <p:spPr>
                  <a:xfrm>
                    <a:off x="90655" y="31782"/>
                    <a:ext cx="27474" cy="371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7869" y="9335"/>
                        </a:moveTo>
                        <a:cubicBezTo>
                          <a:pt x="7496" y="9113"/>
                          <a:pt x="7122" y="8836"/>
                          <a:pt x="6748" y="8614"/>
                        </a:cubicBezTo>
                        <a:cubicBezTo>
                          <a:pt x="3981" y="7616"/>
                          <a:pt x="5482" y="5840"/>
                          <a:pt x="7130" y="4509"/>
                        </a:cubicBezTo>
                        <a:cubicBezTo>
                          <a:pt x="9524" y="3566"/>
                          <a:pt x="12295" y="2677"/>
                          <a:pt x="13714" y="4620"/>
                        </a:cubicBezTo>
                        <a:cubicBezTo>
                          <a:pt x="13864" y="4897"/>
                          <a:pt x="13640" y="5901"/>
                          <a:pt x="13640" y="6178"/>
                        </a:cubicBezTo>
                        <a:cubicBezTo>
                          <a:pt x="13640" y="6178"/>
                          <a:pt x="12653" y="6893"/>
                          <a:pt x="9527" y="9573"/>
                        </a:cubicBezTo>
                        <a:cubicBezTo>
                          <a:pt x="8767" y="10285"/>
                          <a:pt x="9604" y="10799"/>
                          <a:pt x="9604" y="10799"/>
                        </a:cubicBezTo>
                        <a:cubicBezTo>
                          <a:pt x="12145" y="16902"/>
                          <a:pt x="12224" y="19208"/>
                          <a:pt x="12075" y="20706"/>
                        </a:cubicBezTo>
                        <a:cubicBezTo>
                          <a:pt x="13123" y="21096"/>
                          <a:pt x="17916" y="21594"/>
                          <a:pt x="19335" y="21040"/>
                        </a:cubicBezTo>
                        <a:cubicBezTo>
                          <a:pt x="21654" y="20485"/>
                          <a:pt x="21652" y="20150"/>
                          <a:pt x="21576" y="17979"/>
                        </a:cubicBezTo>
                        <a:cubicBezTo>
                          <a:pt x="21387" y="15864"/>
                          <a:pt x="20151" y="14917"/>
                          <a:pt x="19589" y="13916"/>
                        </a:cubicBezTo>
                        <a:cubicBezTo>
                          <a:pt x="18840" y="13193"/>
                          <a:pt x="18938" y="12665"/>
                          <a:pt x="18564" y="11776"/>
                        </a:cubicBezTo>
                        <a:cubicBezTo>
                          <a:pt x="18189" y="10667"/>
                          <a:pt x="18189" y="9613"/>
                          <a:pt x="17818" y="8502"/>
                        </a:cubicBezTo>
                        <a:cubicBezTo>
                          <a:pt x="17818" y="8115"/>
                          <a:pt x="17592" y="7726"/>
                          <a:pt x="17668" y="7339"/>
                        </a:cubicBezTo>
                        <a:cubicBezTo>
                          <a:pt x="18115" y="4841"/>
                          <a:pt x="16322" y="2066"/>
                          <a:pt x="13179" y="1068"/>
                        </a:cubicBezTo>
                        <a:cubicBezTo>
                          <a:pt x="10562" y="-707"/>
                          <a:pt x="6597" y="-152"/>
                          <a:pt x="4504" y="1789"/>
                        </a:cubicBezTo>
                        <a:cubicBezTo>
                          <a:pt x="2107" y="3173"/>
                          <a:pt x="2263" y="5847"/>
                          <a:pt x="2413" y="6736"/>
                        </a:cubicBezTo>
                        <a:cubicBezTo>
                          <a:pt x="2638" y="7402"/>
                          <a:pt x="2415" y="8073"/>
                          <a:pt x="2788" y="8683"/>
                        </a:cubicBezTo>
                        <a:cubicBezTo>
                          <a:pt x="3162" y="10297"/>
                          <a:pt x="2264" y="11800"/>
                          <a:pt x="1514" y="12858"/>
                        </a:cubicBezTo>
                        <a:cubicBezTo>
                          <a:pt x="403" y="14190"/>
                          <a:pt x="253" y="15866"/>
                          <a:pt x="253" y="15866"/>
                        </a:cubicBezTo>
                        <a:cubicBezTo>
                          <a:pt x="-874" y="18037"/>
                          <a:pt x="1986" y="20484"/>
                          <a:pt x="2284" y="20650"/>
                        </a:cubicBezTo>
                        <a:cubicBezTo>
                          <a:pt x="4304" y="21596"/>
                          <a:pt x="6984" y="21850"/>
                          <a:pt x="9227" y="21350"/>
                        </a:cubicBezTo>
                        <a:cubicBezTo>
                          <a:pt x="10125" y="21184"/>
                          <a:pt x="8809" y="21601"/>
                          <a:pt x="9556" y="21099"/>
                        </a:cubicBezTo>
                        <a:cubicBezTo>
                          <a:pt x="10829" y="17660"/>
                          <a:pt x="10111" y="12998"/>
                          <a:pt x="8842" y="9835"/>
                        </a:cubicBezTo>
                        <a:cubicBezTo>
                          <a:pt x="8542" y="9613"/>
                          <a:pt x="8169" y="9446"/>
                          <a:pt x="7869" y="9280"/>
                        </a:cubicBezTo>
                        <a:lnTo>
                          <a:pt x="7869" y="9335"/>
                        </a:lnTo>
                        <a:close/>
                      </a:path>
                    </a:pathLst>
                  </a:custGeom>
                  <a:solidFill>
                    <a:srgbClr val="D0C69D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822" name="図形 25584"/>
                  <p:cNvSpPr/>
                  <p:nvPr/>
                </p:nvSpPr>
                <p:spPr>
                  <a:xfrm>
                    <a:off x="98888" y="49013"/>
                    <a:ext cx="10338" cy="193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5057" y="0"/>
                        </a:moveTo>
                        <a:cubicBezTo>
                          <a:pt x="2466" y="533"/>
                          <a:pt x="-523" y="1814"/>
                          <a:pt x="75" y="3520"/>
                        </a:cubicBezTo>
                        <a:cubicBezTo>
                          <a:pt x="274" y="3948"/>
                          <a:pt x="473" y="4268"/>
                          <a:pt x="1070" y="4695"/>
                        </a:cubicBezTo>
                        <a:cubicBezTo>
                          <a:pt x="4858" y="8429"/>
                          <a:pt x="11003" y="10700"/>
                          <a:pt x="12000" y="13794"/>
                        </a:cubicBezTo>
                        <a:cubicBezTo>
                          <a:pt x="12800" y="16681"/>
                          <a:pt x="13627" y="18245"/>
                          <a:pt x="13229" y="21446"/>
                        </a:cubicBezTo>
                        <a:cubicBezTo>
                          <a:pt x="16019" y="21660"/>
                          <a:pt x="19008" y="21766"/>
                          <a:pt x="21600" y="21019"/>
                        </a:cubicBezTo>
                        <a:cubicBezTo>
                          <a:pt x="21600" y="20379"/>
                          <a:pt x="16218" y="21446"/>
                          <a:pt x="16616" y="19952"/>
                        </a:cubicBezTo>
                        <a:cubicBezTo>
                          <a:pt x="18809" y="17818"/>
                          <a:pt x="19607" y="15044"/>
                          <a:pt x="17812" y="12803"/>
                        </a:cubicBezTo>
                        <a:cubicBezTo>
                          <a:pt x="12631" y="10990"/>
                          <a:pt x="7250" y="9069"/>
                          <a:pt x="5854" y="5548"/>
                        </a:cubicBezTo>
                        <a:cubicBezTo>
                          <a:pt x="4858" y="3734"/>
                          <a:pt x="4060" y="1706"/>
                          <a:pt x="5256" y="0"/>
                        </a:cubicBezTo>
                        <a:lnTo>
                          <a:pt x="5057" y="0"/>
                        </a:lnTo>
                        <a:close/>
                      </a:path>
                    </a:pathLst>
                  </a:custGeom>
                  <a:solidFill>
                    <a:srgbClr val="B9AB6E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823" name="図形 25583"/>
                  <p:cNvSpPr/>
                  <p:nvPr/>
                </p:nvSpPr>
                <p:spPr>
                  <a:xfrm>
                    <a:off x="99941" y="45854"/>
                    <a:ext cx="14520" cy="22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6536" y="372"/>
                        </a:moveTo>
                        <a:cubicBezTo>
                          <a:pt x="5115" y="1210"/>
                          <a:pt x="3268" y="1768"/>
                          <a:pt x="2131" y="2793"/>
                        </a:cubicBezTo>
                        <a:cubicBezTo>
                          <a:pt x="-3552" y="5958"/>
                          <a:pt x="3836" y="10334"/>
                          <a:pt x="6821" y="13127"/>
                        </a:cubicBezTo>
                        <a:cubicBezTo>
                          <a:pt x="7531" y="14244"/>
                          <a:pt x="8384" y="15362"/>
                          <a:pt x="8810" y="16572"/>
                        </a:cubicBezTo>
                        <a:cubicBezTo>
                          <a:pt x="9094" y="17224"/>
                          <a:pt x="9094" y="17875"/>
                          <a:pt x="9094" y="18527"/>
                        </a:cubicBezTo>
                        <a:cubicBezTo>
                          <a:pt x="9094" y="18900"/>
                          <a:pt x="9094" y="19365"/>
                          <a:pt x="9094" y="19737"/>
                        </a:cubicBezTo>
                        <a:cubicBezTo>
                          <a:pt x="8100" y="22996"/>
                          <a:pt x="20178" y="21227"/>
                          <a:pt x="21457" y="19644"/>
                        </a:cubicBezTo>
                        <a:cubicBezTo>
                          <a:pt x="21457" y="19272"/>
                          <a:pt x="21173" y="18900"/>
                          <a:pt x="20889" y="18620"/>
                        </a:cubicBezTo>
                        <a:cubicBezTo>
                          <a:pt x="13784" y="13406"/>
                          <a:pt x="12078" y="5958"/>
                          <a:pt x="6963" y="93"/>
                        </a:cubicBezTo>
                        <a:close/>
                      </a:path>
                    </a:pathLst>
                  </a:custGeom>
                  <a:solidFill>
                    <a:srgbClr val="D0C69D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824" name="図形 25585"/>
                  <p:cNvSpPr/>
                  <p:nvPr/>
                </p:nvSpPr>
                <p:spPr>
                  <a:xfrm>
                    <a:off x="103387" y="40589"/>
                    <a:ext cx="1155" cy="2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800" y="771"/>
                        </a:moveTo>
                        <a:lnTo>
                          <a:pt x="21600" y="16200"/>
                        </a:lnTo>
                        <a:lnTo>
                          <a:pt x="3600" y="21600"/>
                        </a:lnTo>
                        <a:lnTo>
                          <a:pt x="1800" y="771"/>
                        </a:lnTo>
                        <a:close/>
                      </a:path>
                    </a:pathLst>
                  </a:custGeom>
                  <a:solidFill>
                    <a:srgbClr val="F2C280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825" name="楕円 25586"/>
                  <p:cNvSpPr/>
                  <p:nvPr/>
                </p:nvSpPr>
                <p:spPr>
                  <a:xfrm>
                    <a:off x="100403" y="41351"/>
                    <a:ext cx="1052" cy="1052"/>
                  </a:xfrm>
                  <a:prstGeom prst="ellipse">
                    <a:avLst/>
                  </a:prstGeom>
                  <a:solidFill>
                    <a:sysClr val="windowText" lastClr="000000">
                      <a:lumMod val="65000"/>
                      <a:lumOff val="3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826" name="楕円 25587"/>
                  <p:cNvSpPr/>
                  <p:nvPr/>
                </p:nvSpPr>
                <p:spPr>
                  <a:xfrm>
                    <a:off x="104882" y="40933"/>
                    <a:ext cx="1052" cy="1052"/>
                  </a:xfrm>
                  <a:prstGeom prst="ellipse">
                    <a:avLst/>
                  </a:prstGeom>
                  <a:solidFill>
                    <a:sysClr val="windowText" lastClr="000000">
                      <a:lumMod val="65000"/>
                      <a:lumOff val="3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827" name="図形 25589"/>
                  <p:cNvSpPr/>
                  <p:nvPr/>
                </p:nvSpPr>
                <p:spPr>
                  <a:xfrm>
                    <a:off x="99845" y="47577"/>
                    <a:ext cx="3305" cy="32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3577" y="654"/>
                        </a:moveTo>
                        <a:cubicBezTo>
                          <a:pt x="22834" y="3272"/>
                          <a:pt x="24068" y="21600"/>
                          <a:pt x="12342" y="16363"/>
                        </a:cubicBezTo>
                        <a:cubicBezTo>
                          <a:pt x="617" y="35345"/>
                          <a:pt x="-7405" y="-654"/>
                          <a:pt x="11108" y="1309"/>
                        </a:cubicBezTo>
                        <a:close/>
                      </a:path>
                    </a:pathLst>
                  </a:cu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</p:grpSp>
          <p:sp>
            <p:nvSpPr>
              <p:cNvPr id="1828" name="図形 3194"/>
              <p:cNvSpPr/>
              <p:nvPr/>
            </p:nvSpPr>
            <p:spPr>
              <a:xfrm>
                <a:off x="3011407" y="4778003"/>
                <a:ext cx="11918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283" y="4877"/>
                    </a:moveTo>
                    <a:cubicBezTo>
                      <a:pt x="4712" y="4877"/>
                      <a:pt x="1570" y="6967"/>
                      <a:pt x="785" y="8361"/>
                    </a:cubicBezTo>
                    <a:cubicBezTo>
                      <a:pt x="0" y="9754"/>
                      <a:pt x="392" y="13238"/>
                      <a:pt x="785" y="15329"/>
                    </a:cubicBezTo>
                    <a:cubicBezTo>
                      <a:pt x="1178" y="17419"/>
                      <a:pt x="3534" y="21600"/>
                      <a:pt x="5105" y="21600"/>
                    </a:cubicBezTo>
                    <a:cubicBezTo>
                      <a:pt x="6676" y="21600"/>
                      <a:pt x="9425" y="16025"/>
                      <a:pt x="11781" y="16025"/>
                    </a:cubicBezTo>
                    <a:cubicBezTo>
                      <a:pt x="14138" y="16025"/>
                      <a:pt x="19636" y="18812"/>
                      <a:pt x="20814" y="18116"/>
                    </a:cubicBezTo>
                    <a:cubicBezTo>
                      <a:pt x="21992" y="17419"/>
                      <a:pt x="21600" y="11148"/>
                      <a:pt x="20814" y="8361"/>
                    </a:cubicBezTo>
                    <a:cubicBezTo>
                      <a:pt x="20029" y="5574"/>
                      <a:pt x="16101" y="696"/>
                      <a:pt x="14530" y="696"/>
                    </a:cubicBezTo>
                    <a:cubicBezTo>
                      <a:pt x="12960" y="696"/>
                      <a:pt x="12567" y="4877"/>
                      <a:pt x="11389" y="5574"/>
                    </a:cubicBezTo>
                    <a:cubicBezTo>
                      <a:pt x="10210" y="6270"/>
                      <a:pt x="7854" y="4877"/>
                      <a:pt x="6283" y="4877"/>
                    </a:cubicBezTo>
                    <a:close/>
                  </a:path>
                </a:pathLst>
              </a:custGeom>
              <a:solidFill>
                <a:srgbClr val="BE6657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1829" name="グループ 3199"/>
          <p:cNvGrpSpPr/>
          <p:nvPr/>
        </p:nvGrpSpPr>
        <p:grpSpPr>
          <a:xfrm>
            <a:off x="2687692" y="5991548"/>
            <a:ext cx="702236" cy="667968"/>
            <a:chOff x="10393" y="4189"/>
            <a:chExt cx="903" cy="859"/>
          </a:xfrm>
        </p:grpSpPr>
        <p:grpSp>
          <p:nvGrpSpPr>
            <p:cNvPr id="1830" name="グループ 23276"/>
            <p:cNvGrpSpPr/>
            <p:nvPr/>
          </p:nvGrpSpPr>
          <p:grpSpPr>
            <a:xfrm>
              <a:off x="10402" y="4200"/>
              <a:ext cx="894" cy="848"/>
              <a:chOff x="10365" y="4596"/>
              <a:chExt cx="2732" cy="2592"/>
            </a:xfrm>
          </p:grpSpPr>
          <p:sp>
            <p:nvSpPr>
              <p:cNvPr id="1831" name="図形 23262"/>
              <p:cNvSpPr/>
              <p:nvPr/>
            </p:nvSpPr>
            <p:spPr>
              <a:xfrm>
                <a:off x="12433" y="6640"/>
                <a:ext cx="664" cy="3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264" y="0"/>
                    </a:moveTo>
                    <a:cubicBezTo>
                      <a:pt x="28120" y="0"/>
                      <a:pt x="20377" y="24579"/>
                      <a:pt x="9781" y="20110"/>
                    </a:cubicBezTo>
                    <a:lnTo>
                      <a:pt x="407" y="9682"/>
                    </a:lnTo>
                    <a:lnTo>
                      <a:pt x="10188" y="2979"/>
                    </a:lnTo>
                  </a:path>
                </a:pathLst>
              </a:custGeom>
              <a:solidFill>
                <a:srgbClr val="99999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32" name="図形 23252"/>
              <p:cNvSpPr/>
              <p:nvPr/>
            </p:nvSpPr>
            <p:spPr>
              <a:xfrm>
                <a:off x="11349" y="5456"/>
                <a:ext cx="397" cy="52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750" y="514"/>
                    </a:moveTo>
                    <a:cubicBezTo>
                      <a:pt x="25650" y="-514"/>
                      <a:pt x="22950" y="13885"/>
                      <a:pt x="14175" y="21600"/>
                    </a:cubicBezTo>
                    <a:lnTo>
                      <a:pt x="0" y="2571"/>
                    </a:lnTo>
                  </a:path>
                </a:pathLst>
              </a:custGeom>
              <a:solidFill>
                <a:srgbClr val="83A1D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33" name="図形 23244"/>
              <p:cNvSpPr/>
              <p:nvPr/>
            </p:nvSpPr>
            <p:spPr>
              <a:xfrm>
                <a:off x="10813" y="5456"/>
                <a:ext cx="1081" cy="139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979" y="385"/>
                    </a:moveTo>
                    <a:cubicBezTo>
                      <a:pt x="2234" y="771"/>
                      <a:pt x="1489" y="1350"/>
                      <a:pt x="744" y="1928"/>
                    </a:cubicBezTo>
                    <a:cubicBezTo>
                      <a:pt x="-496" y="8485"/>
                      <a:pt x="-496" y="16200"/>
                      <a:pt x="4717" y="21600"/>
                    </a:cubicBezTo>
                    <a:cubicBezTo>
                      <a:pt x="6206" y="20828"/>
                      <a:pt x="6455" y="19092"/>
                      <a:pt x="7944" y="18128"/>
                    </a:cubicBezTo>
                    <a:cubicBezTo>
                      <a:pt x="8937" y="17357"/>
                      <a:pt x="10179" y="16585"/>
                      <a:pt x="11668" y="16007"/>
                    </a:cubicBezTo>
                    <a:cubicBezTo>
                      <a:pt x="14648" y="14464"/>
                      <a:pt x="18372" y="14464"/>
                      <a:pt x="21351" y="13114"/>
                    </a:cubicBezTo>
                    <a:cubicBezTo>
                      <a:pt x="19862" y="8485"/>
                      <a:pt x="12910" y="5785"/>
                      <a:pt x="13903" y="192"/>
                    </a:cubicBezTo>
                    <a:lnTo>
                      <a:pt x="4717" y="192"/>
                    </a:lnTo>
                  </a:path>
                </a:pathLst>
              </a:custGeom>
              <a:solidFill>
                <a:srgbClr val="4472C4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34" name="楕円 23243"/>
              <p:cNvSpPr/>
              <p:nvPr/>
            </p:nvSpPr>
            <p:spPr>
              <a:xfrm>
                <a:off x="10701" y="4634"/>
                <a:ext cx="957" cy="957"/>
              </a:xfrm>
              <a:prstGeom prst="ellipse">
                <a:avLst/>
              </a:prstGeom>
              <a:solidFill>
                <a:srgbClr val="ED7D31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35" name="図形 23261"/>
              <p:cNvSpPr/>
              <p:nvPr/>
            </p:nvSpPr>
            <p:spPr>
              <a:xfrm>
                <a:off x="12321" y="6864"/>
                <a:ext cx="590" cy="32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085" y="2492"/>
                    </a:moveTo>
                    <a:cubicBezTo>
                      <a:pt x="36306" y="18276"/>
                      <a:pt x="-4595" y="33230"/>
                      <a:pt x="919" y="4984"/>
                    </a:cubicBezTo>
                    <a:lnTo>
                      <a:pt x="11489" y="0"/>
                    </a:lnTo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36" name="図形 23246"/>
              <p:cNvSpPr/>
              <p:nvPr/>
            </p:nvSpPr>
            <p:spPr>
              <a:xfrm>
                <a:off x="11748" y="5942"/>
                <a:ext cx="1182" cy="87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4320"/>
                    </a:moveTo>
                    <a:cubicBezTo>
                      <a:pt x="7957" y="-6788"/>
                      <a:pt x="16597" y="7714"/>
                      <a:pt x="21372" y="16045"/>
                    </a:cubicBezTo>
                    <a:cubicBezTo>
                      <a:pt x="20008" y="18205"/>
                      <a:pt x="18416" y="20365"/>
                      <a:pt x="16597" y="21600"/>
                    </a:cubicBezTo>
                    <a:lnTo>
                      <a:pt x="2501" y="8948"/>
                    </a:lnTo>
                  </a:path>
                </a:pathLst>
              </a:custGeom>
              <a:solidFill>
                <a:srgbClr val="00206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37" name="図形 23245"/>
              <p:cNvSpPr/>
              <p:nvPr/>
            </p:nvSpPr>
            <p:spPr>
              <a:xfrm>
                <a:off x="11050" y="6079"/>
                <a:ext cx="1744" cy="87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8807"/>
                    </a:moveTo>
                    <a:cubicBezTo>
                      <a:pt x="2642" y="21851"/>
                      <a:pt x="4976" y="22158"/>
                      <a:pt x="7932" y="20938"/>
                    </a:cubicBezTo>
                    <a:cubicBezTo>
                      <a:pt x="11482" y="8378"/>
                      <a:pt x="11263" y="8949"/>
                      <a:pt x="15583" y="21542"/>
                    </a:cubicBezTo>
                    <a:cubicBezTo>
                      <a:pt x="17139" y="21542"/>
                      <a:pt x="20035" y="20959"/>
                      <a:pt x="21591" y="20655"/>
                    </a:cubicBezTo>
                    <a:cubicBezTo>
                      <a:pt x="17945" y="8002"/>
                      <a:pt x="18746" y="6210"/>
                      <a:pt x="14548" y="1035"/>
                    </a:cubicBezTo>
                    <a:cubicBezTo>
                      <a:pt x="11128" y="123"/>
                      <a:pt x="8864" y="-1285"/>
                      <a:pt x="6220" y="2367"/>
                    </a:cubicBezTo>
                    <a:cubicBezTo>
                      <a:pt x="3264" y="4804"/>
                      <a:pt x="0" y="9979"/>
                      <a:pt x="154" y="16677"/>
                    </a:cubicBezTo>
                  </a:path>
                </a:pathLst>
              </a:custGeom>
              <a:solidFill>
                <a:srgbClr val="4472C4">
                  <a:lumMod val="5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38" name="図形 23251"/>
              <p:cNvSpPr/>
              <p:nvPr/>
            </p:nvSpPr>
            <p:spPr>
              <a:xfrm>
                <a:off x="10365" y="5992"/>
                <a:ext cx="683" cy="93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923" y="288"/>
                    </a:moveTo>
                    <a:lnTo>
                      <a:pt x="9425" y="17280"/>
                    </a:lnTo>
                    <a:cubicBezTo>
                      <a:pt x="-11389" y="18720"/>
                      <a:pt x="7854" y="22464"/>
                      <a:pt x="15316" y="21312"/>
                    </a:cubicBezTo>
                    <a:lnTo>
                      <a:pt x="21207" y="2592"/>
                    </a:lnTo>
                    <a:lnTo>
                      <a:pt x="14923" y="288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39" name="図形 23264"/>
              <p:cNvSpPr/>
              <p:nvPr/>
            </p:nvSpPr>
            <p:spPr>
              <a:xfrm>
                <a:off x="11312" y="5132"/>
                <a:ext cx="162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61" y="1200"/>
                    </a:moveTo>
                    <a:lnTo>
                      <a:pt x="21600" y="16800"/>
                    </a:lnTo>
                    <a:lnTo>
                      <a:pt x="3323" y="21600"/>
                    </a:lnTo>
                    <a:lnTo>
                      <a:pt x="1661" y="1200"/>
                    </a:lnTo>
                    <a:close/>
                  </a:path>
                </a:pathLst>
              </a:custGeom>
              <a:solidFill>
                <a:srgbClr val="F0996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40" name="楕円 23265"/>
              <p:cNvSpPr/>
              <p:nvPr/>
            </p:nvSpPr>
            <p:spPr>
              <a:xfrm>
                <a:off x="11075" y="5159"/>
                <a:ext cx="93" cy="93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41" name="楕円 23266"/>
              <p:cNvSpPr/>
              <p:nvPr/>
            </p:nvSpPr>
            <p:spPr>
              <a:xfrm>
                <a:off x="11474" y="5096"/>
                <a:ext cx="93" cy="93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42" name="楕円 23267"/>
              <p:cNvSpPr/>
              <p:nvPr/>
            </p:nvSpPr>
            <p:spPr>
              <a:xfrm>
                <a:off x="11250" y="5419"/>
                <a:ext cx="115" cy="47"/>
              </a:xfrm>
              <a:prstGeom prst="ellipse">
                <a:avLst/>
              </a:prstGeom>
              <a:solidFill>
                <a:srgbClr val="BE665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43" name="図形 23263"/>
              <p:cNvSpPr/>
              <p:nvPr/>
            </p:nvSpPr>
            <p:spPr>
              <a:xfrm>
                <a:off x="10672" y="4596"/>
                <a:ext cx="1031" cy="102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850" y="7684"/>
                    </a:moveTo>
                    <a:cubicBezTo>
                      <a:pt x="4471" y="11595"/>
                      <a:pt x="6681" y="13602"/>
                      <a:pt x="8758" y="17514"/>
                    </a:cubicBezTo>
                    <a:cubicBezTo>
                      <a:pt x="9017" y="17775"/>
                      <a:pt x="9538" y="18297"/>
                      <a:pt x="9538" y="18557"/>
                    </a:cubicBezTo>
                    <a:cubicBezTo>
                      <a:pt x="6159" y="18297"/>
                      <a:pt x="4601" y="14907"/>
                      <a:pt x="4860" y="11777"/>
                    </a:cubicBezTo>
                    <a:cubicBezTo>
                      <a:pt x="4601" y="11777"/>
                      <a:pt x="4081" y="11777"/>
                      <a:pt x="3822" y="11777"/>
                    </a:cubicBezTo>
                    <a:cubicBezTo>
                      <a:pt x="-3452" y="15688"/>
                      <a:pt x="10837" y="18035"/>
                      <a:pt x="7198" y="21425"/>
                    </a:cubicBezTo>
                    <a:cubicBezTo>
                      <a:pt x="6159" y="21425"/>
                      <a:pt x="6256" y="21867"/>
                      <a:pt x="5219" y="21346"/>
                    </a:cubicBezTo>
                    <a:cubicBezTo>
                      <a:pt x="-4914" y="13784"/>
                      <a:pt x="371" y="-5241"/>
                      <a:pt x="15253" y="1348"/>
                    </a:cubicBezTo>
                    <a:cubicBezTo>
                      <a:pt x="17071" y="2130"/>
                      <a:pt x="19436" y="3393"/>
                      <a:pt x="20816" y="6016"/>
                    </a:cubicBezTo>
                    <a:cubicBezTo>
                      <a:pt x="20747" y="6016"/>
                      <a:pt x="23631" y="24177"/>
                      <a:pt x="18748" y="7394"/>
                    </a:cubicBezTo>
                    <a:cubicBezTo>
                      <a:pt x="18748" y="7394"/>
                      <a:pt x="14786" y="10446"/>
                      <a:pt x="12177" y="6812"/>
                    </a:cubicBezTo>
                    <a:cubicBezTo>
                      <a:pt x="11743" y="9864"/>
                      <a:pt x="8142" y="9584"/>
                      <a:pt x="8142" y="9584"/>
                    </a:cubicBezTo>
                    <a:lnTo>
                      <a:pt x="7850" y="7684"/>
                    </a:lnTo>
                    <a:close/>
                  </a:path>
                </a:pathLst>
              </a:custGeom>
              <a:solidFill>
                <a:srgbClr val="8B5C0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44" name="図形 23250"/>
              <p:cNvSpPr/>
              <p:nvPr/>
            </p:nvSpPr>
            <p:spPr>
              <a:xfrm>
                <a:off x="10639" y="5493"/>
                <a:ext cx="618" cy="68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072" y="392"/>
                    </a:moveTo>
                    <a:cubicBezTo>
                      <a:pt x="5184" y="4712"/>
                      <a:pt x="2592" y="9425"/>
                      <a:pt x="432" y="14530"/>
                    </a:cubicBezTo>
                    <a:cubicBezTo>
                      <a:pt x="4752" y="18850"/>
                      <a:pt x="12528" y="19636"/>
                      <a:pt x="18144" y="21600"/>
                    </a:cubicBezTo>
                    <a:cubicBezTo>
                      <a:pt x="24192" y="14138"/>
                      <a:pt x="22032" y="392"/>
                      <a:pt x="10368" y="392"/>
                    </a:cubicBezTo>
                    <a:close/>
                  </a:path>
                </a:pathLst>
              </a:custGeom>
              <a:solidFill>
                <a:srgbClr val="83A1D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1845" name="グループ 23257"/>
              <p:cNvGrpSpPr/>
              <p:nvPr/>
            </p:nvGrpSpPr>
            <p:grpSpPr>
              <a:xfrm>
                <a:off x="11406" y="5124"/>
                <a:ext cx="796" cy="874"/>
                <a:chOff x="13778" y="4023"/>
                <a:chExt cx="1406" cy="2047"/>
              </a:xfrm>
            </p:grpSpPr>
            <p:sp>
              <p:nvSpPr>
                <p:cNvPr id="1846" name="楕円 23255"/>
                <p:cNvSpPr/>
                <p:nvPr/>
              </p:nvSpPr>
              <p:spPr>
                <a:xfrm>
                  <a:off x="13778" y="4023"/>
                  <a:ext cx="1406" cy="1406"/>
                </a:xfrm>
                <a:prstGeom prst="ellipse">
                  <a:avLst/>
                </a:prstGeom>
                <a:solidFill>
                  <a:srgbClr val="90D7F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47" name="図形 23256"/>
                <p:cNvSpPr/>
                <p:nvPr/>
              </p:nvSpPr>
              <p:spPr>
                <a:xfrm>
                  <a:off x="14045" y="5096"/>
                  <a:ext cx="914" cy="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8846" y="8171"/>
                      </a:moveTo>
                      <a:lnTo>
                        <a:pt x="9463" y="20328"/>
                      </a:lnTo>
                      <a:cubicBezTo>
                        <a:pt x="11538" y="22251"/>
                        <a:pt x="12005" y="21836"/>
                        <a:pt x="13783" y="20188"/>
                      </a:cubicBezTo>
                      <a:lnTo>
                        <a:pt x="12549" y="7653"/>
                      </a:lnTo>
                      <a:lnTo>
                        <a:pt x="18378" y="6211"/>
                      </a:lnTo>
                      <a:cubicBezTo>
                        <a:pt x="31124" y="-1478"/>
                        <a:pt x="2074" y="-1478"/>
                        <a:pt x="-2" y="3191"/>
                      </a:cubicBezTo>
                      <a:cubicBezTo>
                        <a:pt x="1851" y="6489"/>
                        <a:pt x="4226" y="7555"/>
                        <a:pt x="8846" y="8171"/>
                      </a:cubicBezTo>
                      <a:close/>
                    </a:path>
                  </a:pathLst>
                </a:cu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1848" name="図形 23260"/>
              <p:cNvSpPr/>
              <p:nvPr/>
            </p:nvSpPr>
            <p:spPr>
              <a:xfrm>
                <a:off x="11616" y="5723"/>
                <a:ext cx="327" cy="31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615" y="5184"/>
                    </a:moveTo>
                    <a:cubicBezTo>
                      <a:pt x="13292" y="864"/>
                      <a:pt x="830" y="-2592"/>
                      <a:pt x="1661" y="6048"/>
                    </a:cubicBezTo>
                    <a:cubicBezTo>
                      <a:pt x="-6646" y="25920"/>
                      <a:pt x="29076" y="27648"/>
                      <a:pt x="19938" y="6912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1849" name="グループ 23281"/>
            <p:cNvGrpSpPr/>
            <p:nvPr/>
          </p:nvGrpSpPr>
          <p:grpSpPr>
            <a:xfrm flipH="1">
              <a:off x="10393" y="4189"/>
              <a:ext cx="119" cy="139"/>
              <a:chOff x="11473" y="3993"/>
              <a:chExt cx="462" cy="538"/>
            </a:xfrm>
          </p:grpSpPr>
          <p:sp>
            <p:nvSpPr>
              <p:cNvPr id="1850" name="図形 23278"/>
              <p:cNvSpPr/>
              <p:nvPr/>
            </p:nvSpPr>
            <p:spPr>
              <a:xfrm>
                <a:off x="11473" y="3993"/>
                <a:ext cx="241" cy="20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90" y="21600"/>
                    </a:moveTo>
                    <a:cubicBezTo>
                      <a:pt x="-1963" y="9094"/>
                      <a:pt x="18654" y="-10800"/>
                      <a:pt x="21600" y="8526"/>
                    </a:cubicBezTo>
                    <a:cubicBezTo>
                      <a:pt x="15218" y="13073"/>
                      <a:pt x="8836" y="16484"/>
                      <a:pt x="2454" y="19894"/>
                    </a:cubicBezTo>
                    <a:close/>
                  </a:path>
                </a:pathLst>
              </a:custGeom>
              <a:solidFill>
                <a:srgbClr val="4472C4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51" name="図形 23279"/>
              <p:cNvSpPr/>
              <p:nvPr/>
            </p:nvSpPr>
            <p:spPr>
              <a:xfrm>
                <a:off x="11511" y="4167"/>
                <a:ext cx="381" cy="12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17" y="16904"/>
                    </a:moveTo>
                    <a:cubicBezTo>
                      <a:pt x="5245" y="6573"/>
                      <a:pt x="22525" y="-15026"/>
                      <a:pt x="21600" y="18782"/>
                    </a:cubicBezTo>
                    <a:cubicBezTo>
                      <a:pt x="14811" y="24417"/>
                      <a:pt x="7405" y="18782"/>
                      <a:pt x="308" y="20660"/>
                    </a:cubicBezTo>
                    <a:close/>
                  </a:path>
                </a:pathLst>
              </a:custGeom>
              <a:solidFill>
                <a:srgbClr val="4472C4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52" name="図形 23280"/>
              <p:cNvSpPr/>
              <p:nvPr/>
            </p:nvSpPr>
            <p:spPr>
              <a:xfrm>
                <a:off x="11522" y="4373"/>
                <a:ext cx="413" cy="1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21" y="744"/>
                    </a:moveTo>
                    <a:cubicBezTo>
                      <a:pt x="7957" y="-744"/>
                      <a:pt x="17336" y="0"/>
                      <a:pt x="21600" y="15641"/>
                    </a:cubicBezTo>
                    <a:cubicBezTo>
                      <a:pt x="13926" y="31282"/>
                      <a:pt x="7105" y="8937"/>
                      <a:pt x="284" y="2234"/>
                    </a:cubicBezTo>
                    <a:close/>
                  </a:path>
                </a:pathLst>
              </a:custGeom>
              <a:solidFill>
                <a:srgbClr val="4472C4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1853" name="グループ 4358"/>
          <p:cNvGrpSpPr/>
          <p:nvPr/>
        </p:nvGrpSpPr>
        <p:grpSpPr>
          <a:xfrm>
            <a:off x="3078168" y="1608550"/>
            <a:ext cx="700243" cy="896450"/>
            <a:chOff x="3920588" y="6163436"/>
            <a:chExt cx="605104" cy="774653"/>
          </a:xfrm>
        </p:grpSpPr>
        <p:grpSp>
          <p:nvGrpSpPr>
            <p:cNvPr id="1854" name="グループ 3997"/>
            <p:cNvGrpSpPr/>
            <p:nvPr/>
          </p:nvGrpSpPr>
          <p:grpSpPr>
            <a:xfrm>
              <a:off x="3989037" y="6163436"/>
              <a:ext cx="464259" cy="774653"/>
              <a:chOff x="3988741" y="4283905"/>
              <a:chExt cx="934814" cy="1559811"/>
            </a:xfrm>
          </p:grpSpPr>
          <p:sp>
            <p:nvSpPr>
              <p:cNvPr id="1855" name="図形 1507"/>
              <p:cNvSpPr/>
              <p:nvPr/>
            </p:nvSpPr>
            <p:spPr>
              <a:xfrm>
                <a:off x="4306825" y="5121670"/>
                <a:ext cx="351804" cy="14176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40" y="3600"/>
                    </a:moveTo>
                    <a:cubicBezTo>
                      <a:pt x="8280" y="6300"/>
                      <a:pt x="14760" y="0"/>
                      <a:pt x="21600" y="900"/>
                    </a:cubicBezTo>
                    <a:cubicBezTo>
                      <a:pt x="20520" y="26100"/>
                      <a:pt x="1440" y="29700"/>
                      <a:pt x="360" y="4500"/>
                    </a:cubicBezTo>
                    <a:close/>
                  </a:path>
                </a:pathLst>
              </a:cu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56" name="図形 1506"/>
              <p:cNvSpPr/>
              <p:nvPr/>
            </p:nvSpPr>
            <p:spPr>
              <a:xfrm>
                <a:off x="4295105" y="5081958"/>
                <a:ext cx="392753" cy="43261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22" y="440"/>
                    </a:moveTo>
                    <a:cubicBezTo>
                      <a:pt x="5480" y="6612"/>
                      <a:pt x="15152" y="10138"/>
                      <a:pt x="19020" y="440"/>
                    </a:cubicBezTo>
                    <a:lnTo>
                      <a:pt x="21600" y="21600"/>
                    </a:lnTo>
                    <a:lnTo>
                      <a:pt x="2256" y="20277"/>
                    </a:lnTo>
                    <a:lnTo>
                      <a:pt x="322" y="440"/>
                    </a:lnTo>
                    <a:close/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57" name="図形 1505"/>
              <p:cNvSpPr/>
              <p:nvPr/>
            </p:nvSpPr>
            <p:spPr>
              <a:xfrm>
                <a:off x="4158642" y="5033791"/>
                <a:ext cx="656753" cy="64060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26" y="396"/>
                    </a:moveTo>
                    <a:cubicBezTo>
                      <a:pt x="8531" y="990"/>
                      <a:pt x="7805" y="8719"/>
                      <a:pt x="7623" y="15258"/>
                    </a:cubicBezTo>
                    <a:cubicBezTo>
                      <a:pt x="9620" y="17438"/>
                      <a:pt x="12887" y="17042"/>
                      <a:pt x="15428" y="16447"/>
                    </a:cubicBezTo>
                    <a:cubicBezTo>
                      <a:pt x="17425" y="10899"/>
                      <a:pt x="9983" y="1188"/>
                      <a:pt x="19240" y="396"/>
                    </a:cubicBezTo>
                    <a:cubicBezTo>
                      <a:pt x="19966" y="396"/>
                      <a:pt x="20510" y="198"/>
                      <a:pt x="21055" y="594"/>
                    </a:cubicBezTo>
                    <a:cubicBezTo>
                      <a:pt x="20510" y="7530"/>
                      <a:pt x="24867" y="22590"/>
                      <a:pt x="14339" y="21600"/>
                    </a:cubicBezTo>
                    <a:cubicBezTo>
                      <a:pt x="9438" y="21996"/>
                      <a:pt x="4174" y="20609"/>
                      <a:pt x="181" y="17438"/>
                    </a:cubicBezTo>
                    <a:cubicBezTo>
                      <a:pt x="363" y="11889"/>
                      <a:pt x="-181" y="5746"/>
                      <a:pt x="363" y="198"/>
                    </a:cubicBezTo>
                    <a:close/>
                  </a:path>
                </a:pathLst>
              </a:custGeom>
              <a:solidFill>
                <a:srgbClr val="6079A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58" name="図形 1501"/>
              <p:cNvSpPr/>
              <p:nvPr/>
            </p:nvSpPr>
            <p:spPr>
              <a:xfrm>
                <a:off x="4029565" y="5372929"/>
                <a:ext cx="434633" cy="15545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-1" y="46"/>
                    </a:moveTo>
                    <a:cubicBezTo>
                      <a:pt x="6400" y="-697"/>
                      <a:pt x="16400" y="3763"/>
                      <a:pt x="21600" y="9708"/>
                    </a:cubicBezTo>
                    <a:lnTo>
                      <a:pt x="6800" y="21600"/>
                    </a:lnTo>
                    <a:lnTo>
                      <a:pt x="-1" y="46"/>
                    </a:lnTo>
                    <a:close/>
                  </a:path>
                </a:pathLst>
              </a:custGeom>
              <a:solidFill>
                <a:srgbClr val="556FA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59" name="図形 1498"/>
              <p:cNvSpPr/>
              <p:nvPr/>
            </p:nvSpPr>
            <p:spPr>
              <a:xfrm>
                <a:off x="4177910" y="5045506"/>
                <a:ext cx="745645" cy="77917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7387" y="485"/>
                    </a:moveTo>
                    <a:cubicBezTo>
                      <a:pt x="17738" y="972"/>
                      <a:pt x="18408" y="1137"/>
                      <a:pt x="18618" y="1780"/>
                    </a:cubicBezTo>
                    <a:cubicBezTo>
                      <a:pt x="21559" y="7958"/>
                      <a:pt x="23206" y="15413"/>
                      <a:pt x="19337" y="20432"/>
                    </a:cubicBezTo>
                    <a:cubicBezTo>
                      <a:pt x="14238" y="23347"/>
                      <a:pt x="5307" y="20279"/>
                      <a:pt x="0" y="17329"/>
                    </a:cubicBezTo>
                    <a:cubicBezTo>
                      <a:pt x="4395" y="13765"/>
                      <a:pt x="10177" y="14410"/>
                      <a:pt x="13870" y="9878"/>
                    </a:cubicBezTo>
                    <a:cubicBezTo>
                      <a:pt x="16156" y="6963"/>
                      <a:pt x="17211" y="3562"/>
                      <a:pt x="17211" y="0"/>
                    </a:cubicBezTo>
                    <a:lnTo>
                      <a:pt x="17387" y="485"/>
                    </a:lnTo>
                    <a:close/>
                  </a:path>
                </a:pathLst>
              </a:custGeom>
              <a:solidFill>
                <a:srgbClr val="6079A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60" name="図形 1499"/>
              <p:cNvSpPr/>
              <p:nvPr/>
            </p:nvSpPr>
            <p:spPr>
              <a:xfrm>
                <a:off x="3990051" y="5016714"/>
                <a:ext cx="682348" cy="82700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279" y="-1"/>
                    </a:moveTo>
                    <a:cubicBezTo>
                      <a:pt x="2125" y="3997"/>
                      <a:pt x="2955" y="3489"/>
                      <a:pt x="1088" y="6496"/>
                    </a:cubicBezTo>
                    <a:cubicBezTo>
                      <a:pt x="-1507" y="12492"/>
                      <a:pt x="223" y="23483"/>
                      <a:pt x="9221" y="21319"/>
                    </a:cubicBezTo>
                    <a:cubicBezTo>
                      <a:pt x="17349" y="20681"/>
                      <a:pt x="19869" y="14670"/>
                      <a:pt x="21600" y="10506"/>
                    </a:cubicBezTo>
                    <a:cubicBezTo>
                      <a:pt x="17446" y="7842"/>
                      <a:pt x="10258" y="12990"/>
                      <a:pt x="5759" y="13324"/>
                    </a:cubicBezTo>
                    <a:lnTo>
                      <a:pt x="6279" y="-1"/>
                    </a:lnTo>
                    <a:close/>
                  </a:path>
                </a:pathLst>
              </a:custGeom>
              <a:solidFill>
                <a:srgbClr val="6079A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61" name="図形 1503"/>
              <p:cNvSpPr/>
              <p:nvPr/>
            </p:nvSpPr>
            <p:spPr>
              <a:xfrm>
                <a:off x="4113496" y="5211743"/>
                <a:ext cx="117165" cy="2965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65" y="12260"/>
                    </a:moveTo>
                    <a:cubicBezTo>
                      <a:pt x="2399" y="8864"/>
                      <a:pt x="-2935" y="5043"/>
                      <a:pt x="2399" y="2071"/>
                    </a:cubicBezTo>
                    <a:cubicBezTo>
                      <a:pt x="6480" y="-6809"/>
                      <a:pt x="3240" y="14773"/>
                      <a:pt x="21600" y="21600"/>
                    </a:cubicBezTo>
                    <a:cubicBezTo>
                      <a:pt x="4320" y="20747"/>
                      <a:pt x="3182" y="22025"/>
                      <a:pt x="265" y="12260"/>
                    </a:cubicBezTo>
                    <a:close/>
                  </a:path>
                </a:pathLst>
              </a:custGeom>
              <a:solidFill>
                <a:srgbClr val="556FA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62" name="楕円 1484"/>
              <p:cNvSpPr/>
              <p:nvPr/>
            </p:nvSpPr>
            <p:spPr>
              <a:xfrm>
                <a:off x="4066835" y="4371784"/>
                <a:ext cx="808215" cy="8143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1344"/>
                    </a:moveTo>
                    <a:cubicBezTo>
                      <a:pt x="0" y="5078"/>
                      <a:pt x="4835" y="0"/>
                      <a:pt x="10800" y="0"/>
                    </a:cubicBezTo>
                    <a:cubicBezTo>
                      <a:pt x="16765" y="0"/>
                      <a:pt x="21600" y="5078"/>
                      <a:pt x="21600" y="11344"/>
                    </a:cubicBezTo>
                    <a:cubicBezTo>
                      <a:pt x="21600" y="11344"/>
                      <a:pt x="21600" y="11344"/>
                      <a:pt x="21600" y="11344"/>
                    </a:cubicBezTo>
                    <a:cubicBezTo>
                      <a:pt x="21600" y="17609"/>
                      <a:pt x="17429" y="21445"/>
                      <a:pt x="10129" y="21600"/>
                    </a:cubicBezTo>
                    <a:cubicBezTo>
                      <a:pt x="2532" y="21755"/>
                      <a:pt x="149" y="16832"/>
                      <a:pt x="149" y="10567"/>
                    </a:cubicBezTo>
                    <a:cubicBezTo>
                      <a:pt x="149" y="10567"/>
                      <a:pt x="447" y="9168"/>
                      <a:pt x="0" y="11344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63" name="図形 3971"/>
              <p:cNvSpPr/>
              <p:nvPr/>
            </p:nvSpPr>
            <p:spPr>
              <a:xfrm>
                <a:off x="4077086" y="4498632"/>
                <a:ext cx="778733" cy="56635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92" y="21600"/>
                    </a:moveTo>
                    <a:cubicBezTo>
                      <a:pt x="1767" y="21726"/>
                      <a:pt x="4552" y="19882"/>
                      <a:pt x="6393" y="18859"/>
                    </a:cubicBezTo>
                    <a:cubicBezTo>
                      <a:pt x="8301" y="17918"/>
                      <a:pt x="12193" y="17418"/>
                      <a:pt x="14549" y="17059"/>
                    </a:cubicBezTo>
                    <a:cubicBezTo>
                      <a:pt x="16905" y="16700"/>
                      <a:pt x="20510" y="20307"/>
                      <a:pt x="21466" y="18159"/>
                    </a:cubicBezTo>
                    <a:cubicBezTo>
                      <a:pt x="22425" y="16009"/>
                      <a:pt x="17897" y="3828"/>
                      <a:pt x="15689" y="1321"/>
                    </a:cubicBezTo>
                    <a:cubicBezTo>
                      <a:pt x="13482" y="-1184"/>
                      <a:pt x="7214" y="603"/>
                      <a:pt x="5078" y="724"/>
                    </a:cubicBezTo>
                    <a:cubicBezTo>
                      <a:pt x="2942" y="842"/>
                      <a:pt x="1987" y="483"/>
                      <a:pt x="1178" y="2391"/>
                    </a:cubicBezTo>
                    <a:cubicBezTo>
                      <a:pt x="369" y="4302"/>
                      <a:pt x="73" y="9433"/>
                      <a:pt x="-1" y="12538"/>
                    </a:cubicBezTo>
                    <a:cubicBezTo>
                      <a:pt x="-73" y="15640"/>
                      <a:pt x="1011" y="18451"/>
                      <a:pt x="1158" y="20002"/>
                    </a:cubicBezTo>
                  </a:path>
                </a:pathLst>
              </a:custGeom>
              <a:solidFill>
                <a:srgbClr val="ADBACB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64" name="図形 1485"/>
              <p:cNvSpPr/>
              <p:nvPr/>
            </p:nvSpPr>
            <p:spPr>
              <a:xfrm>
                <a:off x="4330259" y="4812821"/>
                <a:ext cx="105667" cy="1511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200" y="635"/>
                    </a:moveTo>
                    <a:lnTo>
                      <a:pt x="1200" y="21600"/>
                    </a:lnTo>
                    <a:lnTo>
                      <a:pt x="21600" y="19058"/>
                    </a:lnTo>
                    <a:lnTo>
                      <a:pt x="7200" y="635"/>
                    </a:lnTo>
                    <a:close/>
                  </a:path>
                </a:pathLst>
              </a:custGeom>
              <a:solidFill>
                <a:srgbClr val="8295A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65" name="楕円 1486"/>
              <p:cNvSpPr/>
              <p:nvPr/>
            </p:nvSpPr>
            <p:spPr>
              <a:xfrm rot="19860000">
                <a:off x="4148644" y="4858189"/>
                <a:ext cx="81483" cy="35899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66" name="楕円 1487"/>
              <p:cNvSpPr/>
              <p:nvPr/>
            </p:nvSpPr>
            <p:spPr>
              <a:xfrm rot="780000">
                <a:off x="4553691" y="4822291"/>
                <a:ext cx="81483" cy="35899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67" name="図形 1491"/>
              <p:cNvSpPr/>
              <p:nvPr/>
            </p:nvSpPr>
            <p:spPr>
              <a:xfrm>
                <a:off x="4000466" y="4283905"/>
                <a:ext cx="921690" cy="82693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060" y="1838"/>
                    </a:moveTo>
                    <a:cubicBezTo>
                      <a:pt x="740" y="2144"/>
                      <a:pt x="-1974" y="10876"/>
                      <a:pt x="1974" y="13787"/>
                    </a:cubicBezTo>
                    <a:cubicBezTo>
                      <a:pt x="2962" y="12561"/>
                      <a:pt x="3085" y="10570"/>
                      <a:pt x="3702" y="9191"/>
                    </a:cubicBezTo>
                    <a:cubicBezTo>
                      <a:pt x="5801" y="13634"/>
                      <a:pt x="8146" y="14246"/>
                      <a:pt x="9257" y="7965"/>
                    </a:cubicBezTo>
                    <a:cubicBezTo>
                      <a:pt x="10861" y="11642"/>
                      <a:pt x="13824" y="13787"/>
                      <a:pt x="14194" y="8272"/>
                    </a:cubicBezTo>
                    <a:cubicBezTo>
                      <a:pt x="15552" y="10263"/>
                      <a:pt x="17156" y="12408"/>
                      <a:pt x="17156" y="15165"/>
                    </a:cubicBezTo>
                    <a:cubicBezTo>
                      <a:pt x="18761" y="10110"/>
                      <a:pt x="21106" y="19302"/>
                      <a:pt x="17650" y="18229"/>
                    </a:cubicBezTo>
                    <a:cubicBezTo>
                      <a:pt x="18514" y="18995"/>
                      <a:pt x="17773" y="20834"/>
                      <a:pt x="17773" y="21600"/>
                    </a:cubicBezTo>
                    <a:cubicBezTo>
                      <a:pt x="25920" y="16697"/>
                      <a:pt x="19748" y="-2604"/>
                      <a:pt x="10985" y="459"/>
                    </a:cubicBezTo>
                    <a:cubicBezTo>
                      <a:pt x="10368" y="765"/>
                      <a:pt x="10121" y="1685"/>
                      <a:pt x="9627" y="1991"/>
                    </a:cubicBezTo>
                    <a:cubicBezTo>
                      <a:pt x="8393" y="1072"/>
                      <a:pt x="6171" y="153"/>
                      <a:pt x="5060" y="1531"/>
                    </a:cubicBezTo>
                    <a:close/>
                  </a:path>
                </a:pathLst>
              </a:custGeom>
              <a:solidFill>
                <a:srgbClr val="735B3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68" name="図形 1512"/>
              <p:cNvSpPr/>
              <p:nvPr/>
            </p:nvSpPr>
            <p:spPr>
              <a:xfrm>
                <a:off x="3988741" y="5377172"/>
                <a:ext cx="172202" cy="16996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758" y="0"/>
                    </a:moveTo>
                    <a:lnTo>
                      <a:pt x="21592" y="16281"/>
                    </a:lnTo>
                    <a:cubicBezTo>
                      <a:pt x="18974" y="22566"/>
                      <a:pt x="9114" y="23167"/>
                      <a:pt x="3131" y="18596"/>
                    </a:cubicBezTo>
                    <a:cubicBezTo>
                      <a:pt x="-2853" y="10884"/>
                      <a:pt x="-837" y="569"/>
                      <a:pt x="13496" y="284"/>
                    </a:cubicBezTo>
                    <a:lnTo>
                      <a:pt x="20758" y="0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69" name="楕円 3944"/>
              <p:cNvSpPr/>
              <p:nvPr/>
            </p:nvSpPr>
            <p:spPr>
              <a:xfrm>
                <a:off x="4502148" y="5049641"/>
                <a:ext cx="85184" cy="60986"/>
              </a:xfrm>
              <a:prstGeom prst="ellipse">
                <a:avLst/>
              </a:prstGeom>
              <a:solidFill>
                <a:srgbClr val="BB504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1870" name="グループ 3967"/>
              <p:cNvGrpSpPr/>
              <p:nvPr/>
            </p:nvGrpSpPr>
            <p:grpSpPr>
              <a:xfrm rot="20400000">
                <a:off x="4323633" y="4756095"/>
                <a:ext cx="47450" cy="51425"/>
                <a:chOff x="3860621" y="5401209"/>
                <a:chExt cx="20538" cy="20937"/>
              </a:xfrm>
            </p:grpSpPr>
            <p:sp>
              <p:nvSpPr>
                <p:cNvPr id="1871" name="四角形 3965"/>
                <p:cNvSpPr/>
                <p:nvPr/>
              </p:nvSpPr>
              <p:spPr>
                <a:xfrm>
                  <a:off x="3860621" y="5401209"/>
                  <a:ext cx="3235" cy="17640"/>
                </a:xfrm>
                <a:prstGeom prst="rect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 sz="700"/>
                </a:p>
              </p:txBody>
            </p:sp>
            <p:sp>
              <p:nvSpPr>
                <p:cNvPr id="1872" name="四角形 3966"/>
                <p:cNvSpPr/>
                <p:nvPr/>
              </p:nvSpPr>
              <p:spPr>
                <a:xfrm>
                  <a:off x="3877924" y="5404506"/>
                  <a:ext cx="3235" cy="17640"/>
                </a:xfrm>
                <a:prstGeom prst="rect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 sz="700"/>
                </a:p>
              </p:txBody>
            </p:sp>
          </p:grpSp>
          <p:sp>
            <p:nvSpPr>
              <p:cNvPr id="1873" name="図形 3993"/>
              <p:cNvSpPr/>
              <p:nvPr/>
            </p:nvSpPr>
            <p:spPr>
              <a:xfrm>
                <a:off x="4543629" y="4701471"/>
                <a:ext cx="128739" cy="583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67" y="222"/>
                    </a:moveTo>
                    <a:cubicBezTo>
                      <a:pt x="1777" y="6903"/>
                      <a:pt x="4648" y="12470"/>
                      <a:pt x="8065" y="15810"/>
                    </a:cubicBezTo>
                    <a:cubicBezTo>
                      <a:pt x="9979" y="16923"/>
                      <a:pt x="12030" y="17814"/>
                      <a:pt x="13944" y="18259"/>
                    </a:cubicBezTo>
                    <a:cubicBezTo>
                      <a:pt x="16541" y="18705"/>
                      <a:pt x="18865" y="16923"/>
                      <a:pt x="21326" y="16478"/>
                    </a:cubicBezTo>
                    <a:cubicBezTo>
                      <a:pt x="21326" y="16923"/>
                      <a:pt x="21463" y="17146"/>
                      <a:pt x="21463" y="17369"/>
                    </a:cubicBezTo>
                    <a:cubicBezTo>
                      <a:pt x="21463" y="17814"/>
                      <a:pt x="21600" y="18259"/>
                      <a:pt x="21326" y="18482"/>
                    </a:cubicBezTo>
                    <a:cubicBezTo>
                      <a:pt x="13397" y="25830"/>
                      <a:pt x="-3281" y="20486"/>
                      <a:pt x="683" y="890"/>
                    </a:cubicBezTo>
                    <a:close/>
                  </a:path>
                </a:pathLst>
              </a:cu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74" name="図形 3994"/>
              <p:cNvSpPr/>
              <p:nvPr/>
            </p:nvSpPr>
            <p:spPr>
              <a:xfrm>
                <a:off x="4700849" y="5411945"/>
                <a:ext cx="221307" cy="2052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4725"/>
                    </a:moveTo>
                    <a:lnTo>
                      <a:pt x="4069" y="18900"/>
                    </a:lnTo>
                    <a:cubicBezTo>
                      <a:pt x="6886" y="19575"/>
                      <a:pt x="9391" y="19237"/>
                      <a:pt x="12208" y="19237"/>
                    </a:cubicBezTo>
                    <a:cubicBezTo>
                      <a:pt x="14086" y="20250"/>
                      <a:pt x="15965" y="20925"/>
                      <a:pt x="17843" y="21262"/>
                    </a:cubicBezTo>
                    <a:cubicBezTo>
                      <a:pt x="19095" y="20925"/>
                      <a:pt x="20034" y="19912"/>
                      <a:pt x="20973" y="18900"/>
                    </a:cubicBezTo>
                    <a:cubicBezTo>
                      <a:pt x="23165" y="6412"/>
                      <a:pt x="10330" y="-2362"/>
                      <a:pt x="0" y="675"/>
                    </a:cubicBezTo>
                    <a:lnTo>
                      <a:pt x="0" y="4725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75" name="図形 3995"/>
              <p:cNvSpPr/>
              <p:nvPr/>
            </p:nvSpPr>
            <p:spPr>
              <a:xfrm>
                <a:off x="4424620" y="5595937"/>
                <a:ext cx="314466" cy="19339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42" y="18720"/>
                    </a:moveTo>
                    <a:lnTo>
                      <a:pt x="8595" y="9000"/>
                    </a:lnTo>
                    <a:lnTo>
                      <a:pt x="21379" y="360"/>
                    </a:lnTo>
                    <a:lnTo>
                      <a:pt x="13665" y="7200"/>
                    </a:lnTo>
                    <a:lnTo>
                      <a:pt x="8155" y="13320"/>
                    </a:lnTo>
                    <a:lnTo>
                      <a:pt x="3306" y="21600"/>
                    </a:lnTo>
                    <a:lnTo>
                      <a:pt x="0" y="19800"/>
                    </a:lnTo>
                  </a:path>
                </a:pathLst>
              </a:custGeom>
              <a:solidFill>
                <a:srgbClr val="556FA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76" name="図形 3996"/>
              <p:cNvSpPr/>
              <p:nvPr/>
            </p:nvSpPr>
            <p:spPr>
              <a:xfrm>
                <a:off x="4730321" y="5270929"/>
                <a:ext cx="45142" cy="13851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502"/>
                    </a:moveTo>
                    <a:lnTo>
                      <a:pt x="1542" y="21097"/>
                    </a:lnTo>
                    <a:lnTo>
                      <a:pt x="20057" y="21600"/>
                    </a:lnTo>
                    <a:lnTo>
                      <a:pt x="21600" y="502"/>
                    </a:lnTo>
                    <a:close/>
                  </a:path>
                </a:pathLst>
              </a:custGeom>
              <a:solidFill>
                <a:srgbClr val="556FA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1877" name="図形 3999"/>
            <p:cNvSpPr/>
            <p:nvPr/>
          </p:nvSpPr>
          <p:spPr>
            <a:xfrm>
              <a:off x="3920588" y="6621729"/>
              <a:ext cx="47541" cy="2361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878" name="図形 4000"/>
            <p:cNvSpPr/>
            <p:nvPr/>
          </p:nvSpPr>
          <p:spPr>
            <a:xfrm rot="-120000" flipH="1">
              <a:off x="4478151" y="6644284"/>
              <a:ext cx="47541" cy="2361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879" name="グループ 4384"/>
          <p:cNvGrpSpPr/>
          <p:nvPr/>
        </p:nvGrpSpPr>
        <p:grpSpPr>
          <a:xfrm>
            <a:off x="2781596" y="3597055"/>
            <a:ext cx="1411768" cy="1032284"/>
            <a:chOff x="5326043" y="6107526"/>
            <a:chExt cx="1258826" cy="920453"/>
          </a:xfrm>
        </p:grpSpPr>
        <p:grpSp>
          <p:nvGrpSpPr>
            <p:cNvPr id="1880" name="グループ 4207"/>
            <p:cNvGrpSpPr/>
            <p:nvPr/>
          </p:nvGrpSpPr>
          <p:grpSpPr>
            <a:xfrm>
              <a:off x="5326043" y="6245663"/>
              <a:ext cx="433472" cy="687646"/>
              <a:chOff x="5286699" y="6183250"/>
              <a:chExt cx="472816" cy="750059"/>
            </a:xfrm>
          </p:grpSpPr>
          <p:grpSp>
            <p:nvGrpSpPr>
              <p:cNvPr id="1881" name="グループ 4189"/>
              <p:cNvGrpSpPr/>
              <p:nvPr/>
            </p:nvGrpSpPr>
            <p:grpSpPr>
              <a:xfrm>
                <a:off x="5286699" y="6183250"/>
                <a:ext cx="472816" cy="750059"/>
                <a:chOff x="876227" y="342708"/>
                <a:chExt cx="156277" cy="247916"/>
              </a:xfrm>
            </p:grpSpPr>
            <p:sp>
              <p:nvSpPr>
                <p:cNvPr id="1882" name="図形 17824"/>
                <p:cNvSpPr/>
                <p:nvPr/>
              </p:nvSpPr>
              <p:spPr>
                <a:xfrm>
                  <a:off x="880208" y="407291"/>
                  <a:ext cx="147802" cy="61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738" y="1464"/>
                      </a:moveTo>
                      <a:cubicBezTo>
                        <a:pt x="3042" y="5857"/>
                        <a:pt x="1521" y="6223"/>
                        <a:pt x="152" y="5857"/>
                      </a:cubicBezTo>
                      <a:cubicBezTo>
                        <a:pt x="304" y="10616"/>
                        <a:pt x="1977" y="16474"/>
                        <a:pt x="4259" y="14277"/>
                      </a:cubicBezTo>
                      <a:cubicBezTo>
                        <a:pt x="4259" y="16108"/>
                        <a:pt x="3650" y="17206"/>
                        <a:pt x="3802" y="19037"/>
                      </a:cubicBezTo>
                      <a:cubicBezTo>
                        <a:pt x="4411" y="19403"/>
                        <a:pt x="5171" y="19403"/>
                        <a:pt x="5780" y="19403"/>
                      </a:cubicBezTo>
                      <a:cubicBezTo>
                        <a:pt x="6388" y="19403"/>
                        <a:pt x="6997" y="19037"/>
                        <a:pt x="7453" y="18671"/>
                      </a:cubicBezTo>
                      <a:cubicBezTo>
                        <a:pt x="8366" y="12447"/>
                        <a:pt x="11560" y="15742"/>
                        <a:pt x="13690" y="15010"/>
                      </a:cubicBezTo>
                      <a:cubicBezTo>
                        <a:pt x="14450" y="17938"/>
                        <a:pt x="15667" y="21966"/>
                        <a:pt x="17340" y="21233"/>
                      </a:cubicBezTo>
                      <a:cubicBezTo>
                        <a:pt x="18405" y="20135"/>
                        <a:pt x="17797" y="16474"/>
                        <a:pt x="17949" y="14277"/>
                      </a:cubicBezTo>
                      <a:cubicBezTo>
                        <a:pt x="22664" y="14277"/>
                        <a:pt x="22816" y="10250"/>
                        <a:pt x="18253" y="5857"/>
                      </a:cubicBezTo>
                      <a:cubicBezTo>
                        <a:pt x="17797" y="4393"/>
                        <a:pt x="17797" y="2196"/>
                        <a:pt x="17492" y="366"/>
                      </a:cubicBezTo>
                      <a:lnTo>
                        <a:pt x="10952" y="0"/>
                      </a:lnTo>
                    </a:path>
                  </a:pathLst>
                </a:custGeom>
                <a:solidFill>
                  <a:srgbClr val="6F583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83" name="図形 17826"/>
                <p:cNvSpPr/>
                <p:nvPr/>
              </p:nvSpPr>
              <p:spPr>
                <a:xfrm>
                  <a:off x="906250" y="442708"/>
                  <a:ext cx="108333" cy="14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5992" y="456"/>
                      </a:moveTo>
                      <a:cubicBezTo>
                        <a:pt x="15992" y="456"/>
                        <a:pt x="18900" y="1217"/>
                        <a:pt x="18900" y="3955"/>
                      </a:cubicBezTo>
                      <a:cubicBezTo>
                        <a:pt x="19762" y="7410"/>
                        <a:pt x="21599" y="21181"/>
                        <a:pt x="21599" y="21181"/>
                      </a:cubicBezTo>
                      <a:cubicBezTo>
                        <a:pt x="14122" y="21486"/>
                        <a:pt x="7474" y="21600"/>
                        <a:pt x="0" y="21600"/>
                      </a:cubicBezTo>
                      <a:lnTo>
                        <a:pt x="0" y="6997"/>
                      </a:lnTo>
                      <a:cubicBezTo>
                        <a:pt x="-207" y="4107"/>
                        <a:pt x="2490" y="1977"/>
                        <a:pt x="4776" y="0"/>
                      </a:cubicBezTo>
                      <a:lnTo>
                        <a:pt x="15992" y="456"/>
                      </a:lnTo>
                      <a:close/>
                    </a:path>
                  </a:pathLst>
                </a:custGeom>
                <a:solidFill>
                  <a:srgbClr val="9BC2E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84" name="図形 17832"/>
                <p:cNvSpPr/>
                <p:nvPr/>
              </p:nvSpPr>
              <p:spPr>
                <a:xfrm>
                  <a:off x="937500" y="452083"/>
                  <a:ext cx="41631" cy="35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lnTo>
                        <a:pt x="9720" y="20964"/>
                      </a:lnTo>
                      <a:lnTo>
                        <a:pt x="21060" y="635"/>
                      </a:lnTo>
                      <a:lnTo>
                        <a:pt x="3780" y="635"/>
                      </a:lnTo>
                    </a:path>
                  </a:pathLst>
                </a:custGeom>
                <a:solidFill>
                  <a:srgbClr val="BDD7E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85" name="楕円 17811"/>
                <p:cNvSpPr/>
                <p:nvPr/>
              </p:nvSpPr>
              <p:spPr>
                <a:xfrm>
                  <a:off x="899846" y="346875"/>
                  <a:ext cx="110236" cy="110236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86" name="楕円 17812"/>
                <p:cNvSpPr/>
                <p:nvPr/>
              </p:nvSpPr>
              <p:spPr>
                <a:xfrm flipH="1">
                  <a:off x="889231" y="382233"/>
                  <a:ext cx="21514" cy="31496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87" name="楕円 17813"/>
                <p:cNvSpPr/>
                <p:nvPr/>
              </p:nvSpPr>
              <p:spPr>
                <a:xfrm flipH="1">
                  <a:off x="999467" y="385826"/>
                  <a:ext cx="21514" cy="31496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88" name="図形 17814"/>
                <p:cNvSpPr/>
                <p:nvPr/>
              </p:nvSpPr>
              <p:spPr>
                <a:xfrm>
                  <a:off x="903125" y="342708"/>
                  <a:ext cx="105208" cy="55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921" y="99"/>
                      </a:moveTo>
                      <a:cubicBezTo>
                        <a:pt x="1936" y="99"/>
                        <a:pt x="-5116" y="21187"/>
                        <a:pt x="5356" y="19197"/>
                      </a:cubicBezTo>
                      <a:cubicBezTo>
                        <a:pt x="6211" y="16810"/>
                        <a:pt x="7066" y="14821"/>
                        <a:pt x="8348" y="12831"/>
                      </a:cubicBezTo>
                      <a:cubicBezTo>
                        <a:pt x="8776" y="12831"/>
                        <a:pt x="8341" y="20584"/>
                        <a:pt x="8768" y="20982"/>
                      </a:cubicBezTo>
                      <a:cubicBezTo>
                        <a:pt x="11549" y="22310"/>
                        <a:pt x="12836" y="21187"/>
                        <a:pt x="15188" y="21187"/>
                      </a:cubicBezTo>
                      <a:cubicBezTo>
                        <a:pt x="15401" y="19197"/>
                        <a:pt x="14760" y="16810"/>
                        <a:pt x="15615" y="14821"/>
                      </a:cubicBezTo>
                      <a:cubicBezTo>
                        <a:pt x="16684" y="15616"/>
                        <a:pt x="17967" y="18003"/>
                        <a:pt x="18180" y="20391"/>
                      </a:cubicBezTo>
                      <a:cubicBezTo>
                        <a:pt x="19248" y="20391"/>
                        <a:pt x="20317" y="20391"/>
                        <a:pt x="21386" y="20391"/>
                      </a:cubicBezTo>
                      <a:cubicBezTo>
                        <a:pt x="23096" y="7260"/>
                        <a:pt x="15188" y="-1095"/>
                        <a:pt x="8989" y="99"/>
                      </a:cubicBezTo>
                      <a:lnTo>
                        <a:pt x="7921" y="99"/>
                      </a:lnTo>
                      <a:close/>
                    </a:path>
                  </a:pathLst>
                </a:custGeom>
                <a:solidFill>
                  <a:srgbClr val="6F583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89" name="図形 17815"/>
                <p:cNvSpPr/>
                <p:nvPr/>
              </p:nvSpPr>
              <p:spPr>
                <a:xfrm>
                  <a:off x="951041" y="413541"/>
                  <a:ext cx="10831" cy="15748"/>
                </a:xfrm>
                <a:prstGeom prst="triangle">
                  <a:avLst/>
                </a:pr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90" name="図形 17820"/>
                <p:cNvSpPr/>
                <p:nvPr/>
              </p:nvSpPr>
              <p:spPr>
                <a:xfrm>
                  <a:off x="972994" y="407908"/>
                  <a:ext cx="10517" cy="9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4502" y="20925"/>
                      </a:moveTo>
                      <a:cubicBezTo>
                        <a:pt x="6788" y="19237"/>
                        <a:pt x="-6171" y="9112"/>
                        <a:pt x="3394" y="675"/>
                      </a:cubicBezTo>
                      <a:cubicBezTo>
                        <a:pt x="12651" y="-2362"/>
                        <a:pt x="24377" y="9112"/>
                        <a:pt x="20365" y="19237"/>
                      </a:cubicBezTo>
                      <a:cubicBezTo>
                        <a:pt x="19440" y="20925"/>
                        <a:pt x="17897" y="21600"/>
                        <a:pt x="16045" y="21262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91" name="図形 17821"/>
                <p:cNvSpPr/>
                <p:nvPr/>
              </p:nvSpPr>
              <p:spPr>
                <a:xfrm>
                  <a:off x="926861" y="405855"/>
                  <a:ext cx="10517" cy="9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430" y="8775"/>
                      </a:moveTo>
                      <a:cubicBezTo>
                        <a:pt x="4320" y="6075"/>
                        <a:pt x="6210" y="3712"/>
                        <a:pt x="8640" y="1687"/>
                      </a:cubicBezTo>
                      <a:cubicBezTo>
                        <a:pt x="20250" y="-4050"/>
                        <a:pt x="26190" y="7762"/>
                        <a:pt x="16740" y="18225"/>
                      </a:cubicBezTo>
                      <a:cubicBezTo>
                        <a:pt x="9720" y="24300"/>
                        <a:pt x="-5670" y="22275"/>
                        <a:pt x="2430" y="9112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92" name="図形 17823"/>
                <p:cNvSpPr/>
                <p:nvPr/>
              </p:nvSpPr>
              <p:spPr>
                <a:xfrm>
                  <a:off x="951945" y="437713"/>
                  <a:ext cx="8444" cy="5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993" y="12960"/>
                      </a:moveTo>
                      <a:cubicBezTo>
                        <a:pt x="5316" y="-4320"/>
                        <a:pt x="22929" y="-4320"/>
                        <a:pt x="21267" y="17897"/>
                      </a:cubicBezTo>
                      <a:cubicBezTo>
                        <a:pt x="18609" y="27154"/>
                        <a:pt x="15618" y="11108"/>
                        <a:pt x="12960" y="8640"/>
                      </a:cubicBezTo>
                      <a:cubicBezTo>
                        <a:pt x="11963" y="7405"/>
                        <a:pt x="10633" y="8022"/>
                        <a:pt x="9304" y="8022"/>
                      </a:cubicBezTo>
                      <a:cubicBezTo>
                        <a:pt x="6646" y="11108"/>
                        <a:pt x="-3987" y="33942"/>
                        <a:pt x="1993" y="11725"/>
                      </a:cubicBezTo>
                      <a:close/>
                    </a:path>
                  </a:pathLst>
                </a:custGeom>
                <a:solidFill>
                  <a:srgbClr val="BB504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93" name="図形 17827"/>
                <p:cNvSpPr/>
                <p:nvPr/>
              </p:nvSpPr>
              <p:spPr>
                <a:xfrm>
                  <a:off x="876227" y="438137"/>
                  <a:ext cx="43880" cy="57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8523" y="11412"/>
                      </a:moveTo>
                      <a:cubicBezTo>
                        <a:pt x="22113" y="7101"/>
                        <a:pt x="13909" y="-4261"/>
                        <a:pt x="13909" y="5534"/>
                      </a:cubicBezTo>
                      <a:cubicBezTo>
                        <a:pt x="-3012" y="-12881"/>
                        <a:pt x="-6602" y="20816"/>
                        <a:pt x="14934" y="15722"/>
                      </a:cubicBezTo>
                      <a:cubicBezTo>
                        <a:pt x="16472" y="17681"/>
                        <a:pt x="15447" y="20032"/>
                        <a:pt x="16985" y="21600"/>
                      </a:cubicBezTo>
                      <a:cubicBezTo>
                        <a:pt x="24677" y="15722"/>
                        <a:pt x="20574" y="13763"/>
                        <a:pt x="20062" y="11020"/>
                      </a:cubicBezTo>
                      <a:lnTo>
                        <a:pt x="18523" y="11412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94" name="図形 17829"/>
                <p:cNvSpPr/>
                <p:nvPr/>
              </p:nvSpPr>
              <p:spPr>
                <a:xfrm flipH="1">
                  <a:off x="988624" y="442831"/>
                  <a:ext cx="43880" cy="57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8523" y="11412"/>
                      </a:moveTo>
                      <a:cubicBezTo>
                        <a:pt x="22113" y="7101"/>
                        <a:pt x="13909" y="-4261"/>
                        <a:pt x="13909" y="5534"/>
                      </a:cubicBezTo>
                      <a:cubicBezTo>
                        <a:pt x="-3012" y="-12881"/>
                        <a:pt x="-6602" y="20816"/>
                        <a:pt x="14934" y="15722"/>
                      </a:cubicBezTo>
                      <a:cubicBezTo>
                        <a:pt x="16472" y="17681"/>
                        <a:pt x="15447" y="20032"/>
                        <a:pt x="16985" y="21600"/>
                      </a:cubicBezTo>
                      <a:cubicBezTo>
                        <a:pt x="24677" y="15722"/>
                        <a:pt x="20574" y="13763"/>
                        <a:pt x="20062" y="11020"/>
                      </a:cubicBezTo>
                      <a:lnTo>
                        <a:pt x="18523" y="11412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95" name="図形 17830"/>
                <p:cNvSpPr/>
                <p:nvPr/>
              </p:nvSpPr>
              <p:spPr>
                <a:xfrm>
                  <a:off x="892708" y="466666"/>
                  <a:ext cx="31301" cy="7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880" y="4500"/>
                      </a:moveTo>
                      <a:lnTo>
                        <a:pt x="16560" y="300"/>
                      </a:lnTo>
                      <a:cubicBezTo>
                        <a:pt x="21600" y="6900"/>
                        <a:pt x="25200" y="15600"/>
                        <a:pt x="14400" y="21600"/>
                      </a:cubicBezTo>
                      <a:cubicBezTo>
                        <a:pt x="-5760" y="22800"/>
                        <a:pt x="2160" y="11100"/>
                        <a:pt x="1440" y="6000"/>
                      </a:cubicBezTo>
                      <a:close/>
                    </a:path>
                  </a:pathLst>
                </a:custGeom>
                <a:solidFill>
                  <a:srgbClr val="BDD7E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896" name="図形 17831"/>
                <p:cNvSpPr/>
                <p:nvPr/>
              </p:nvSpPr>
              <p:spPr>
                <a:xfrm>
                  <a:off x="978136" y="457111"/>
                  <a:ext cx="35494" cy="81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623" y="276"/>
                      </a:moveTo>
                      <a:lnTo>
                        <a:pt x="20964" y="6369"/>
                      </a:lnTo>
                      <a:cubicBezTo>
                        <a:pt x="20329" y="11353"/>
                        <a:pt x="23505" y="17446"/>
                        <a:pt x="15247" y="21600"/>
                      </a:cubicBezTo>
                      <a:cubicBezTo>
                        <a:pt x="-3811" y="22707"/>
                        <a:pt x="-1905" y="11907"/>
                        <a:pt x="4447" y="6923"/>
                      </a:cubicBezTo>
                      <a:cubicBezTo>
                        <a:pt x="4447" y="4984"/>
                        <a:pt x="6988" y="3046"/>
                        <a:pt x="7623" y="1107"/>
                      </a:cubicBezTo>
                      <a:close/>
                    </a:path>
                  </a:pathLst>
                </a:custGeom>
                <a:solidFill>
                  <a:srgbClr val="BDD7E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1897" name="楕円 4205"/>
              <p:cNvSpPr/>
              <p:nvPr/>
            </p:nvSpPr>
            <p:spPr>
              <a:xfrm>
                <a:off x="5401672" y="6411734"/>
                <a:ext cx="49884" cy="49885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1898" name="楕円 4206"/>
              <p:cNvSpPr/>
              <p:nvPr/>
            </p:nvSpPr>
            <p:spPr>
              <a:xfrm>
                <a:off x="5607810" y="6415449"/>
                <a:ext cx="49884" cy="49885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1899" name="グループ 4234"/>
            <p:cNvGrpSpPr/>
            <p:nvPr/>
          </p:nvGrpSpPr>
          <p:grpSpPr>
            <a:xfrm>
              <a:off x="5844592" y="6107526"/>
              <a:ext cx="576000" cy="576000"/>
              <a:chOff x="5898018" y="6116691"/>
              <a:chExt cx="576000" cy="576000"/>
            </a:xfrm>
          </p:grpSpPr>
          <p:sp>
            <p:nvSpPr>
              <p:cNvPr id="1900" name="図形 4209"/>
              <p:cNvSpPr/>
              <p:nvPr/>
            </p:nvSpPr>
            <p:spPr>
              <a:xfrm>
                <a:off x="5898018" y="6116691"/>
                <a:ext cx="576000" cy="576000"/>
              </a:xfrm>
              <a:prstGeom prst="wedgeEllipseCallout">
                <a:avLst>
                  <a:gd name="adj1" fmla="val -60122"/>
                  <a:gd name="adj2" fmla="val 41728"/>
                </a:avLst>
              </a:prstGeom>
              <a:solidFill>
                <a:srgbClr val="C7E5F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1901" name="グループ 4213"/>
              <p:cNvGrpSpPr/>
              <p:nvPr/>
            </p:nvGrpSpPr>
            <p:grpSpPr>
              <a:xfrm rot="900000">
                <a:off x="6157665" y="6407792"/>
                <a:ext cx="153839" cy="227787"/>
                <a:chOff x="3924759" y="837741"/>
                <a:chExt cx="2226325" cy="3296491"/>
              </a:xfrm>
            </p:grpSpPr>
            <p:sp>
              <p:nvSpPr>
                <p:cNvPr id="1902" name="楕円 5153"/>
                <p:cNvSpPr/>
                <p:nvPr/>
              </p:nvSpPr>
              <p:spPr>
                <a:xfrm>
                  <a:off x="3924759" y="883645"/>
                  <a:ext cx="2226325" cy="32017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4284"/>
                      </a:moveTo>
                      <a:cubicBezTo>
                        <a:pt x="0" y="10243"/>
                        <a:pt x="4279" y="0"/>
                        <a:pt x="10243" y="0"/>
                      </a:cubicBezTo>
                      <a:cubicBezTo>
                        <a:pt x="16208" y="0"/>
                        <a:pt x="21600" y="10243"/>
                        <a:pt x="21600" y="14284"/>
                      </a:cubicBezTo>
                      <a:cubicBezTo>
                        <a:pt x="21600" y="14284"/>
                        <a:pt x="21600" y="14284"/>
                        <a:pt x="21600" y="14284"/>
                      </a:cubicBezTo>
                      <a:cubicBezTo>
                        <a:pt x="21600" y="18324"/>
                        <a:pt x="16765" y="21600"/>
                        <a:pt x="10800" y="21600"/>
                      </a:cubicBezTo>
                      <a:cubicBezTo>
                        <a:pt x="4835" y="21600"/>
                        <a:pt x="0" y="18324"/>
                        <a:pt x="0" y="14284"/>
                      </a:cubicBezTo>
                      <a:cubicBezTo>
                        <a:pt x="0" y="14284"/>
                        <a:pt x="0" y="14284"/>
                        <a:pt x="0" y="14284"/>
                      </a:cubicBezTo>
                    </a:path>
                  </a:pathLst>
                </a:custGeom>
                <a:solidFill>
                  <a:srgbClr val="C18D6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03" name="図形 5154"/>
                <p:cNvSpPr/>
                <p:nvPr/>
              </p:nvSpPr>
              <p:spPr>
                <a:xfrm>
                  <a:off x="4246084" y="1204970"/>
                  <a:ext cx="547138" cy="2657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150" y="93"/>
                      </a:moveTo>
                      <a:cubicBezTo>
                        <a:pt x="21150" y="-465"/>
                        <a:pt x="8100" y="4282"/>
                        <a:pt x="4950" y="6889"/>
                      </a:cubicBezTo>
                      <a:cubicBezTo>
                        <a:pt x="1800" y="9496"/>
                        <a:pt x="-1350" y="13406"/>
                        <a:pt x="900" y="15827"/>
                      </a:cubicBezTo>
                      <a:cubicBezTo>
                        <a:pt x="3150" y="18248"/>
                        <a:pt x="17550" y="21320"/>
                        <a:pt x="19350" y="21506"/>
                      </a:cubicBezTo>
                      <a:cubicBezTo>
                        <a:pt x="21150" y="21693"/>
                        <a:pt x="13500" y="19086"/>
                        <a:pt x="11700" y="17224"/>
                      </a:cubicBezTo>
                      <a:cubicBezTo>
                        <a:pt x="9900" y="15362"/>
                        <a:pt x="5400" y="13127"/>
                        <a:pt x="6750" y="10334"/>
                      </a:cubicBezTo>
                      <a:cubicBezTo>
                        <a:pt x="8100" y="7541"/>
                        <a:pt x="21150" y="651"/>
                        <a:pt x="21150" y="93"/>
                      </a:cubicBezTo>
                      <a:close/>
                    </a:path>
                  </a:pathLst>
                </a:custGeom>
                <a:solidFill>
                  <a:srgbClr val="B2724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04" name="図形 5155"/>
                <p:cNvSpPr/>
                <p:nvPr/>
              </p:nvSpPr>
              <p:spPr>
                <a:xfrm>
                  <a:off x="4693645" y="1204970"/>
                  <a:ext cx="263945" cy="2667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6904" y="186"/>
                      </a:moveTo>
                      <a:cubicBezTo>
                        <a:pt x="14086" y="1024"/>
                        <a:pt x="0" y="7075"/>
                        <a:pt x="0" y="10613"/>
                      </a:cubicBezTo>
                      <a:cubicBezTo>
                        <a:pt x="0" y="14151"/>
                        <a:pt x="10330" y="21227"/>
                        <a:pt x="13147" y="21600"/>
                      </a:cubicBezTo>
                      <a:cubicBezTo>
                        <a:pt x="15965" y="21972"/>
                        <a:pt x="15965" y="15827"/>
                        <a:pt x="16904" y="13220"/>
                      </a:cubicBezTo>
                      <a:cubicBezTo>
                        <a:pt x="17843" y="10613"/>
                        <a:pt x="20660" y="7634"/>
                        <a:pt x="20660" y="5493"/>
                      </a:cubicBezTo>
                      <a:cubicBezTo>
                        <a:pt x="20660" y="3351"/>
                        <a:pt x="19721" y="-651"/>
                        <a:pt x="16904" y="186"/>
                      </a:cubicBezTo>
                      <a:close/>
                    </a:path>
                  </a:pathLst>
                </a:custGeom>
                <a:solidFill>
                  <a:srgbClr val="B2724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05" name="図形 5156"/>
                <p:cNvSpPr/>
                <p:nvPr/>
              </p:nvSpPr>
              <p:spPr>
                <a:xfrm>
                  <a:off x="5014970" y="1239398"/>
                  <a:ext cx="385283" cy="2683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635" y="92"/>
                      </a:moveTo>
                      <a:cubicBezTo>
                        <a:pt x="0" y="553"/>
                        <a:pt x="8894" y="4984"/>
                        <a:pt x="10164" y="7753"/>
                      </a:cubicBezTo>
                      <a:cubicBezTo>
                        <a:pt x="11435" y="10523"/>
                        <a:pt x="11435" y="14676"/>
                        <a:pt x="11435" y="16892"/>
                      </a:cubicBezTo>
                      <a:cubicBezTo>
                        <a:pt x="11435" y="19107"/>
                        <a:pt x="7623" y="21784"/>
                        <a:pt x="8894" y="21507"/>
                      </a:cubicBezTo>
                      <a:cubicBezTo>
                        <a:pt x="10164" y="21230"/>
                        <a:pt x="19694" y="17538"/>
                        <a:pt x="20964" y="14769"/>
                      </a:cubicBezTo>
                      <a:cubicBezTo>
                        <a:pt x="22235" y="12000"/>
                        <a:pt x="19694" y="6923"/>
                        <a:pt x="16517" y="4523"/>
                      </a:cubicBezTo>
                      <a:cubicBezTo>
                        <a:pt x="13341" y="2123"/>
                        <a:pt x="1270" y="-369"/>
                        <a:pt x="635" y="92"/>
                      </a:cubicBezTo>
                      <a:close/>
                    </a:path>
                  </a:pathLst>
                </a:custGeom>
                <a:solidFill>
                  <a:srgbClr val="B2724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06" name="図形 5157"/>
                <p:cNvSpPr/>
                <p:nvPr/>
              </p:nvSpPr>
              <p:spPr>
                <a:xfrm>
                  <a:off x="5286088" y="1217163"/>
                  <a:ext cx="612526" cy="2673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52" y="458"/>
                      </a:moveTo>
                      <a:cubicBezTo>
                        <a:pt x="1348" y="1570"/>
                        <a:pt x="12272" y="5290"/>
                        <a:pt x="14666" y="7980"/>
                      </a:cubicBezTo>
                      <a:cubicBezTo>
                        <a:pt x="17061" y="10669"/>
                        <a:pt x="17460" y="13914"/>
                        <a:pt x="15864" y="16139"/>
                      </a:cubicBezTo>
                      <a:cubicBezTo>
                        <a:pt x="14268" y="18366"/>
                        <a:pt x="3493" y="21055"/>
                        <a:pt x="3493" y="21519"/>
                      </a:cubicBezTo>
                      <a:cubicBezTo>
                        <a:pt x="3493" y="21982"/>
                        <a:pt x="13469" y="20313"/>
                        <a:pt x="16262" y="19107"/>
                      </a:cubicBezTo>
                      <a:cubicBezTo>
                        <a:pt x="19055" y="17902"/>
                        <a:pt x="21051" y="15955"/>
                        <a:pt x="21450" y="14100"/>
                      </a:cubicBezTo>
                      <a:cubicBezTo>
                        <a:pt x="21849" y="12245"/>
                        <a:pt x="21450" y="9927"/>
                        <a:pt x="19454" y="7794"/>
                      </a:cubicBezTo>
                      <a:cubicBezTo>
                        <a:pt x="4291" y="-273"/>
                        <a:pt x="-1044" y="-654"/>
                        <a:pt x="152" y="458"/>
                      </a:cubicBezTo>
                      <a:close/>
                    </a:path>
                  </a:pathLst>
                </a:custGeom>
                <a:solidFill>
                  <a:srgbClr val="B2724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07" name="図形 5158"/>
                <p:cNvSpPr/>
                <p:nvPr/>
              </p:nvSpPr>
              <p:spPr>
                <a:xfrm>
                  <a:off x="4073946" y="1377108"/>
                  <a:ext cx="436084" cy="23066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45"/>
                      </a:moveTo>
                      <a:cubicBezTo>
                        <a:pt x="21600" y="-506"/>
                        <a:pt x="9581" y="3768"/>
                        <a:pt x="6845" y="6340"/>
                      </a:cubicBezTo>
                      <a:cubicBezTo>
                        <a:pt x="4110" y="8911"/>
                        <a:pt x="-1563" y="12952"/>
                        <a:pt x="391" y="15340"/>
                      </a:cubicBezTo>
                      <a:cubicBezTo>
                        <a:pt x="2345" y="17727"/>
                        <a:pt x="17195" y="21416"/>
                        <a:pt x="18758" y="21600"/>
                      </a:cubicBezTo>
                      <a:cubicBezTo>
                        <a:pt x="20321" y="21784"/>
                        <a:pt x="9521" y="18494"/>
                        <a:pt x="7958" y="16657"/>
                      </a:cubicBezTo>
                      <a:cubicBezTo>
                        <a:pt x="6394" y="14821"/>
                        <a:pt x="5673" y="13071"/>
                        <a:pt x="6845" y="10317"/>
                      </a:cubicBezTo>
                      <a:cubicBezTo>
                        <a:pt x="8017" y="7561"/>
                        <a:pt x="21600" y="595"/>
                        <a:pt x="21600" y="45"/>
                      </a:cubicBezTo>
                      <a:close/>
                    </a:path>
                  </a:pathLst>
                </a:custGeom>
                <a:solidFill>
                  <a:srgbClr val="CBA08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08" name="図形 5160"/>
                <p:cNvSpPr/>
                <p:nvPr/>
              </p:nvSpPr>
              <p:spPr>
                <a:xfrm>
                  <a:off x="4475602" y="1342681"/>
                  <a:ext cx="313086" cy="2458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0000" y="100"/>
                      </a:moveTo>
                      <a:cubicBezTo>
                        <a:pt x="18400" y="403"/>
                        <a:pt x="6400" y="5854"/>
                        <a:pt x="4000" y="8175"/>
                      </a:cubicBezTo>
                      <a:cubicBezTo>
                        <a:pt x="1600" y="10497"/>
                        <a:pt x="-800" y="12011"/>
                        <a:pt x="1600" y="14231"/>
                      </a:cubicBezTo>
                      <a:cubicBezTo>
                        <a:pt x="4000" y="16452"/>
                        <a:pt x="20800" y="21600"/>
                        <a:pt x="21600" y="21600"/>
                      </a:cubicBezTo>
                      <a:cubicBezTo>
                        <a:pt x="22400" y="21600"/>
                        <a:pt x="8800" y="16755"/>
                        <a:pt x="8000" y="14231"/>
                      </a:cubicBezTo>
                      <a:cubicBezTo>
                        <a:pt x="7200" y="11708"/>
                        <a:pt x="12000" y="8377"/>
                        <a:pt x="13600" y="6056"/>
                      </a:cubicBezTo>
                      <a:cubicBezTo>
                        <a:pt x="15200" y="3734"/>
                        <a:pt x="21600" y="-201"/>
                        <a:pt x="20000" y="100"/>
                      </a:cubicBezTo>
                      <a:close/>
                    </a:path>
                  </a:pathLst>
                </a:custGeom>
                <a:solidFill>
                  <a:srgbClr val="CBA08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09" name="図形 5161"/>
                <p:cNvSpPr/>
                <p:nvPr/>
              </p:nvSpPr>
              <p:spPr>
                <a:xfrm>
                  <a:off x="4969066" y="1204970"/>
                  <a:ext cx="189065" cy="2723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350" y="182"/>
                      </a:moveTo>
                      <a:cubicBezTo>
                        <a:pt x="0" y="1002"/>
                        <a:pt x="10800" y="8020"/>
                        <a:pt x="10800" y="11574"/>
                      </a:cubicBezTo>
                      <a:cubicBezTo>
                        <a:pt x="10800" y="15129"/>
                        <a:pt x="2700" y="21144"/>
                        <a:pt x="4050" y="21600"/>
                      </a:cubicBezTo>
                      <a:cubicBezTo>
                        <a:pt x="5400" y="22055"/>
                        <a:pt x="20250" y="17316"/>
                        <a:pt x="21600" y="14764"/>
                      </a:cubicBezTo>
                      <a:cubicBezTo>
                        <a:pt x="22950" y="12212"/>
                        <a:pt x="21600" y="8658"/>
                        <a:pt x="18900" y="6288"/>
                      </a:cubicBezTo>
                      <a:cubicBezTo>
                        <a:pt x="16200" y="3918"/>
                        <a:pt x="2700" y="-637"/>
                        <a:pt x="1350" y="182"/>
                      </a:cubicBezTo>
                      <a:close/>
                    </a:path>
                  </a:pathLst>
                </a:custGeom>
                <a:solidFill>
                  <a:srgbClr val="CBA08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10" name="図形 5162"/>
                <p:cNvSpPr/>
                <p:nvPr/>
              </p:nvSpPr>
              <p:spPr>
                <a:xfrm>
                  <a:off x="5198584" y="1250874"/>
                  <a:ext cx="460764" cy="2681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40" y="276"/>
                      </a:moveTo>
                      <a:cubicBezTo>
                        <a:pt x="540" y="1015"/>
                        <a:pt x="9720" y="5169"/>
                        <a:pt x="11880" y="7476"/>
                      </a:cubicBezTo>
                      <a:cubicBezTo>
                        <a:pt x="14040" y="9784"/>
                        <a:pt x="15120" y="12184"/>
                        <a:pt x="13500" y="14492"/>
                      </a:cubicBezTo>
                      <a:cubicBezTo>
                        <a:pt x="11880" y="16800"/>
                        <a:pt x="1620" y="21138"/>
                        <a:pt x="2160" y="21507"/>
                      </a:cubicBezTo>
                      <a:cubicBezTo>
                        <a:pt x="2700" y="21876"/>
                        <a:pt x="13500" y="18738"/>
                        <a:pt x="16740" y="17076"/>
                      </a:cubicBezTo>
                      <a:cubicBezTo>
                        <a:pt x="19980" y="15415"/>
                        <a:pt x="22140" y="13569"/>
                        <a:pt x="21600" y="11169"/>
                      </a:cubicBezTo>
                      <a:cubicBezTo>
                        <a:pt x="21060" y="8769"/>
                        <a:pt x="14040" y="4338"/>
                        <a:pt x="10800" y="2584"/>
                      </a:cubicBezTo>
                      <a:cubicBezTo>
                        <a:pt x="7560" y="830"/>
                        <a:pt x="540" y="-461"/>
                        <a:pt x="540" y="276"/>
                      </a:cubicBezTo>
                      <a:close/>
                    </a:path>
                  </a:pathLst>
                </a:custGeom>
                <a:solidFill>
                  <a:srgbClr val="CBA08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11" name="図形 5163"/>
                <p:cNvSpPr/>
                <p:nvPr/>
              </p:nvSpPr>
              <p:spPr>
                <a:xfrm>
                  <a:off x="5439578" y="1308253"/>
                  <a:ext cx="628101" cy="23929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85" y="516"/>
                      </a:moveTo>
                      <a:cubicBezTo>
                        <a:pt x="2749" y="1653"/>
                        <a:pt x="13352" y="5374"/>
                        <a:pt x="16101" y="7854"/>
                      </a:cubicBezTo>
                      <a:cubicBezTo>
                        <a:pt x="18850" y="10334"/>
                        <a:pt x="18458" y="13642"/>
                        <a:pt x="18065" y="15812"/>
                      </a:cubicBezTo>
                      <a:cubicBezTo>
                        <a:pt x="17672" y="17982"/>
                        <a:pt x="12567" y="20669"/>
                        <a:pt x="12567" y="21289"/>
                      </a:cubicBezTo>
                      <a:cubicBezTo>
                        <a:pt x="12567" y="21910"/>
                        <a:pt x="16494" y="20566"/>
                        <a:pt x="17672" y="19533"/>
                      </a:cubicBezTo>
                      <a:cubicBezTo>
                        <a:pt x="18850" y="18499"/>
                        <a:pt x="21207" y="16742"/>
                        <a:pt x="21207" y="15088"/>
                      </a:cubicBezTo>
                      <a:cubicBezTo>
                        <a:pt x="21207" y="13435"/>
                        <a:pt x="19636" y="11058"/>
                        <a:pt x="18065" y="9301"/>
                      </a:cubicBezTo>
                      <a:cubicBezTo>
                        <a:pt x="16494" y="7544"/>
                        <a:pt x="13745" y="5890"/>
                        <a:pt x="11389" y="4547"/>
                      </a:cubicBezTo>
                      <a:cubicBezTo>
                        <a:pt x="9032" y="3203"/>
                        <a:pt x="4712" y="1653"/>
                        <a:pt x="3141" y="1033"/>
                      </a:cubicBezTo>
                      <a:cubicBezTo>
                        <a:pt x="1570" y="413"/>
                        <a:pt x="-1178" y="-620"/>
                        <a:pt x="785" y="516"/>
                      </a:cubicBezTo>
                      <a:close/>
                    </a:path>
                  </a:pathLst>
                </a:custGeom>
                <a:solidFill>
                  <a:srgbClr val="CBA08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12" name="図形 5164"/>
                <p:cNvSpPr/>
                <p:nvPr/>
              </p:nvSpPr>
              <p:spPr>
                <a:xfrm>
                  <a:off x="4578886" y="837741"/>
                  <a:ext cx="806125" cy="427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308" y="18681"/>
                      </a:moveTo>
                      <a:cubicBezTo>
                        <a:pt x="617" y="16929"/>
                        <a:pt x="6171" y="1751"/>
                        <a:pt x="8948" y="583"/>
                      </a:cubicBezTo>
                      <a:cubicBezTo>
                        <a:pt x="11725" y="-583"/>
                        <a:pt x="15120" y="5837"/>
                        <a:pt x="16971" y="9340"/>
                      </a:cubicBezTo>
                      <a:cubicBezTo>
                        <a:pt x="18822" y="12843"/>
                        <a:pt x="22217" y="21600"/>
                        <a:pt x="21600" y="21600"/>
                      </a:cubicBezTo>
                      <a:cubicBezTo>
                        <a:pt x="20982" y="21600"/>
                        <a:pt x="14194" y="12843"/>
                        <a:pt x="12034" y="12259"/>
                      </a:cubicBezTo>
                      <a:cubicBezTo>
                        <a:pt x="9874" y="11675"/>
                        <a:pt x="8948" y="16345"/>
                        <a:pt x="8331" y="16345"/>
                      </a:cubicBezTo>
                      <a:cubicBezTo>
                        <a:pt x="7714" y="16345"/>
                        <a:pt x="8022" y="11091"/>
                        <a:pt x="6788" y="11091"/>
                      </a:cubicBezTo>
                      <a:cubicBezTo>
                        <a:pt x="5554" y="11091"/>
                        <a:pt x="0" y="20432"/>
                        <a:pt x="308" y="18681"/>
                      </a:cubicBezTo>
                      <a:close/>
                    </a:path>
                  </a:pathLst>
                </a:custGeom>
                <a:solidFill>
                  <a:srgbClr val="CBA08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13" name="図形 5165"/>
                <p:cNvSpPr/>
                <p:nvPr/>
              </p:nvSpPr>
              <p:spPr>
                <a:xfrm>
                  <a:off x="4280512" y="3695241"/>
                  <a:ext cx="1323382" cy="438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375" y="568"/>
                      </a:moveTo>
                      <a:cubicBezTo>
                        <a:pt x="1126" y="568"/>
                        <a:pt x="5446" y="10800"/>
                        <a:pt x="6573" y="11368"/>
                      </a:cubicBezTo>
                      <a:cubicBezTo>
                        <a:pt x="7700" y="11936"/>
                        <a:pt x="7325" y="3978"/>
                        <a:pt x="7888" y="3978"/>
                      </a:cubicBezTo>
                      <a:cubicBezTo>
                        <a:pt x="8452" y="3978"/>
                        <a:pt x="9954" y="10800"/>
                        <a:pt x="10518" y="10800"/>
                      </a:cubicBezTo>
                      <a:cubicBezTo>
                        <a:pt x="11081" y="10800"/>
                        <a:pt x="11833" y="6821"/>
                        <a:pt x="12020" y="6821"/>
                      </a:cubicBezTo>
                      <a:cubicBezTo>
                        <a:pt x="12208" y="6821"/>
                        <a:pt x="11457" y="13642"/>
                        <a:pt x="12208" y="13642"/>
                      </a:cubicBezTo>
                      <a:cubicBezTo>
                        <a:pt x="12960" y="13642"/>
                        <a:pt x="16904" y="6821"/>
                        <a:pt x="17467" y="6821"/>
                      </a:cubicBezTo>
                      <a:cubicBezTo>
                        <a:pt x="18031" y="6821"/>
                        <a:pt x="15401" y="13073"/>
                        <a:pt x="15965" y="13642"/>
                      </a:cubicBezTo>
                      <a:cubicBezTo>
                        <a:pt x="16528" y="14210"/>
                        <a:pt x="21600" y="9094"/>
                        <a:pt x="21600" y="10231"/>
                      </a:cubicBezTo>
                      <a:cubicBezTo>
                        <a:pt x="21600" y="11368"/>
                        <a:pt x="17467" y="18757"/>
                        <a:pt x="15026" y="20463"/>
                      </a:cubicBezTo>
                      <a:cubicBezTo>
                        <a:pt x="12584" y="22168"/>
                        <a:pt x="8452" y="22168"/>
                        <a:pt x="6386" y="20463"/>
                      </a:cubicBezTo>
                      <a:cubicBezTo>
                        <a:pt x="4320" y="18757"/>
                        <a:pt x="2629" y="13073"/>
                        <a:pt x="1690" y="10231"/>
                      </a:cubicBezTo>
                      <a:cubicBezTo>
                        <a:pt x="751" y="7389"/>
                        <a:pt x="-375" y="568"/>
                        <a:pt x="375" y="568"/>
                      </a:cubicBezTo>
                      <a:close/>
                    </a:path>
                  </a:pathLst>
                </a:custGeom>
                <a:solidFill>
                  <a:srgbClr val="B2724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1914" name="グループ 4226"/>
              <p:cNvGrpSpPr/>
              <p:nvPr/>
            </p:nvGrpSpPr>
            <p:grpSpPr>
              <a:xfrm rot="1320000">
                <a:off x="5979958" y="6170268"/>
                <a:ext cx="293116" cy="320951"/>
                <a:chOff x="2824507" y="929548"/>
                <a:chExt cx="2672572" cy="2926356"/>
              </a:xfrm>
            </p:grpSpPr>
            <p:sp>
              <p:nvSpPr>
                <p:cNvPr id="1915" name="図形 5168"/>
                <p:cNvSpPr/>
                <p:nvPr/>
              </p:nvSpPr>
              <p:spPr>
                <a:xfrm>
                  <a:off x="2824507" y="975452"/>
                  <a:ext cx="2638023" cy="2880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5765" y="125"/>
                      </a:moveTo>
                      <a:cubicBezTo>
                        <a:pt x="18121" y="-479"/>
                        <a:pt x="20705" y="1127"/>
                        <a:pt x="21107" y="1929"/>
                      </a:cubicBezTo>
                      <a:cubicBezTo>
                        <a:pt x="22199" y="3563"/>
                        <a:pt x="21361" y="6567"/>
                        <a:pt x="19572" y="8458"/>
                      </a:cubicBezTo>
                      <a:cubicBezTo>
                        <a:pt x="18441" y="10005"/>
                        <a:pt x="16085" y="9834"/>
                        <a:pt x="14859" y="11296"/>
                      </a:cubicBezTo>
                      <a:cubicBezTo>
                        <a:pt x="13729" y="14736"/>
                        <a:pt x="14904" y="17610"/>
                        <a:pt x="12955" y="19449"/>
                      </a:cubicBezTo>
                      <a:cubicBezTo>
                        <a:pt x="9924" y="22265"/>
                        <a:pt x="5306" y="22053"/>
                        <a:pt x="2227" y="20329"/>
                      </a:cubicBezTo>
                      <a:cubicBezTo>
                        <a:pt x="-518" y="17827"/>
                        <a:pt x="-485" y="13599"/>
                        <a:pt x="1022" y="12220"/>
                      </a:cubicBezTo>
                      <a:cubicBezTo>
                        <a:pt x="2783" y="10048"/>
                        <a:pt x="4494" y="10262"/>
                        <a:pt x="9018" y="8458"/>
                      </a:cubicBezTo>
                      <a:cubicBezTo>
                        <a:pt x="10053" y="7166"/>
                        <a:pt x="9596" y="5016"/>
                        <a:pt x="10254" y="3983"/>
                      </a:cubicBezTo>
                      <a:cubicBezTo>
                        <a:pt x="10539" y="2176"/>
                        <a:pt x="14255" y="469"/>
                        <a:pt x="15765" y="125"/>
                      </a:cubicBezTo>
                      <a:close/>
                    </a:path>
                  </a:pathLst>
                </a:custGeom>
                <a:solidFill>
                  <a:srgbClr val="DEC7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16" name="図形 5169"/>
                <p:cNvSpPr/>
                <p:nvPr/>
              </p:nvSpPr>
              <p:spPr>
                <a:xfrm>
                  <a:off x="2949307" y="1101687"/>
                  <a:ext cx="2421416" cy="2604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7184" y="123"/>
                      </a:moveTo>
                      <a:cubicBezTo>
                        <a:pt x="18933" y="-419"/>
                        <a:pt x="21103" y="820"/>
                        <a:pt x="21401" y="1542"/>
                      </a:cubicBezTo>
                      <a:cubicBezTo>
                        <a:pt x="22214" y="3013"/>
                        <a:pt x="20396" y="6487"/>
                        <a:pt x="19066" y="8190"/>
                      </a:cubicBezTo>
                      <a:cubicBezTo>
                        <a:pt x="18226" y="9581"/>
                        <a:pt x="14738" y="9815"/>
                        <a:pt x="13828" y="11132"/>
                      </a:cubicBezTo>
                      <a:cubicBezTo>
                        <a:pt x="12987" y="14230"/>
                        <a:pt x="14349" y="17761"/>
                        <a:pt x="12899" y="19417"/>
                      </a:cubicBezTo>
                      <a:cubicBezTo>
                        <a:pt x="10648" y="21952"/>
                        <a:pt x="3801" y="22172"/>
                        <a:pt x="1512" y="20619"/>
                      </a:cubicBezTo>
                      <a:cubicBezTo>
                        <a:pt x="-527" y="18365"/>
                        <a:pt x="-267" y="14163"/>
                        <a:pt x="854" y="12923"/>
                      </a:cubicBezTo>
                      <a:cubicBezTo>
                        <a:pt x="2161" y="10968"/>
                        <a:pt x="6354" y="10099"/>
                        <a:pt x="9717" y="8474"/>
                      </a:cubicBezTo>
                      <a:cubicBezTo>
                        <a:pt x="10487" y="7311"/>
                        <a:pt x="10750" y="4661"/>
                        <a:pt x="11240" y="3730"/>
                      </a:cubicBezTo>
                      <a:cubicBezTo>
                        <a:pt x="11452" y="2102"/>
                        <a:pt x="16061" y="433"/>
                        <a:pt x="17184" y="123"/>
                      </a:cubicBezTo>
                      <a:close/>
                    </a:path>
                  </a:pathLst>
                </a:custGeom>
                <a:solidFill>
                  <a:srgbClr val="CEAC6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17" name="図形 5171"/>
                <p:cNvSpPr/>
                <p:nvPr/>
              </p:nvSpPr>
              <p:spPr>
                <a:xfrm>
                  <a:off x="4073946" y="1170542"/>
                  <a:ext cx="1271661" cy="1021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8562" y="242"/>
                      </a:moveTo>
                      <a:cubicBezTo>
                        <a:pt x="10118" y="242"/>
                        <a:pt x="11675" y="3155"/>
                        <a:pt x="13232" y="4125"/>
                      </a:cubicBezTo>
                      <a:cubicBezTo>
                        <a:pt x="14789" y="5096"/>
                        <a:pt x="17513" y="5096"/>
                        <a:pt x="18875" y="6067"/>
                      </a:cubicBezTo>
                      <a:cubicBezTo>
                        <a:pt x="20237" y="7038"/>
                        <a:pt x="21600" y="10678"/>
                        <a:pt x="21405" y="10678"/>
                      </a:cubicBezTo>
                      <a:cubicBezTo>
                        <a:pt x="21210" y="10678"/>
                        <a:pt x="19264" y="8008"/>
                        <a:pt x="17708" y="7280"/>
                      </a:cubicBezTo>
                      <a:cubicBezTo>
                        <a:pt x="16151" y="6552"/>
                        <a:pt x="13037" y="6067"/>
                        <a:pt x="11286" y="5096"/>
                      </a:cubicBezTo>
                      <a:cubicBezTo>
                        <a:pt x="9535" y="4125"/>
                        <a:pt x="7978" y="1698"/>
                        <a:pt x="6810" y="1456"/>
                      </a:cubicBezTo>
                      <a:cubicBezTo>
                        <a:pt x="5643" y="1213"/>
                        <a:pt x="3891" y="3155"/>
                        <a:pt x="3308" y="3640"/>
                      </a:cubicBezTo>
                      <a:cubicBezTo>
                        <a:pt x="2724" y="4125"/>
                        <a:pt x="1556" y="5096"/>
                        <a:pt x="2335" y="5582"/>
                      </a:cubicBezTo>
                      <a:cubicBezTo>
                        <a:pt x="3113" y="6067"/>
                        <a:pt x="7200" y="7038"/>
                        <a:pt x="8756" y="7523"/>
                      </a:cubicBezTo>
                      <a:cubicBezTo>
                        <a:pt x="10313" y="8008"/>
                        <a:pt x="10702" y="8979"/>
                        <a:pt x="12259" y="9707"/>
                      </a:cubicBezTo>
                      <a:cubicBezTo>
                        <a:pt x="13816" y="10435"/>
                        <a:pt x="16929" y="11406"/>
                        <a:pt x="18291" y="12134"/>
                      </a:cubicBezTo>
                      <a:cubicBezTo>
                        <a:pt x="19654" y="12862"/>
                        <a:pt x="21210" y="15289"/>
                        <a:pt x="20432" y="15289"/>
                      </a:cubicBezTo>
                      <a:cubicBezTo>
                        <a:pt x="19654" y="15289"/>
                        <a:pt x="15372" y="12620"/>
                        <a:pt x="13232" y="11649"/>
                      </a:cubicBezTo>
                      <a:cubicBezTo>
                        <a:pt x="11091" y="10678"/>
                        <a:pt x="8951" y="9707"/>
                        <a:pt x="7200" y="9222"/>
                      </a:cubicBezTo>
                      <a:cubicBezTo>
                        <a:pt x="5448" y="8737"/>
                        <a:pt x="2724" y="7038"/>
                        <a:pt x="1751" y="7523"/>
                      </a:cubicBezTo>
                      <a:cubicBezTo>
                        <a:pt x="778" y="8008"/>
                        <a:pt x="0" y="11892"/>
                        <a:pt x="1167" y="12862"/>
                      </a:cubicBezTo>
                      <a:cubicBezTo>
                        <a:pt x="2335" y="13833"/>
                        <a:pt x="7005" y="13348"/>
                        <a:pt x="8951" y="13833"/>
                      </a:cubicBezTo>
                      <a:cubicBezTo>
                        <a:pt x="10897" y="14319"/>
                        <a:pt x="12064" y="15775"/>
                        <a:pt x="13232" y="16988"/>
                      </a:cubicBezTo>
                      <a:cubicBezTo>
                        <a:pt x="14400" y="18202"/>
                        <a:pt x="16540" y="21600"/>
                        <a:pt x="16151" y="21600"/>
                      </a:cubicBezTo>
                      <a:cubicBezTo>
                        <a:pt x="15762" y="21600"/>
                        <a:pt x="12064" y="17474"/>
                        <a:pt x="10508" y="16503"/>
                      </a:cubicBezTo>
                      <a:cubicBezTo>
                        <a:pt x="8951" y="15532"/>
                        <a:pt x="7783" y="15289"/>
                        <a:pt x="6227" y="15047"/>
                      </a:cubicBezTo>
                      <a:cubicBezTo>
                        <a:pt x="4670" y="14804"/>
                        <a:pt x="1167" y="16260"/>
                        <a:pt x="389" y="15047"/>
                      </a:cubicBezTo>
                      <a:cubicBezTo>
                        <a:pt x="-389" y="13833"/>
                        <a:pt x="389" y="9707"/>
                        <a:pt x="778" y="7766"/>
                      </a:cubicBezTo>
                      <a:cubicBezTo>
                        <a:pt x="1167" y="5824"/>
                        <a:pt x="1945" y="4611"/>
                        <a:pt x="3113" y="3397"/>
                      </a:cubicBezTo>
                      <a:cubicBezTo>
                        <a:pt x="4281" y="2184"/>
                        <a:pt x="7005" y="242"/>
                        <a:pt x="8562" y="242"/>
                      </a:cubicBezTo>
                      <a:close/>
                    </a:path>
                  </a:pathLst>
                </a:custGeom>
                <a:solidFill>
                  <a:srgbClr val="DEC7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18" name="図形 5172"/>
                <p:cNvSpPr/>
                <p:nvPr/>
              </p:nvSpPr>
              <p:spPr>
                <a:xfrm>
                  <a:off x="2914880" y="1985331"/>
                  <a:ext cx="1774044" cy="1716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3517" y="0"/>
                      </a:moveTo>
                      <a:lnTo>
                        <a:pt x="16304" y="864"/>
                      </a:lnTo>
                      <a:cubicBezTo>
                        <a:pt x="16722" y="1440"/>
                        <a:pt x="17837" y="1584"/>
                        <a:pt x="17976" y="2304"/>
                      </a:cubicBezTo>
                      <a:lnTo>
                        <a:pt x="21042" y="3312"/>
                      </a:lnTo>
                      <a:cubicBezTo>
                        <a:pt x="21181" y="3600"/>
                        <a:pt x="21321" y="3888"/>
                        <a:pt x="21460" y="4032"/>
                      </a:cubicBezTo>
                      <a:lnTo>
                        <a:pt x="20485" y="4752"/>
                      </a:lnTo>
                      <a:lnTo>
                        <a:pt x="18952" y="3744"/>
                      </a:lnTo>
                      <a:cubicBezTo>
                        <a:pt x="18255" y="3456"/>
                        <a:pt x="17698" y="3456"/>
                        <a:pt x="17001" y="3456"/>
                      </a:cubicBezTo>
                      <a:lnTo>
                        <a:pt x="13656" y="1008"/>
                      </a:lnTo>
                      <a:lnTo>
                        <a:pt x="12263" y="2592"/>
                      </a:lnTo>
                      <a:lnTo>
                        <a:pt x="15886" y="5616"/>
                      </a:lnTo>
                      <a:lnTo>
                        <a:pt x="19230" y="10512"/>
                      </a:lnTo>
                      <a:lnTo>
                        <a:pt x="15886" y="7488"/>
                      </a:lnTo>
                      <a:lnTo>
                        <a:pt x="14214" y="5328"/>
                      </a:lnTo>
                      <a:cubicBezTo>
                        <a:pt x="13935" y="5040"/>
                        <a:pt x="13656" y="4896"/>
                        <a:pt x="13378" y="4608"/>
                      </a:cubicBezTo>
                      <a:lnTo>
                        <a:pt x="10451" y="3168"/>
                      </a:lnTo>
                      <a:lnTo>
                        <a:pt x="7246" y="4032"/>
                      </a:lnTo>
                      <a:lnTo>
                        <a:pt x="11984" y="7632"/>
                      </a:lnTo>
                      <a:lnTo>
                        <a:pt x="14214" y="10080"/>
                      </a:lnTo>
                      <a:lnTo>
                        <a:pt x="15886" y="12672"/>
                      </a:lnTo>
                      <a:lnTo>
                        <a:pt x="18952" y="17136"/>
                      </a:lnTo>
                      <a:lnTo>
                        <a:pt x="14492" y="12240"/>
                      </a:lnTo>
                      <a:cubicBezTo>
                        <a:pt x="14214" y="11808"/>
                        <a:pt x="13656" y="11520"/>
                        <a:pt x="13378" y="10944"/>
                      </a:cubicBezTo>
                      <a:lnTo>
                        <a:pt x="11566" y="8640"/>
                      </a:lnTo>
                      <a:cubicBezTo>
                        <a:pt x="11287" y="8496"/>
                        <a:pt x="11148" y="8208"/>
                        <a:pt x="10869" y="8064"/>
                      </a:cubicBezTo>
                      <a:lnTo>
                        <a:pt x="9476" y="6912"/>
                      </a:lnTo>
                      <a:lnTo>
                        <a:pt x="6410" y="4608"/>
                      </a:lnTo>
                      <a:lnTo>
                        <a:pt x="1950" y="7344"/>
                      </a:lnTo>
                      <a:cubicBezTo>
                        <a:pt x="1254" y="11664"/>
                        <a:pt x="6689" y="10512"/>
                        <a:pt x="7803" y="13824"/>
                      </a:cubicBezTo>
                      <a:cubicBezTo>
                        <a:pt x="8082" y="14112"/>
                        <a:pt x="8361" y="14400"/>
                        <a:pt x="8779" y="14688"/>
                      </a:cubicBezTo>
                      <a:cubicBezTo>
                        <a:pt x="11148" y="14400"/>
                        <a:pt x="12681" y="15840"/>
                        <a:pt x="13656" y="17856"/>
                      </a:cubicBezTo>
                      <a:cubicBezTo>
                        <a:pt x="15050" y="18576"/>
                        <a:pt x="16583" y="18000"/>
                        <a:pt x="17837" y="18720"/>
                      </a:cubicBezTo>
                      <a:cubicBezTo>
                        <a:pt x="17976" y="18864"/>
                        <a:pt x="18255" y="18864"/>
                        <a:pt x="18255" y="19152"/>
                      </a:cubicBezTo>
                      <a:cubicBezTo>
                        <a:pt x="16722" y="19008"/>
                        <a:pt x="15050" y="19584"/>
                        <a:pt x="13656" y="18720"/>
                      </a:cubicBezTo>
                      <a:cubicBezTo>
                        <a:pt x="13238" y="17568"/>
                        <a:pt x="12541" y="16560"/>
                        <a:pt x="11287" y="16272"/>
                      </a:cubicBezTo>
                      <a:cubicBezTo>
                        <a:pt x="8640" y="16416"/>
                        <a:pt x="6828" y="14976"/>
                        <a:pt x="5713" y="12672"/>
                      </a:cubicBezTo>
                      <a:cubicBezTo>
                        <a:pt x="2926" y="13536"/>
                        <a:pt x="3205" y="10080"/>
                        <a:pt x="1393" y="9360"/>
                      </a:cubicBezTo>
                      <a:cubicBezTo>
                        <a:pt x="139" y="12528"/>
                        <a:pt x="-278" y="14832"/>
                        <a:pt x="3901" y="15696"/>
                      </a:cubicBezTo>
                      <a:cubicBezTo>
                        <a:pt x="4180" y="18576"/>
                        <a:pt x="6689" y="19584"/>
                        <a:pt x="9336" y="19152"/>
                      </a:cubicBezTo>
                      <a:cubicBezTo>
                        <a:pt x="10451" y="20880"/>
                        <a:pt x="12681" y="20736"/>
                        <a:pt x="14353" y="21168"/>
                      </a:cubicBezTo>
                      <a:cubicBezTo>
                        <a:pt x="13378" y="21456"/>
                        <a:pt x="10172" y="21744"/>
                        <a:pt x="8918" y="20160"/>
                      </a:cubicBezTo>
                      <a:cubicBezTo>
                        <a:pt x="4598" y="21024"/>
                        <a:pt x="2369" y="16992"/>
                        <a:pt x="278" y="14400"/>
                      </a:cubicBezTo>
                      <a:cubicBezTo>
                        <a:pt x="-836" y="9360"/>
                        <a:pt x="2369" y="4032"/>
                        <a:pt x="7525" y="4176"/>
                      </a:cubicBezTo>
                      <a:cubicBezTo>
                        <a:pt x="8361" y="3024"/>
                        <a:pt x="9615" y="2880"/>
                        <a:pt x="10869" y="2592"/>
                      </a:cubicBezTo>
                      <a:cubicBezTo>
                        <a:pt x="11705" y="1584"/>
                        <a:pt x="13796" y="1584"/>
                        <a:pt x="13796" y="0"/>
                      </a:cubicBezTo>
                      <a:close/>
                    </a:path>
                  </a:pathLst>
                </a:custGeom>
                <a:solidFill>
                  <a:srgbClr val="DEC7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19" name="図形 5173"/>
                <p:cNvSpPr/>
                <p:nvPr/>
              </p:nvSpPr>
              <p:spPr>
                <a:xfrm>
                  <a:off x="5026446" y="929548"/>
                  <a:ext cx="470633" cy="335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26" y="5213"/>
                      </a:moveTo>
                      <a:cubicBezTo>
                        <a:pt x="526" y="2234"/>
                        <a:pt x="13170" y="0"/>
                        <a:pt x="16331" y="744"/>
                      </a:cubicBezTo>
                      <a:cubicBezTo>
                        <a:pt x="19492" y="1489"/>
                        <a:pt x="21600" y="7448"/>
                        <a:pt x="21600" y="10427"/>
                      </a:cubicBezTo>
                      <a:cubicBezTo>
                        <a:pt x="21600" y="13406"/>
                        <a:pt x="16858" y="22344"/>
                        <a:pt x="13697" y="21600"/>
                      </a:cubicBezTo>
                      <a:cubicBezTo>
                        <a:pt x="10536" y="20855"/>
                        <a:pt x="526" y="8193"/>
                        <a:pt x="526" y="5213"/>
                      </a:cubicBezTo>
                      <a:close/>
                    </a:path>
                  </a:pathLst>
                </a:custGeom>
                <a:solidFill>
                  <a:srgbClr val="DEC7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20" name="図形 5174"/>
                <p:cNvSpPr/>
                <p:nvPr/>
              </p:nvSpPr>
              <p:spPr>
                <a:xfrm>
                  <a:off x="2926355" y="2123042"/>
                  <a:ext cx="1106561" cy="11632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0700" y="1710"/>
                      </a:moveTo>
                      <a:cubicBezTo>
                        <a:pt x="19125" y="2994"/>
                        <a:pt x="12375" y="6415"/>
                        <a:pt x="9675" y="8768"/>
                      </a:cubicBezTo>
                      <a:cubicBezTo>
                        <a:pt x="6975" y="11120"/>
                        <a:pt x="5625" y="14114"/>
                        <a:pt x="4275" y="16253"/>
                      </a:cubicBezTo>
                      <a:cubicBezTo>
                        <a:pt x="2925" y="18392"/>
                        <a:pt x="900" y="21386"/>
                        <a:pt x="450" y="21600"/>
                      </a:cubicBezTo>
                      <a:cubicBezTo>
                        <a:pt x="0" y="21813"/>
                        <a:pt x="0" y="19889"/>
                        <a:pt x="900" y="17964"/>
                      </a:cubicBezTo>
                      <a:cubicBezTo>
                        <a:pt x="1800" y="16039"/>
                        <a:pt x="3150" y="11976"/>
                        <a:pt x="6075" y="9196"/>
                      </a:cubicBezTo>
                      <a:cubicBezTo>
                        <a:pt x="9000" y="6415"/>
                        <a:pt x="17325" y="1710"/>
                        <a:pt x="19575" y="641"/>
                      </a:cubicBezTo>
                      <a:cubicBezTo>
                        <a:pt x="21825" y="-427"/>
                        <a:pt x="22275" y="427"/>
                        <a:pt x="20700" y="1710"/>
                      </a:cubicBezTo>
                      <a:close/>
                    </a:path>
                  </a:pathLst>
                </a:custGeom>
                <a:solidFill>
                  <a:srgbClr val="DEC7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21" name="図形 5175"/>
                <p:cNvSpPr/>
                <p:nvPr/>
              </p:nvSpPr>
              <p:spPr>
                <a:xfrm>
                  <a:off x="3098494" y="1032831"/>
                  <a:ext cx="2289460" cy="2757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7604" y="540"/>
                      </a:moveTo>
                      <a:cubicBezTo>
                        <a:pt x="15660" y="1530"/>
                        <a:pt x="13824" y="2430"/>
                        <a:pt x="12852" y="3240"/>
                      </a:cubicBezTo>
                      <a:cubicBezTo>
                        <a:pt x="11880" y="4050"/>
                        <a:pt x="12096" y="4770"/>
                        <a:pt x="11772" y="5670"/>
                      </a:cubicBezTo>
                      <a:cubicBezTo>
                        <a:pt x="11448" y="6570"/>
                        <a:pt x="11664" y="8010"/>
                        <a:pt x="10800" y="8910"/>
                      </a:cubicBezTo>
                      <a:cubicBezTo>
                        <a:pt x="9936" y="9810"/>
                        <a:pt x="7452" y="10710"/>
                        <a:pt x="6264" y="11520"/>
                      </a:cubicBezTo>
                      <a:cubicBezTo>
                        <a:pt x="5076" y="12330"/>
                        <a:pt x="4320" y="12780"/>
                        <a:pt x="3348" y="14130"/>
                      </a:cubicBezTo>
                      <a:cubicBezTo>
                        <a:pt x="2376" y="15480"/>
                        <a:pt x="432" y="19170"/>
                        <a:pt x="108" y="20070"/>
                      </a:cubicBezTo>
                      <a:cubicBezTo>
                        <a:pt x="-216" y="20970"/>
                        <a:pt x="756" y="20070"/>
                        <a:pt x="1188" y="19530"/>
                      </a:cubicBezTo>
                      <a:cubicBezTo>
                        <a:pt x="1620" y="18990"/>
                        <a:pt x="2160" y="17550"/>
                        <a:pt x="2700" y="16650"/>
                      </a:cubicBezTo>
                      <a:cubicBezTo>
                        <a:pt x="3240" y="15750"/>
                        <a:pt x="3672" y="14670"/>
                        <a:pt x="4428" y="13950"/>
                      </a:cubicBezTo>
                      <a:cubicBezTo>
                        <a:pt x="5184" y="13230"/>
                        <a:pt x="6264" y="12690"/>
                        <a:pt x="7452" y="11880"/>
                      </a:cubicBezTo>
                      <a:cubicBezTo>
                        <a:pt x="8640" y="11070"/>
                        <a:pt x="11124" y="10080"/>
                        <a:pt x="11988" y="8910"/>
                      </a:cubicBezTo>
                      <a:cubicBezTo>
                        <a:pt x="12852" y="7740"/>
                        <a:pt x="12528" y="5580"/>
                        <a:pt x="13068" y="4500"/>
                      </a:cubicBezTo>
                      <a:cubicBezTo>
                        <a:pt x="13608" y="3420"/>
                        <a:pt x="14688" y="2970"/>
                        <a:pt x="15660" y="2340"/>
                      </a:cubicBezTo>
                      <a:cubicBezTo>
                        <a:pt x="16632" y="1710"/>
                        <a:pt x="18144" y="630"/>
                        <a:pt x="18900" y="450"/>
                      </a:cubicBezTo>
                      <a:cubicBezTo>
                        <a:pt x="19656" y="270"/>
                        <a:pt x="20844" y="360"/>
                        <a:pt x="20412" y="990"/>
                      </a:cubicBezTo>
                      <a:cubicBezTo>
                        <a:pt x="19980" y="1620"/>
                        <a:pt x="16956" y="3420"/>
                        <a:pt x="15984" y="4320"/>
                      </a:cubicBezTo>
                      <a:cubicBezTo>
                        <a:pt x="15012" y="5220"/>
                        <a:pt x="15120" y="5940"/>
                        <a:pt x="14580" y="6660"/>
                      </a:cubicBezTo>
                      <a:cubicBezTo>
                        <a:pt x="14040" y="7380"/>
                        <a:pt x="13176" y="8010"/>
                        <a:pt x="12420" y="9090"/>
                      </a:cubicBezTo>
                      <a:cubicBezTo>
                        <a:pt x="11664" y="10170"/>
                        <a:pt x="10800" y="12060"/>
                        <a:pt x="9720" y="13320"/>
                      </a:cubicBezTo>
                      <a:cubicBezTo>
                        <a:pt x="8640" y="14580"/>
                        <a:pt x="7344" y="15840"/>
                        <a:pt x="5940" y="17100"/>
                      </a:cubicBezTo>
                      <a:cubicBezTo>
                        <a:pt x="4536" y="18360"/>
                        <a:pt x="1188" y="20880"/>
                        <a:pt x="1296" y="20970"/>
                      </a:cubicBezTo>
                      <a:cubicBezTo>
                        <a:pt x="1404" y="21060"/>
                        <a:pt x="5184" y="18990"/>
                        <a:pt x="6804" y="17640"/>
                      </a:cubicBezTo>
                      <a:cubicBezTo>
                        <a:pt x="8424" y="16290"/>
                        <a:pt x="10044" y="14040"/>
                        <a:pt x="11232" y="12510"/>
                      </a:cubicBezTo>
                      <a:cubicBezTo>
                        <a:pt x="12420" y="10980"/>
                        <a:pt x="13608" y="9270"/>
                        <a:pt x="14472" y="8100"/>
                      </a:cubicBezTo>
                      <a:cubicBezTo>
                        <a:pt x="15336" y="6930"/>
                        <a:pt x="16308" y="6120"/>
                        <a:pt x="16740" y="5490"/>
                      </a:cubicBezTo>
                      <a:cubicBezTo>
                        <a:pt x="17172" y="4860"/>
                        <a:pt x="16632" y="4770"/>
                        <a:pt x="17280" y="4140"/>
                      </a:cubicBezTo>
                      <a:cubicBezTo>
                        <a:pt x="17928" y="3510"/>
                        <a:pt x="20844" y="990"/>
                        <a:pt x="21060" y="1260"/>
                      </a:cubicBezTo>
                      <a:cubicBezTo>
                        <a:pt x="21276" y="1530"/>
                        <a:pt x="20196" y="4590"/>
                        <a:pt x="18900" y="6030"/>
                      </a:cubicBezTo>
                      <a:cubicBezTo>
                        <a:pt x="17604" y="7470"/>
                        <a:pt x="14148" y="8550"/>
                        <a:pt x="12744" y="10350"/>
                      </a:cubicBezTo>
                      <a:cubicBezTo>
                        <a:pt x="11340" y="12150"/>
                        <a:pt x="11448" y="15300"/>
                        <a:pt x="10260" y="17100"/>
                      </a:cubicBezTo>
                      <a:cubicBezTo>
                        <a:pt x="9072" y="18900"/>
                        <a:pt x="5400" y="21240"/>
                        <a:pt x="5400" y="21510"/>
                      </a:cubicBezTo>
                      <a:cubicBezTo>
                        <a:pt x="5400" y="21780"/>
                        <a:pt x="8856" y="20160"/>
                        <a:pt x="9936" y="19080"/>
                      </a:cubicBezTo>
                      <a:cubicBezTo>
                        <a:pt x="11016" y="18000"/>
                        <a:pt x="11340" y="16470"/>
                        <a:pt x="12096" y="14940"/>
                      </a:cubicBezTo>
                      <a:cubicBezTo>
                        <a:pt x="12852" y="13410"/>
                        <a:pt x="13716" y="11070"/>
                        <a:pt x="14688" y="9810"/>
                      </a:cubicBezTo>
                      <a:cubicBezTo>
                        <a:pt x="15660" y="8550"/>
                        <a:pt x="17388" y="8550"/>
                        <a:pt x="18468" y="7290"/>
                      </a:cubicBezTo>
                      <a:cubicBezTo>
                        <a:pt x="19548" y="6030"/>
                        <a:pt x="21060" y="3240"/>
                        <a:pt x="21384" y="2250"/>
                      </a:cubicBezTo>
                      <a:cubicBezTo>
                        <a:pt x="21708" y="1260"/>
                        <a:pt x="21168" y="1260"/>
                        <a:pt x="20844" y="900"/>
                      </a:cubicBezTo>
                      <a:cubicBezTo>
                        <a:pt x="20520" y="540"/>
                        <a:pt x="19980" y="270"/>
                        <a:pt x="19332" y="0"/>
                      </a:cubicBezTo>
                    </a:path>
                  </a:pathLst>
                </a:custGeom>
                <a:solidFill>
                  <a:srgbClr val="DEC7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sp>
          <p:nvSpPr>
            <p:cNvPr id="1922" name="図形 4236"/>
            <p:cNvSpPr/>
            <p:nvPr/>
          </p:nvSpPr>
          <p:spPr>
            <a:xfrm>
              <a:off x="6078157" y="6521267"/>
              <a:ext cx="506712" cy="506712"/>
            </a:xfrm>
            <a:prstGeom prst="mathMultiply">
              <a:avLst>
                <a:gd name="adj1" fmla="val 12583"/>
              </a:avLst>
            </a:prstGeom>
            <a:solidFill>
              <a:srgbClr val="75BFE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923" name="グループ 4431"/>
          <p:cNvGrpSpPr/>
          <p:nvPr/>
        </p:nvGrpSpPr>
        <p:grpSpPr>
          <a:xfrm>
            <a:off x="5166488" y="7826367"/>
            <a:ext cx="1139696" cy="838562"/>
            <a:chOff x="5131271" y="7891345"/>
            <a:chExt cx="1050839" cy="773183"/>
          </a:xfrm>
        </p:grpSpPr>
        <p:grpSp>
          <p:nvGrpSpPr>
            <p:cNvPr id="1924" name="グループ 2938"/>
            <p:cNvGrpSpPr/>
            <p:nvPr/>
          </p:nvGrpSpPr>
          <p:grpSpPr>
            <a:xfrm>
              <a:off x="5131271" y="7891345"/>
              <a:ext cx="1050839" cy="773183"/>
              <a:chOff x="1531" y="289"/>
              <a:chExt cx="455" cy="335"/>
            </a:xfrm>
          </p:grpSpPr>
          <p:grpSp>
            <p:nvGrpSpPr>
              <p:cNvPr id="1925" name="グループ 24185"/>
              <p:cNvGrpSpPr/>
              <p:nvPr/>
            </p:nvGrpSpPr>
            <p:grpSpPr>
              <a:xfrm>
                <a:off x="1799" y="289"/>
                <a:ext cx="187" cy="330"/>
                <a:chOff x="1514" y="164"/>
                <a:chExt cx="235" cy="397"/>
              </a:xfrm>
            </p:grpSpPr>
            <p:sp>
              <p:nvSpPr>
                <p:cNvPr id="1926" name="図形 24181"/>
                <p:cNvSpPr/>
                <p:nvPr/>
              </p:nvSpPr>
              <p:spPr>
                <a:xfrm>
                  <a:off x="1697" y="342"/>
                  <a:ext cx="52" cy="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654" y="284"/>
                      </a:moveTo>
                      <a:cubicBezTo>
                        <a:pt x="17672" y="4263"/>
                        <a:pt x="21600" y="13642"/>
                        <a:pt x="21600" y="21600"/>
                      </a:cubicBezTo>
                      <a:cubicBezTo>
                        <a:pt x="16363" y="21315"/>
                        <a:pt x="11127" y="21315"/>
                        <a:pt x="5890" y="21315"/>
                      </a:cubicBezTo>
                      <a:lnTo>
                        <a:pt x="654" y="284"/>
                      </a:lnTo>
                      <a:close/>
                    </a:path>
                  </a:pathLst>
                </a:custGeom>
                <a:solidFill>
                  <a:srgbClr val="4472C4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27" name="図形 24182"/>
                <p:cNvSpPr/>
                <p:nvPr/>
              </p:nvSpPr>
              <p:spPr>
                <a:xfrm>
                  <a:off x="1565" y="517"/>
                  <a:ext cx="159" cy="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8" y="7714"/>
                      </a:moveTo>
                      <a:cubicBezTo>
                        <a:pt x="436" y="11571"/>
                        <a:pt x="-218" y="16971"/>
                        <a:pt x="436" y="20828"/>
                      </a:cubicBezTo>
                      <a:lnTo>
                        <a:pt x="21600" y="20057"/>
                      </a:lnTo>
                      <a:lnTo>
                        <a:pt x="20727" y="6942"/>
                      </a:lnTo>
                      <a:lnTo>
                        <a:pt x="1527" y="0"/>
                      </a:lnTo>
                    </a:path>
                  </a:pathLst>
                </a:custGeom>
                <a:solidFill>
                  <a:srgbClr val="AE9C8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28" name="図形 24169"/>
                <p:cNvSpPr/>
                <p:nvPr/>
              </p:nvSpPr>
              <p:spPr>
                <a:xfrm>
                  <a:off x="1564" y="317"/>
                  <a:ext cx="161" cy="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6894" y="0"/>
                      </a:moveTo>
                      <a:lnTo>
                        <a:pt x="20316" y="5707"/>
                      </a:lnTo>
                      <a:cubicBezTo>
                        <a:pt x="22241" y="10799"/>
                        <a:pt x="21386" y="16046"/>
                        <a:pt x="21600" y="21291"/>
                      </a:cubicBezTo>
                      <a:lnTo>
                        <a:pt x="5987" y="21599"/>
                      </a:lnTo>
                      <a:lnTo>
                        <a:pt x="0" y="21291"/>
                      </a:lnTo>
                      <a:lnTo>
                        <a:pt x="4277" y="308"/>
                      </a:lnTo>
                      <a:lnTo>
                        <a:pt x="16894" y="0"/>
                      </a:lnTo>
                      <a:close/>
                    </a:path>
                  </a:pathLst>
                </a:custGeom>
                <a:solidFill>
                  <a:srgbClr val="4472C4">
                    <a:lumMod val="20000"/>
                    <a:lumOff val="8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29" name="図形 24172"/>
                <p:cNvSpPr/>
                <p:nvPr/>
              </p:nvSpPr>
              <p:spPr>
                <a:xfrm>
                  <a:off x="1618" y="317"/>
                  <a:ext cx="94" cy="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5010" y="617"/>
                      </a:moveTo>
                      <a:lnTo>
                        <a:pt x="21600" y="7405"/>
                      </a:lnTo>
                      <a:cubicBezTo>
                        <a:pt x="21233" y="7405"/>
                        <a:pt x="20501" y="8022"/>
                        <a:pt x="20135" y="8022"/>
                      </a:cubicBezTo>
                      <a:lnTo>
                        <a:pt x="8054" y="21600"/>
                      </a:lnTo>
                      <a:lnTo>
                        <a:pt x="366" y="16045"/>
                      </a:lnTo>
                      <a:lnTo>
                        <a:pt x="15010" y="617"/>
                      </a:lnTo>
                      <a:close/>
                    </a:path>
                  </a:pathLst>
                </a:custGeom>
                <a:solidFill>
                  <a:srgbClr val="4472C4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30" name="図形 24173"/>
                <p:cNvSpPr/>
                <p:nvPr/>
              </p:nvSpPr>
              <p:spPr>
                <a:xfrm>
                  <a:off x="1577" y="322"/>
                  <a:ext cx="44" cy="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3114" y="3811"/>
                      </a:moveTo>
                      <a:lnTo>
                        <a:pt x="21600" y="13976"/>
                      </a:lnTo>
                      <a:lnTo>
                        <a:pt x="8485" y="21600"/>
                      </a:lnTo>
                      <a:lnTo>
                        <a:pt x="771" y="15882"/>
                      </a:lnTo>
                      <a:lnTo>
                        <a:pt x="6171" y="635"/>
                      </a:lnTo>
                      <a:lnTo>
                        <a:pt x="13114" y="3811"/>
                      </a:lnTo>
                      <a:close/>
                    </a:path>
                  </a:pathLst>
                </a:custGeom>
                <a:solidFill>
                  <a:srgbClr val="4472C4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31" name="図形 24174"/>
                <p:cNvSpPr/>
                <p:nvPr/>
              </p:nvSpPr>
              <p:spPr>
                <a:xfrm>
                  <a:off x="1601" y="334"/>
                  <a:ext cx="57" cy="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600" y="1440"/>
                      </a:moveTo>
                      <a:lnTo>
                        <a:pt x="16200" y="2880"/>
                      </a:lnTo>
                      <a:lnTo>
                        <a:pt x="21600" y="4320"/>
                      </a:lnTo>
                      <a:lnTo>
                        <a:pt x="7800" y="21600"/>
                      </a:lnTo>
                      <a:lnTo>
                        <a:pt x="600" y="1440"/>
                      </a:lnTo>
                      <a:close/>
                    </a:path>
                  </a:pathLst>
                </a:custGeom>
                <a:solidFill>
                  <a:srgbClr val="F8E5B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1932" name="グループ 24170"/>
                <p:cNvGrpSpPr/>
                <p:nvPr/>
              </p:nvGrpSpPr>
              <p:grpSpPr>
                <a:xfrm>
                  <a:off x="1546" y="164"/>
                  <a:ext cx="175" cy="184"/>
                  <a:chOff x="1546" y="158"/>
                  <a:chExt cx="175" cy="184"/>
                </a:xfrm>
              </p:grpSpPr>
              <p:sp>
                <p:nvSpPr>
                  <p:cNvPr id="1933" name="楕円 24119"/>
                  <p:cNvSpPr/>
                  <p:nvPr/>
                </p:nvSpPr>
                <p:spPr>
                  <a:xfrm>
                    <a:off x="1551" y="179"/>
                    <a:ext cx="166" cy="1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39" y="5718"/>
                        </a:moveTo>
                        <a:cubicBezTo>
                          <a:pt x="-583" y="4835"/>
                          <a:pt x="4383" y="0"/>
                          <a:pt x="10508" y="0"/>
                        </a:cubicBezTo>
                        <a:cubicBezTo>
                          <a:pt x="16634" y="0"/>
                          <a:pt x="21600" y="4835"/>
                          <a:pt x="21600" y="10800"/>
                        </a:cubicBezTo>
                        <a:cubicBezTo>
                          <a:pt x="21600" y="16765"/>
                          <a:pt x="16634" y="21600"/>
                          <a:pt x="10508" y="21600"/>
                        </a:cubicBezTo>
                        <a:cubicBezTo>
                          <a:pt x="4383" y="21600"/>
                          <a:pt x="246" y="19094"/>
                          <a:pt x="246" y="13129"/>
                        </a:cubicBezTo>
                      </a:path>
                    </a:pathLst>
                  </a:cu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934" name="図形 24165"/>
                  <p:cNvSpPr/>
                  <p:nvPr/>
                </p:nvSpPr>
                <p:spPr>
                  <a:xfrm>
                    <a:off x="1546" y="158"/>
                    <a:ext cx="175" cy="1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3154" y="3428"/>
                        </a:moveTo>
                        <a:cubicBezTo>
                          <a:pt x="-1369" y="3645"/>
                          <a:pt x="-957" y="16921"/>
                          <a:pt x="3771" y="8433"/>
                        </a:cubicBezTo>
                        <a:cubicBezTo>
                          <a:pt x="3771" y="11698"/>
                          <a:pt x="8295" y="13656"/>
                          <a:pt x="9118" y="9521"/>
                        </a:cubicBezTo>
                        <a:cubicBezTo>
                          <a:pt x="9118" y="12568"/>
                          <a:pt x="11585" y="14092"/>
                          <a:pt x="14258" y="13221"/>
                        </a:cubicBezTo>
                        <a:cubicBezTo>
                          <a:pt x="14437" y="17356"/>
                          <a:pt x="16109" y="12568"/>
                          <a:pt x="15698" y="14309"/>
                        </a:cubicBezTo>
                        <a:cubicBezTo>
                          <a:pt x="15698" y="13656"/>
                          <a:pt x="15698" y="12786"/>
                          <a:pt x="15698" y="12133"/>
                        </a:cubicBezTo>
                        <a:cubicBezTo>
                          <a:pt x="19399" y="11262"/>
                          <a:pt x="20428" y="18444"/>
                          <a:pt x="16726" y="19097"/>
                        </a:cubicBezTo>
                        <a:cubicBezTo>
                          <a:pt x="16109" y="21056"/>
                          <a:pt x="17343" y="21926"/>
                          <a:pt x="19195" y="21491"/>
                        </a:cubicBezTo>
                        <a:cubicBezTo>
                          <a:pt x="20222" y="20620"/>
                          <a:pt x="20428" y="19315"/>
                          <a:pt x="20634" y="18009"/>
                        </a:cubicBezTo>
                        <a:cubicBezTo>
                          <a:pt x="20839" y="18009"/>
                          <a:pt x="21268" y="18118"/>
                          <a:pt x="21456" y="18009"/>
                        </a:cubicBezTo>
                        <a:cubicBezTo>
                          <a:pt x="22449" y="8542"/>
                          <a:pt x="18577" y="-2231"/>
                          <a:pt x="9323" y="381"/>
                        </a:cubicBezTo>
                        <a:cubicBezTo>
                          <a:pt x="9118" y="816"/>
                          <a:pt x="8706" y="1034"/>
                          <a:pt x="8706" y="1469"/>
                        </a:cubicBezTo>
                        <a:cubicBezTo>
                          <a:pt x="7061" y="816"/>
                          <a:pt x="3978" y="-272"/>
                          <a:pt x="3565" y="2557"/>
                        </a:cubicBezTo>
                        <a:lnTo>
                          <a:pt x="3154" y="3428"/>
                        </a:lnTo>
                        <a:close/>
                      </a:path>
                    </a:pathLst>
                  </a:custGeom>
                  <a:solidFill>
                    <a:srgbClr val="806000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935" name="図形 24166"/>
                  <p:cNvSpPr/>
                  <p:nvPr/>
                </p:nvSpPr>
                <p:spPr>
                  <a:xfrm>
                    <a:off x="1565" y="259"/>
                    <a:ext cx="20" cy="31"/>
                  </a:xfrm>
                  <a:prstGeom prst="triangle">
                    <a:avLst/>
                  </a:prstGeom>
                  <a:solidFill>
                    <a:srgbClr val="F2C280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936" name="楕円 24167"/>
                  <p:cNvSpPr/>
                  <p:nvPr/>
                </p:nvSpPr>
                <p:spPr>
                  <a:xfrm>
                    <a:off x="1606" y="261"/>
                    <a:ext cx="15" cy="15"/>
                  </a:xfrm>
                  <a:prstGeom prst="ellipse">
                    <a:avLst/>
                  </a:prstGeom>
                  <a:solidFill>
                    <a:sysClr val="windowText" lastClr="000000">
                      <a:lumMod val="75000"/>
                      <a:lumOff val="2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937" name="図形 24168"/>
                  <p:cNvSpPr/>
                  <p:nvPr/>
                </p:nvSpPr>
                <p:spPr>
                  <a:xfrm rot="21540000">
                    <a:off x="1605" y="315"/>
                    <a:ext cx="34" cy="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93" y="0"/>
                        </a:moveTo>
                        <a:cubicBezTo>
                          <a:pt x="7334" y="0"/>
                          <a:pt x="14082" y="0"/>
                          <a:pt x="21123" y="0"/>
                        </a:cubicBezTo>
                        <a:cubicBezTo>
                          <a:pt x="24057" y="22524"/>
                          <a:pt x="12909" y="23228"/>
                          <a:pt x="6161" y="20412"/>
                        </a:cubicBezTo>
                        <a:cubicBezTo>
                          <a:pt x="1467" y="16893"/>
                          <a:pt x="1467" y="9854"/>
                          <a:pt x="0" y="2815"/>
                        </a:cubicBez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BE6657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1938" name="図形 24175"/>
                <p:cNvSpPr/>
                <p:nvPr/>
              </p:nvSpPr>
              <p:spPr>
                <a:xfrm>
                  <a:off x="1519" y="362"/>
                  <a:ext cx="139" cy="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48" y="1963"/>
                      </a:moveTo>
                      <a:lnTo>
                        <a:pt x="14400" y="196"/>
                      </a:lnTo>
                      <a:lnTo>
                        <a:pt x="21600" y="20029"/>
                      </a:lnTo>
                      <a:lnTo>
                        <a:pt x="5462" y="21600"/>
                      </a:lnTo>
                      <a:lnTo>
                        <a:pt x="248" y="1963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39" name="図形 24176"/>
                <p:cNvSpPr/>
                <p:nvPr/>
              </p:nvSpPr>
              <p:spPr>
                <a:xfrm>
                  <a:off x="1514" y="437"/>
                  <a:ext cx="42" cy="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0800" y="1350"/>
                      </a:moveTo>
                      <a:cubicBezTo>
                        <a:pt x="13292" y="1350"/>
                        <a:pt x="15784" y="675"/>
                        <a:pt x="18276" y="675"/>
                      </a:cubicBezTo>
                      <a:cubicBezTo>
                        <a:pt x="19938" y="2700"/>
                        <a:pt x="22430" y="6075"/>
                        <a:pt x="19107" y="8100"/>
                      </a:cubicBezTo>
                      <a:cubicBezTo>
                        <a:pt x="31569" y="34425"/>
                        <a:pt x="-14123" y="16875"/>
                        <a:pt x="4984" y="2700"/>
                      </a:cubicBezTo>
                      <a:lnTo>
                        <a:pt x="10800" y="1350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40" name="図形 24179"/>
                <p:cNvSpPr/>
                <p:nvPr/>
              </p:nvSpPr>
              <p:spPr>
                <a:xfrm>
                  <a:off x="1644" y="384"/>
                  <a:ext cx="43" cy="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800" y="17052"/>
                      </a:moveTo>
                      <a:lnTo>
                        <a:pt x="16800" y="568"/>
                      </a:lnTo>
                      <a:lnTo>
                        <a:pt x="21600" y="3978"/>
                      </a:lnTo>
                      <a:lnTo>
                        <a:pt x="4800" y="21600"/>
                      </a:lnTo>
                      <a:lnTo>
                        <a:pt x="800" y="17052"/>
                      </a:lnTo>
                      <a:close/>
                    </a:path>
                  </a:pathLst>
                </a:custGeom>
                <a:solidFill>
                  <a:srgbClr val="70AD47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41" name="図形 24180"/>
                <p:cNvSpPr/>
                <p:nvPr/>
              </p:nvSpPr>
              <p:spPr>
                <a:xfrm>
                  <a:off x="1649" y="431"/>
                  <a:ext cx="80" cy="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432" y="9180"/>
                      </a:moveTo>
                      <a:cubicBezTo>
                        <a:pt x="6480" y="16740"/>
                        <a:pt x="22464" y="31860"/>
                        <a:pt x="21600" y="10260"/>
                      </a:cubicBezTo>
                      <a:cubicBezTo>
                        <a:pt x="15984" y="6480"/>
                        <a:pt x="9504" y="4320"/>
                        <a:pt x="4320" y="540"/>
                      </a:cubicBezTo>
                      <a:lnTo>
                        <a:pt x="432" y="9180"/>
                      </a:lnTo>
                      <a:close/>
                    </a:path>
                  </a:pathLst>
                </a:custGeom>
                <a:solidFill>
                  <a:srgbClr val="F8E5B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42" name="図形 24178"/>
                <p:cNvSpPr/>
                <p:nvPr/>
              </p:nvSpPr>
              <p:spPr>
                <a:xfrm>
                  <a:off x="1623" y="416"/>
                  <a:ext cx="46" cy="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979" y="7448"/>
                      </a:moveTo>
                      <a:cubicBezTo>
                        <a:pt x="2979" y="5958"/>
                        <a:pt x="2979" y="4468"/>
                        <a:pt x="3724" y="2979"/>
                      </a:cubicBezTo>
                      <a:cubicBezTo>
                        <a:pt x="30537" y="-9682"/>
                        <a:pt x="25324" y="35006"/>
                        <a:pt x="1489" y="17875"/>
                      </a:cubicBezTo>
                      <a:cubicBezTo>
                        <a:pt x="744" y="16386"/>
                        <a:pt x="744" y="14151"/>
                        <a:pt x="744" y="12662"/>
                      </a:cubicBezTo>
                      <a:lnTo>
                        <a:pt x="2979" y="7448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1943" name="グループ 24221"/>
              <p:cNvGrpSpPr/>
              <p:nvPr/>
            </p:nvGrpSpPr>
            <p:grpSpPr>
              <a:xfrm>
                <a:off x="1531" y="332"/>
                <a:ext cx="225" cy="292"/>
                <a:chOff x="1412" y="273"/>
                <a:chExt cx="266" cy="345"/>
              </a:xfrm>
            </p:grpSpPr>
            <p:sp>
              <p:nvSpPr>
                <p:cNvPr id="1944" name="図形 24214"/>
                <p:cNvSpPr/>
                <p:nvPr/>
              </p:nvSpPr>
              <p:spPr>
                <a:xfrm>
                  <a:off x="1577" y="422"/>
                  <a:ext cx="101" cy="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415" y="11592"/>
                      </a:moveTo>
                      <a:lnTo>
                        <a:pt x="6101" y="7787"/>
                      </a:lnTo>
                      <a:cubicBezTo>
                        <a:pt x="8498" y="4742"/>
                        <a:pt x="-1777" y="-2109"/>
                        <a:pt x="8498" y="935"/>
                      </a:cubicBezTo>
                      <a:cubicBezTo>
                        <a:pt x="8841" y="1697"/>
                        <a:pt x="9184" y="2204"/>
                        <a:pt x="9184" y="2965"/>
                      </a:cubicBezTo>
                      <a:cubicBezTo>
                        <a:pt x="14663" y="-5915"/>
                        <a:pt x="30420" y="7787"/>
                        <a:pt x="15006" y="8801"/>
                      </a:cubicBezTo>
                      <a:cubicBezTo>
                        <a:pt x="14663" y="13115"/>
                        <a:pt x="14321" y="22757"/>
                        <a:pt x="6101" y="21488"/>
                      </a:cubicBezTo>
                      <a:cubicBezTo>
                        <a:pt x="-1777" y="22503"/>
                        <a:pt x="-1433" y="16160"/>
                        <a:pt x="3703" y="14130"/>
                      </a:cubicBezTo>
                      <a:lnTo>
                        <a:pt x="5415" y="11592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45" name="図形 24213"/>
                <p:cNvSpPr/>
                <p:nvPr/>
              </p:nvSpPr>
              <p:spPr>
                <a:xfrm>
                  <a:off x="1543" y="440"/>
                  <a:ext cx="66" cy="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07" y="348"/>
                      </a:moveTo>
                      <a:cubicBezTo>
                        <a:pt x="10536" y="348"/>
                        <a:pt x="16331" y="4529"/>
                        <a:pt x="21600" y="8012"/>
                      </a:cubicBezTo>
                      <a:cubicBezTo>
                        <a:pt x="21073" y="13238"/>
                        <a:pt x="16331" y="19858"/>
                        <a:pt x="7902" y="21600"/>
                      </a:cubicBezTo>
                      <a:cubicBezTo>
                        <a:pt x="0" y="16722"/>
                        <a:pt x="0" y="9058"/>
                        <a:pt x="526" y="2438"/>
                      </a:cubicBezTo>
                      <a:close/>
                    </a:path>
                  </a:pathLst>
                </a:custGeom>
                <a:solidFill>
                  <a:srgbClr val="C497A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46" name="図形 24206"/>
                <p:cNvSpPr/>
                <p:nvPr/>
              </p:nvSpPr>
              <p:spPr>
                <a:xfrm>
                  <a:off x="1456" y="447"/>
                  <a:ext cx="158" cy="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2872" y="603"/>
                      </a:moveTo>
                      <a:lnTo>
                        <a:pt x="21600" y="21599"/>
                      </a:lnTo>
                      <a:cubicBezTo>
                        <a:pt x="10255" y="21361"/>
                        <a:pt x="7855" y="21700"/>
                        <a:pt x="0" y="21487"/>
                      </a:cubicBezTo>
                      <a:lnTo>
                        <a:pt x="-1" y="0"/>
                      </a:lnTo>
                      <a:lnTo>
                        <a:pt x="12872" y="603"/>
                      </a:lnTo>
                      <a:close/>
                    </a:path>
                  </a:pathLst>
                </a:custGeom>
                <a:solidFill>
                  <a:srgbClr val="C497A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47" name="図形 24215"/>
                <p:cNvSpPr/>
                <p:nvPr/>
              </p:nvSpPr>
              <p:spPr>
                <a:xfrm>
                  <a:off x="1489" y="440"/>
                  <a:ext cx="67" cy="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536" y="0"/>
                      </a:moveTo>
                      <a:cubicBezTo>
                        <a:pt x="23073" y="26100"/>
                        <a:pt x="3589" y="27900"/>
                        <a:pt x="-1" y="8999"/>
                      </a:cubicBezTo>
                      <a:lnTo>
                        <a:pt x="21536" y="0"/>
                      </a:lnTo>
                      <a:close/>
                    </a:path>
                  </a:pathLst>
                </a:custGeom>
                <a:solidFill>
                  <a:srgbClr val="F8E5B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48" name="楕円 24192"/>
                <p:cNvSpPr/>
                <p:nvPr/>
              </p:nvSpPr>
              <p:spPr>
                <a:xfrm>
                  <a:off x="1421" y="291"/>
                  <a:ext cx="164" cy="164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49" name="図形 24216"/>
                <p:cNvSpPr/>
                <p:nvPr/>
              </p:nvSpPr>
              <p:spPr>
                <a:xfrm>
                  <a:off x="1423" y="442"/>
                  <a:ext cx="89" cy="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9382" y="0"/>
                      </a:moveTo>
                      <a:cubicBezTo>
                        <a:pt x="9382" y="0"/>
                        <a:pt x="1567" y="12087"/>
                        <a:pt x="-22" y="16844"/>
                      </a:cubicBezTo>
                      <a:cubicBezTo>
                        <a:pt x="2171" y="20320"/>
                        <a:pt x="19633" y="21599"/>
                        <a:pt x="19633" y="21599"/>
                      </a:cubicBezTo>
                      <a:cubicBezTo>
                        <a:pt x="25437" y="13184"/>
                        <a:pt x="16811" y="11917"/>
                        <a:pt x="13363" y="3352"/>
                      </a:cubicBezTo>
                      <a:lnTo>
                        <a:pt x="9382" y="0"/>
                      </a:lnTo>
                      <a:close/>
                    </a:path>
                  </a:pathLst>
                </a:custGeom>
                <a:solidFill>
                  <a:srgbClr val="C497A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50" name="図形 24193"/>
                <p:cNvSpPr/>
                <p:nvPr/>
              </p:nvSpPr>
              <p:spPr>
                <a:xfrm>
                  <a:off x="1412" y="273"/>
                  <a:ext cx="153" cy="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375" y="5446"/>
                      </a:moveTo>
                      <a:cubicBezTo>
                        <a:pt x="20025" y="9203"/>
                        <a:pt x="15075" y="10142"/>
                        <a:pt x="10800" y="9954"/>
                      </a:cubicBezTo>
                      <a:cubicBezTo>
                        <a:pt x="10575" y="10893"/>
                        <a:pt x="10350" y="11833"/>
                        <a:pt x="10350" y="12772"/>
                      </a:cubicBezTo>
                      <a:cubicBezTo>
                        <a:pt x="9225" y="12396"/>
                        <a:pt x="9450" y="10330"/>
                        <a:pt x="7875" y="10893"/>
                      </a:cubicBezTo>
                      <a:cubicBezTo>
                        <a:pt x="5400" y="13523"/>
                        <a:pt x="6750" y="19158"/>
                        <a:pt x="11925" y="17092"/>
                      </a:cubicBezTo>
                      <a:cubicBezTo>
                        <a:pt x="12150" y="18782"/>
                        <a:pt x="14850" y="19158"/>
                        <a:pt x="15075" y="20660"/>
                      </a:cubicBezTo>
                      <a:cubicBezTo>
                        <a:pt x="13725" y="21600"/>
                        <a:pt x="11925" y="21600"/>
                        <a:pt x="10350" y="21600"/>
                      </a:cubicBezTo>
                      <a:cubicBezTo>
                        <a:pt x="225" y="19721"/>
                        <a:pt x="-4500" y="6949"/>
                        <a:pt x="5850" y="2441"/>
                      </a:cubicBezTo>
                      <a:cubicBezTo>
                        <a:pt x="9225" y="-939"/>
                        <a:pt x="15525" y="-187"/>
                        <a:pt x="19350" y="1878"/>
                      </a:cubicBezTo>
                      <a:cubicBezTo>
                        <a:pt x="20475" y="2629"/>
                        <a:pt x="21375" y="4320"/>
                        <a:pt x="21375" y="4883"/>
                      </a:cubicBezTo>
                      <a:close/>
                    </a:path>
                  </a:pathLst>
                </a:custGeom>
                <a:solidFill>
                  <a:srgbClr val="8C6F48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51" name="楕円 24194"/>
                <p:cNvSpPr/>
                <p:nvPr/>
              </p:nvSpPr>
              <p:spPr>
                <a:xfrm>
                  <a:off x="1518" y="371"/>
                  <a:ext cx="18" cy="18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52" name="図形 24195"/>
                <p:cNvSpPr/>
                <p:nvPr/>
              </p:nvSpPr>
              <p:spPr>
                <a:xfrm>
                  <a:off x="1572" y="360"/>
                  <a:ext cx="19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3600" y="1080"/>
                      </a:moveTo>
                      <a:lnTo>
                        <a:pt x="21600" y="17280"/>
                      </a:lnTo>
                      <a:lnTo>
                        <a:pt x="1800" y="21600"/>
                      </a:lnTo>
                      <a:lnTo>
                        <a:pt x="3600" y="1080"/>
                      </a:lnTo>
                      <a:close/>
                    </a:path>
                  </a:pathLst>
                </a:cu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53" name="楕円 24196"/>
                <p:cNvSpPr/>
                <p:nvPr/>
              </p:nvSpPr>
              <p:spPr>
                <a:xfrm>
                  <a:off x="1544" y="412"/>
                  <a:ext cx="20" cy="10"/>
                </a:xfrm>
                <a:prstGeom prst="ellipse">
                  <a:avLst/>
                </a:prstGeom>
                <a:solidFill>
                  <a:srgbClr val="BE6657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1954" name="グループ 24200"/>
                <p:cNvGrpSpPr/>
                <p:nvPr/>
              </p:nvGrpSpPr>
              <p:grpSpPr>
                <a:xfrm>
                  <a:off x="1493" y="393"/>
                  <a:ext cx="19" cy="13"/>
                  <a:chOff x="1267" y="572"/>
                  <a:chExt cx="254" cy="174"/>
                </a:xfrm>
              </p:grpSpPr>
            </p:grpSp>
            <p:sp>
              <p:nvSpPr>
                <p:cNvPr id="1955" name="図形 24220"/>
                <p:cNvSpPr/>
                <p:nvPr/>
              </p:nvSpPr>
              <p:spPr>
                <a:xfrm>
                  <a:off x="1440" y="493"/>
                  <a:ext cx="124" cy="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53" y="7982"/>
                      </a:moveTo>
                      <a:cubicBezTo>
                        <a:pt x="-2215" y="27704"/>
                        <a:pt x="8861" y="22539"/>
                        <a:pt x="13846" y="14556"/>
                      </a:cubicBezTo>
                      <a:cubicBezTo>
                        <a:pt x="15507" y="14556"/>
                        <a:pt x="17446" y="14556"/>
                        <a:pt x="18830" y="16434"/>
                      </a:cubicBezTo>
                      <a:cubicBezTo>
                        <a:pt x="19384" y="16434"/>
                        <a:pt x="20215" y="16904"/>
                        <a:pt x="20769" y="15495"/>
                      </a:cubicBezTo>
                      <a:cubicBezTo>
                        <a:pt x="22984" y="7982"/>
                        <a:pt x="18000" y="1878"/>
                        <a:pt x="13846" y="4695"/>
                      </a:cubicBezTo>
                      <a:cubicBezTo>
                        <a:pt x="13846" y="3286"/>
                        <a:pt x="13292" y="939"/>
                        <a:pt x="12461" y="469"/>
                      </a:cubicBezTo>
                      <a:cubicBezTo>
                        <a:pt x="11907" y="2347"/>
                        <a:pt x="12184" y="4226"/>
                        <a:pt x="12184" y="6104"/>
                      </a:cubicBezTo>
                      <a:cubicBezTo>
                        <a:pt x="8307" y="7043"/>
                        <a:pt x="4707" y="9391"/>
                        <a:pt x="553" y="8452"/>
                      </a:cubicBez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sp>
          <p:nvSpPr>
            <p:cNvPr id="1956" name="楕円 4428"/>
            <p:cNvSpPr/>
            <p:nvPr/>
          </p:nvSpPr>
          <p:spPr>
            <a:xfrm>
              <a:off x="5317966" y="8231331"/>
              <a:ext cx="58032" cy="5803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1957" name="楕円 4429"/>
            <p:cNvSpPr/>
            <p:nvPr/>
          </p:nvSpPr>
          <p:spPr>
            <a:xfrm>
              <a:off x="5969314" y="8115570"/>
              <a:ext cx="58032" cy="5803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958" name="グループ 4433"/>
          <p:cNvGrpSpPr/>
          <p:nvPr/>
        </p:nvGrpSpPr>
        <p:grpSpPr>
          <a:xfrm>
            <a:off x="5102296" y="6047996"/>
            <a:ext cx="1240993" cy="532218"/>
            <a:chOff x="5090020" y="5996906"/>
            <a:chExt cx="1099305" cy="471453"/>
          </a:xfrm>
        </p:grpSpPr>
        <p:grpSp>
          <p:nvGrpSpPr>
            <p:cNvPr id="1959" name="グループ 3223"/>
            <p:cNvGrpSpPr/>
            <p:nvPr/>
          </p:nvGrpSpPr>
          <p:grpSpPr>
            <a:xfrm>
              <a:off x="5090020" y="5996906"/>
              <a:ext cx="1099305" cy="471453"/>
              <a:chOff x="62782" y="36024"/>
              <a:chExt cx="21014" cy="9012"/>
            </a:xfrm>
          </p:grpSpPr>
          <p:grpSp>
            <p:nvGrpSpPr>
              <p:cNvPr id="1960" name="グループ 16822"/>
              <p:cNvGrpSpPr/>
              <p:nvPr/>
            </p:nvGrpSpPr>
            <p:grpSpPr>
              <a:xfrm>
                <a:off x="62782" y="36024"/>
                <a:ext cx="21014" cy="9012"/>
                <a:chOff x="117311" y="25929"/>
                <a:chExt cx="44552" cy="19107"/>
              </a:xfrm>
            </p:grpSpPr>
            <p:sp>
              <p:nvSpPr>
                <p:cNvPr id="1961" name="図形 17319"/>
                <p:cNvSpPr/>
                <p:nvPr/>
              </p:nvSpPr>
              <p:spPr>
                <a:xfrm>
                  <a:off x="117311" y="36114"/>
                  <a:ext cx="9588" cy="4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73" y="568"/>
                      </a:moveTo>
                      <a:cubicBezTo>
                        <a:pt x="-1640" y="22736"/>
                        <a:pt x="10936" y="21600"/>
                        <a:pt x="18318" y="20463"/>
                      </a:cubicBezTo>
                      <a:cubicBezTo>
                        <a:pt x="20506" y="16484"/>
                        <a:pt x="21873" y="10800"/>
                        <a:pt x="21326" y="4547"/>
                      </a:cubicBezTo>
                      <a:cubicBezTo>
                        <a:pt x="18318" y="4547"/>
                        <a:pt x="15584" y="4547"/>
                        <a:pt x="12850" y="4547"/>
                      </a:cubicBezTo>
                      <a:cubicBezTo>
                        <a:pt x="10116" y="3410"/>
                        <a:pt x="7929" y="0"/>
                        <a:pt x="5194" y="0"/>
                      </a:cubicBezTo>
                    </a:path>
                  </a:pathLst>
                </a:cu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62" name="図形 17318"/>
                <p:cNvSpPr/>
                <p:nvPr/>
              </p:nvSpPr>
              <p:spPr>
                <a:xfrm>
                  <a:off x="117432" y="33326"/>
                  <a:ext cx="9528" cy="5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3554" y="1028"/>
                      </a:moveTo>
                      <a:cubicBezTo>
                        <a:pt x="3007" y="2571"/>
                        <a:pt x="2460" y="4628"/>
                        <a:pt x="1913" y="6171"/>
                      </a:cubicBezTo>
                      <a:cubicBezTo>
                        <a:pt x="0" y="7714"/>
                        <a:pt x="-546" y="13885"/>
                        <a:pt x="1093" y="16457"/>
                      </a:cubicBezTo>
                      <a:cubicBezTo>
                        <a:pt x="5468" y="17485"/>
                        <a:pt x="22146" y="28285"/>
                        <a:pt x="21326" y="12857"/>
                      </a:cubicBezTo>
                      <a:cubicBezTo>
                        <a:pt x="21326" y="11314"/>
                        <a:pt x="21326" y="9257"/>
                        <a:pt x="21326" y="7714"/>
                      </a:cubicBezTo>
                      <a:lnTo>
                        <a:pt x="6835" y="0"/>
                      </a:lnTo>
                    </a:path>
                  </a:pathLst>
                </a:cu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63" name="図形 17321"/>
                <p:cNvSpPr/>
                <p:nvPr/>
              </p:nvSpPr>
              <p:spPr>
                <a:xfrm>
                  <a:off x="124610" y="28721"/>
                  <a:ext cx="14152" cy="12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833" y="1591"/>
                      </a:moveTo>
                      <a:cubicBezTo>
                        <a:pt x="4075" y="909"/>
                        <a:pt x="6316" y="682"/>
                        <a:pt x="8558" y="227"/>
                      </a:cubicBezTo>
                      <a:lnTo>
                        <a:pt x="21396" y="9549"/>
                      </a:lnTo>
                      <a:lnTo>
                        <a:pt x="9984" y="21600"/>
                      </a:lnTo>
                      <a:cubicBezTo>
                        <a:pt x="8150" y="17507"/>
                        <a:pt x="3667" y="15688"/>
                        <a:pt x="407" y="13642"/>
                      </a:cubicBezTo>
                      <a:lnTo>
                        <a:pt x="0" y="4320"/>
                      </a:lnTo>
                    </a:path>
                  </a:pathLst>
                </a:custGeom>
                <a:solidFill>
                  <a:srgbClr val="556FA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64" name="楕円 17317"/>
                <p:cNvSpPr/>
                <p:nvPr/>
              </p:nvSpPr>
              <p:spPr>
                <a:xfrm>
                  <a:off x="118523" y="27509"/>
                  <a:ext cx="10157" cy="9459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65" name="図形 17320"/>
                <p:cNvSpPr/>
                <p:nvPr/>
              </p:nvSpPr>
              <p:spPr>
                <a:xfrm>
                  <a:off x="123613" y="28237"/>
                  <a:ext cx="38250" cy="16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3289" y="2342"/>
                      </a:moveTo>
                      <a:cubicBezTo>
                        <a:pt x="3367" y="7201"/>
                        <a:pt x="3274" y="13440"/>
                        <a:pt x="60" y="15947"/>
                      </a:cubicBezTo>
                      <a:cubicBezTo>
                        <a:pt x="-248" y="18053"/>
                        <a:pt x="675" y="20321"/>
                        <a:pt x="1751" y="19673"/>
                      </a:cubicBezTo>
                      <a:cubicBezTo>
                        <a:pt x="3597" y="20807"/>
                        <a:pt x="5596" y="20159"/>
                        <a:pt x="7519" y="20321"/>
                      </a:cubicBezTo>
                      <a:cubicBezTo>
                        <a:pt x="11901" y="20807"/>
                        <a:pt x="17098" y="22157"/>
                        <a:pt x="21557" y="21347"/>
                      </a:cubicBezTo>
                      <a:cubicBezTo>
                        <a:pt x="21942" y="13411"/>
                        <a:pt x="19898" y="4285"/>
                        <a:pt x="15516" y="2990"/>
                      </a:cubicBezTo>
                      <a:cubicBezTo>
                        <a:pt x="14977" y="2828"/>
                        <a:pt x="14438" y="2666"/>
                        <a:pt x="13823" y="2342"/>
                      </a:cubicBezTo>
                      <a:cubicBezTo>
                        <a:pt x="10440" y="399"/>
                        <a:pt x="6980" y="-249"/>
                        <a:pt x="3443" y="74"/>
                      </a:cubicBezTo>
                      <a:cubicBezTo>
                        <a:pt x="3212" y="885"/>
                        <a:pt x="3289" y="1856"/>
                        <a:pt x="3289" y="2828"/>
                      </a:cubicBezTo>
                      <a:lnTo>
                        <a:pt x="3289" y="2342"/>
                      </a:lnTo>
                      <a:close/>
                    </a:path>
                  </a:pathLst>
                </a:custGeom>
                <a:solidFill>
                  <a:srgbClr val="D0C69D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66" name="図形 17328"/>
                <p:cNvSpPr/>
                <p:nvPr/>
              </p:nvSpPr>
              <p:spPr>
                <a:xfrm>
                  <a:off x="121669" y="25929"/>
                  <a:ext cx="6618" cy="45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3811"/>
                      </a:moveTo>
                      <a:cubicBezTo>
                        <a:pt x="9720" y="-6352"/>
                        <a:pt x="23760" y="8258"/>
                        <a:pt x="20520" y="21600"/>
                      </a:cubicBezTo>
                      <a:cubicBezTo>
                        <a:pt x="19440" y="20964"/>
                        <a:pt x="18360" y="20964"/>
                        <a:pt x="17820" y="20329"/>
                      </a:cubicBezTo>
                      <a:cubicBezTo>
                        <a:pt x="17820" y="9529"/>
                        <a:pt x="5400" y="17152"/>
                        <a:pt x="2160" y="8894"/>
                      </a:cubicBezTo>
                    </a:path>
                  </a:pathLst>
                </a:custGeom>
                <a:solidFill>
                  <a:srgbClr val="735B3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67" name="図形 17322"/>
                <p:cNvSpPr/>
                <p:nvPr/>
              </p:nvSpPr>
              <p:spPr>
                <a:xfrm>
                  <a:off x="126415" y="29085"/>
                  <a:ext cx="7134" cy="117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9518" y="0"/>
                      </a:moveTo>
                      <a:cubicBezTo>
                        <a:pt x="20136" y="1336"/>
                        <a:pt x="17939" y="10466"/>
                        <a:pt x="21600" y="15365"/>
                      </a:cubicBezTo>
                      <a:cubicBezTo>
                        <a:pt x="21600" y="15809"/>
                        <a:pt x="21234" y="16033"/>
                        <a:pt x="21234" y="16478"/>
                      </a:cubicBezTo>
                      <a:cubicBezTo>
                        <a:pt x="16841" y="19818"/>
                        <a:pt x="9518" y="20708"/>
                        <a:pt x="3295" y="21599"/>
                      </a:cubicBezTo>
                      <a:cubicBezTo>
                        <a:pt x="1830" y="20486"/>
                        <a:pt x="1464" y="19150"/>
                        <a:pt x="0" y="18259"/>
                      </a:cubicBezTo>
                      <a:cubicBezTo>
                        <a:pt x="0" y="17814"/>
                        <a:pt x="-46" y="16924"/>
                        <a:pt x="732" y="17146"/>
                      </a:cubicBezTo>
                      <a:cubicBezTo>
                        <a:pt x="16831" y="15810"/>
                        <a:pt x="2889" y="2672"/>
                        <a:pt x="6191" y="891"/>
                      </a:cubicBezTo>
                    </a:path>
                  </a:pathLst>
                </a:custGeom>
                <a:solidFill>
                  <a:srgbClr val="6079A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68" name="楕円 17327"/>
                <p:cNvSpPr/>
                <p:nvPr/>
              </p:nvSpPr>
              <p:spPr>
                <a:xfrm>
                  <a:off x="124582" y="27146"/>
                  <a:ext cx="3143" cy="2659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69" name="図形 17323"/>
                <p:cNvSpPr/>
                <p:nvPr/>
              </p:nvSpPr>
              <p:spPr>
                <a:xfrm>
                  <a:off x="124582" y="37689"/>
                  <a:ext cx="3408" cy="3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6971" y="2700"/>
                      </a:moveTo>
                      <a:cubicBezTo>
                        <a:pt x="11571" y="-2025"/>
                        <a:pt x="-1542" y="675"/>
                        <a:pt x="4628" y="8100"/>
                      </a:cubicBezTo>
                      <a:cubicBezTo>
                        <a:pt x="-12342" y="17550"/>
                        <a:pt x="23914" y="29025"/>
                        <a:pt x="20828" y="14850"/>
                      </a:cubicBezTo>
                      <a:lnTo>
                        <a:pt x="20828" y="7425"/>
                      </a:lnTo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70" name="図形 17326"/>
                <p:cNvSpPr/>
                <p:nvPr/>
              </p:nvSpPr>
              <p:spPr>
                <a:xfrm>
                  <a:off x="117895" y="26191"/>
                  <a:ext cx="7799" cy="95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4668" y="3071"/>
                      </a:moveTo>
                      <a:cubicBezTo>
                        <a:pt x="-3450" y="6714"/>
                        <a:pt x="446" y="18246"/>
                        <a:pt x="5319" y="21584"/>
                      </a:cubicBezTo>
                      <a:cubicBezTo>
                        <a:pt x="7267" y="17638"/>
                        <a:pt x="2070" y="15211"/>
                        <a:pt x="9865" y="16425"/>
                      </a:cubicBezTo>
                      <a:cubicBezTo>
                        <a:pt x="10190" y="14300"/>
                        <a:pt x="9865" y="12479"/>
                        <a:pt x="8567" y="10962"/>
                      </a:cubicBezTo>
                      <a:cubicBezTo>
                        <a:pt x="11491" y="11569"/>
                        <a:pt x="14737" y="9142"/>
                        <a:pt x="13439" y="6410"/>
                      </a:cubicBezTo>
                      <a:cubicBezTo>
                        <a:pt x="14737" y="6410"/>
                        <a:pt x="20616" y="7741"/>
                        <a:pt x="21588" y="7741"/>
                      </a:cubicBezTo>
                      <a:cubicBezTo>
                        <a:pt x="21588" y="7741"/>
                        <a:pt x="20570" y="-726"/>
                        <a:pt x="15961" y="2817"/>
                      </a:cubicBezTo>
                      <a:cubicBezTo>
                        <a:pt x="14400" y="-3540"/>
                        <a:pt x="4668" y="2767"/>
                        <a:pt x="4668" y="2767"/>
                      </a:cubicBezTo>
                      <a:lnTo>
                        <a:pt x="4668" y="3071"/>
                      </a:lnTo>
                      <a:close/>
                    </a:path>
                  </a:pathLst>
                </a:custGeom>
                <a:solidFill>
                  <a:srgbClr val="735B3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71" name="図形 17329"/>
                <p:cNvSpPr/>
                <p:nvPr/>
              </p:nvSpPr>
              <p:spPr>
                <a:xfrm>
                  <a:off x="122643" y="33690"/>
                  <a:ext cx="2310" cy="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136" y="1542"/>
                      </a:moveTo>
                      <a:lnTo>
                        <a:pt x="15915" y="21600"/>
                      </a:lnTo>
                      <a:lnTo>
                        <a:pt x="21600" y="3085"/>
                      </a:lnTo>
                      <a:lnTo>
                        <a:pt x="1136" y="1542"/>
                      </a:lnTo>
                      <a:close/>
                    </a:path>
                  </a:pathLst>
                </a:cu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72" name="図形 16818"/>
                <p:cNvSpPr/>
                <p:nvPr/>
              </p:nvSpPr>
              <p:spPr>
                <a:xfrm>
                  <a:off x="125492" y="34076"/>
                  <a:ext cx="1179" cy="1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4050" y="21120"/>
                      </a:moveTo>
                      <a:cubicBezTo>
                        <a:pt x="-6075" y="12480"/>
                        <a:pt x="5400" y="-4800"/>
                        <a:pt x="20250" y="1920"/>
                      </a:cubicBezTo>
                      <a:cubicBezTo>
                        <a:pt x="20925" y="2880"/>
                        <a:pt x="21600" y="4320"/>
                        <a:pt x="20250" y="5280"/>
                      </a:cubicBezTo>
                      <a:cubicBezTo>
                        <a:pt x="-675" y="3840"/>
                        <a:pt x="2025" y="9600"/>
                        <a:pt x="9450" y="20160"/>
                      </a:cubicBezTo>
                      <a:cubicBezTo>
                        <a:pt x="9450" y="21120"/>
                        <a:pt x="8100" y="21120"/>
                        <a:pt x="7425" y="21600"/>
                      </a:cubicBezTo>
                      <a:close/>
                    </a:path>
                  </a:pathLst>
                </a:custGeom>
                <a:solidFill>
                  <a:srgbClr val="BE6657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73" name="楕円 16819"/>
                <p:cNvSpPr/>
                <p:nvPr/>
              </p:nvSpPr>
              <p:spPr>
                <a:xfrm>
                  <a:off x="123498" y="31398"/>
                  <a:ext cx="1083" cy="1083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74" name="楕円 16820"/>
                <p:cNvSpPr/>
                <p:nvPr/>
              </p:nvSpPr>
              <p:spPr>
                <a:xfrm>
                  <a:off x="122038" y="35391"/>
                  <a:ext cx="1083" cy="1083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75" name="図形 16821"/>
                <p:cNvSpPr/>
                <p:nvPr/>
              </p:nvSpPr>
              <p:spPr>
                <a:xfrm>
                  <a:off x="122399" y="30399"/>
                  <a:ext cx="1090" cy="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200" y="18692"/>
                      </a:moveTo>
                      <a:cubicBezTo>
                        <a:pt x="15054" y="18692"/>
                        <a:pt x="22909" y="11215"/>
                        <a:pt x="21600" y="415"/>
                      </a:cubicBezTo>
                      <a:cubicBezTo>
                        <a:pt x="20945" y="2076"/>
                        <a:pt x="19309" y="2907"/>
                        <a:pt x="18327" y="3738"/>
                      </a:cubicBezTo>
                      <a:cubicBezTo>
                        <a:pt x="17672" y="4153"/>
                        <a:pt x="17345" y="5400"/>
                        <a:pt x="16690" y="5815"/>
                      </a:cubicBezTo>
                      <a:cubicBezTo>
                        <a:pt x="14727" y="16615"/>
                        <a:pt x="0" y="9969"/>
                        <a:pt x="327" y="21184"/>
                      </a:cubicBezTo>
                      <a:cubicBezTo>
                        <a:pt x="981" y="21600"/>
                        <a:pt x="1963" y="21600"/>
                        <a:pt x="2618" y="21600"/>
                      </a:cubicBezTo>
                      <a:cubicBezTo>
                        <a:pt x="4254" y="22015"/>
                        <a:pt x="5236" y="20353"/>
                        <a:pt x="5890" y="19107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1976" name="図形 17237"/>
              <p:cNvSpPr/>
              <p:nvPr/>
            </p:nvSpPr>
            <p:spPr>
              <a:xfrm>
                <a:off x="71259" y="39265"/>
                <a:ext cx="10535" cy="48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41" y="15660"/>
                    </a:moveTo>
                    <a:cubicBezTo>
                      <a:pt x="6455" y="16740"/>
                      <a:pt x="11917" y="15120"/>
                      <a:pt x="17131" y="16740"/>
                    </a:cubicBezTo>
                    <a:cubicBezTo>
                      <a:pt x="21351" y="17820"/>
                      <a:pt x="18868" y="3240"/>
                      <a:pt x="16137" y="1080"/>
                    </a:cubicBezTo>
                    <a:cubicBezTo>
                      <a:pt x="18372" y="-1620"/>
                      <a:pt x="20110" y="4320"/>
                      <a:pt x="20855" y="8100"/>
                    </a:cubicBezTo>
                    <a:cubicBezTo>
                      <a:pt x="21600" y="11340"/>
                      <a:pt x="21600" y="16740"/>
                      <a:pt x="21103" y="19980"/>
                    </a:cubicBezTo>
                    <a:cubicBezTo>
                      <a:pt x="14151" y="23220"/>
                      <a:pt x="6703" y="19980"/>
                      <a:pt x="0" y="18360"/>
                    </a:cubicBezTo>
                  </a:path>
                </a:pathLst>
              </a:custGeom>
              <a:solidFill>
                <a:srgbClr val="B9AB6E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1977" name="楕円 4430"/>
            <p:cNvSpPr/>
            <p:nvPr/>
          </p:nvSpPr>
          <p:spPr>
            <a:xfrm>
              <a:off x="5280028" y="6111812"/>
              <a:ext cx="58032" cy="5803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1978" name="グループ 4574"/>
          <p:cNvGrpSpPr/>
          <p:nvPr/>
        </p:nvGrpSpPr>
        <p:grpSpPr>
          <a:xfrm>
            <a:off x="4831508" y="1643927"/>
            <a:ext cx="1410894" cy="813009"/>
            <a:chOff x="4831508" y="1523981"/>
            <a:chExt cx="1477492" cy="851386"/>
          </a:xfrm>
        </p:grpSpPr>
        <p:grpSp>
          <p:nvGrpSpPr>
            <p:cNvPr id="1979" name="グループ 4541"/>
            <p:cNvGrpSpPr/>
            <p:nvPr/>
          </p:nvGrpSpPr>
          <p:grpSpPr>
            <a:xfrm>
              <a:off x="4831508" y="1523981"/>
              <a:ext cx="1477492" cy="851386"/>
              <a:chOff x="4017674" y="1691173"/>
              <a:chExt cx="7354010" cy="4237653"/>
            </a:xfrm>
          </p:grpSpPr>
          <p:grpSp>
            <p:nvGrpSpPr>
              <p:cNvPr id="1980" name="グループ 4512"/>
              <p:cNvGrpSpPr/>
              <p:nvPr/>
            </p:nvGrpSpPr>
            <p:grpSpPr>
              <a:xfrm>
                <a:off x="4017674" y="1768929"/>
                <a:ext cx="4442326" cy="4159897"/>
                <a:chOff x="3449817" y="1768929"/>
                <a:chExt cx="4442326" cy="4159897"/>
              </a:xfrm>
            </p:grpSpPr>
            <p:sp>
              <p:nvSpPr>
                <p:cNvPr id="1981" name="図形 3448"/>
                <p:cNvSpPr/>
                <p:nvPr/>
              </p:nvSpPr>
              <p:spPr>
                <a:xfrm>
                  <a:off x="4140459" y="3460102"/>
                  <a:ext cx="3343469" cy="2468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4944" y="3231"/>
                      </a:moveTo>
                      <a:lnTo>
                        <a:pt x="502" y="-1"/>
                      </a:lnTo>
                      <a:lnTo>
                        <a:pt x="-1" y="4422"/>
                      </a:lnTo>
                      <a:lnTo>
                        <a:pt x="10423" y="6633"/>
                      </a:lnTo>
                      <a:lnTo>
                        <a:pt x="8791" y="21600"/>
                      </a:lnTo>
                      <a:lnTo>
                        <a:pt x="21600" y="21600"/>
                      </a:lnTo>
                      <a:cubicBezTo>
                        <a:pt x="20931" y="15420"/>
                        <a:pt x="20697" y="10375"/>
                        <a:pt x="18572" y="2891"/>
                      </a:cubicBezTo>
                      <a:cubicBezTo>
                        <a:pt x="16926" y="-850"/>
                        <a:pt x="16157" y="3401"/>
                        <a:pt x="14944" y="3231"/>
                      </a:cubicBezTo>
                      <a:close/>
                    </a:path>
                  </a:pathLst>
                </a:custGeom>
                <a:solidFill>
                  <a:srgbClr val="77B7E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82" name="図形 3457"/>
                <p:cNvSpPr/>
                <p:nvPr/>
              </p:nvSpPr>
              <p:spPr>
                <a:xfrm>
                  <a:off x="6045459" y="3810000"/>
                  <a:ext cx="661960" cy="641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1963"/>
                      </a:moveTo>
                      <a:lnTo>
                        <a:pt x="9529" y="21600"/>
                      </a:lnTo>
                      <a:lnTo>
                        <a:pt x="635" y="654"/>
                      </a:lnTo>
                      <a:lnTo>
                        <a:pt x="21600" y="196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83" name="図形 3456"/>
                <p:cNvSpPr/>
                <p:nvPr/>
              </p:nvSpPr>
              <p:spPr>
                <a:xfrm>
                  <a:off x="6648061" y="4276531"/>
                  <a:ext cx="778651" cy="155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400" y="1080"/>
                      </a:moveTo>
                      <a:lnTo>
                        <a:pt x="11880" y="7560"/>
                      </a:lnTo>
                      <a:lnTo>
                        <a:pt x="540" y="15660"/>
                      </a:lnTo>
                      <a:lnTo>
                        <a:pt x="12960" y="21330"/>
                      </a:lnTo>
                      <a:lnTo>
                        <a:pt x="21060" y="17010"/>
                      </a:lnTo>
                      <a:lnTo>
                        <a:pt x="21600" y="5400"/>
                      </a:lnTo>
                      <a:cubicBezTo>
                        <a:pt x="19980" y="4590"/>
                        <a:pt x="18900" y="3780"/>
                        <a:pt x="17280" y="2970"/>
                      </a:cubicBezTo>
                      <a:lnTo>
                        <a:pt x="9180" y="0"/>
                      </a:lnTo>
                    </a:path>
                  </a:pathLst>
                </a:custGeom>
                <a:solidFill>
                  <a:srgbClr val="50A2D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84" name="図形 3454"/>
                <p:cNvSpPr/>
                <p:nvPr/>
              </p:nvSpPr>
              <p:spPr>
                <a:xfrm>
                  <a:off x="6686939" y="3751684"/>
                  <a:ext cx="1205204" cy="190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225" y="0"/>
                      </a:moveTo>
                      <a:cubicBezTo>
                        <a:pt x="22297" y="7714"/>
                        <a:pt x="21600" y="10359"/>
                        <a:pt x="21600" y="10800"/>
                      </a:cubicBezTo>
                      <a:cubicBezTo>
                        <a:pt x="21252" y="14988"/>
                        <a:pt x="14284" y="18073"/>
                        <a:pt x="7664" y="21600"/>
                      </a:cubicBezTo>
                      <a:lnTo>
                        <a:pt x="0" y="18734"/>
                      </a:lnTo>
                      <a:lnTo>
                        <a:pt x="10451" y="11902"/>
                      </a:lnTo>
                      <a:lnTo>
                        <a:pt x="2089" y="7053"/>
                      </a:lnTo>
                      <a:lnTo>
                        <a:pt x="5225" y="0"/>
                      </a:lnTo>
                      <a:close/>
                    </a:path>
                  </a:pathLst>
                </a:custGeom>
                <a:solidFill>
                  <a:srgbClr val="77B7E3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85" name="楕円 3447"/>
                <p:cNvSpPr/>
                <p:nvPr/>
              </p:nvSpPr>
              <p:spPr>
                <a:xfrm>
                  <a:off x="5365102" y="1866122"/>
                  <a:ext cx="2002194" cy="2060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976" y="0"/>
                        <a:pt x="11115" y="0"/>
                      </a:cubicBezTo>
                      <a:cubicBezTo>
                        <a:pt x="17253" y="0"/>
                        <a:pt x="21600" y="7281"/>
                        <a:pt x="21600" y="13245"/>
                      </a:cubicBezTo>
                      <a:cubicBezTo>
                        <a:pt x="21600" y="19210"/>
                        <a:pt x="17253" y="21600"/>
                        <a:pt x="11115" y="21600"/>
                      </a:cubicBezTo>
                      <a:cubicBezTo>
                        <a:pt x="4976" y="21600"/>
                        <a:pt x="0" y="16765"/>
                        <a:pt x="0" y="10800"/>
                      </a:cubicBezTo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86" name="図形 3449"/>
                <p:cNvSpPr/>
                <p:nvPr/>
              </p:nvSpPr>
              <p:spPr>
                <a:xfrm>
                  <a:off x="3449817" y="3362908"/>
                  <a:ext cx="810648" cy="630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085" y="4050"/>
                      </a:moveTo>
                      <a:lnTo>
                        <a:pt x="1028" y="675"/>
                      </a:lnTo>
                      <a:cubicBezTo>
                        <a:pt x="1028" y="2025"/>
                        <a:pt x="-514" y="3375"/>
                        <a:pt x="514" y="4725"/>
                      </a:cubicBezTo>
                      <a:cubicBezTo>
                        <a:pt x="2057" y="8100"/>
                        <a:pt x="5657" y="5400"/>
                        <a:pt x="7714" y="7425"/>
                      </a:cubicBezTo>
                      <a:cubicBezTo>
                        <a:pt x="2057" y="18225"/>
                        <a:pt x="15942" y="27675"/>
                        <a:pt x="20057" y="17550"/>
                      </a:cubicBezTo>
                      <a:lnTo>
                        <a:pt x="21085" y="4050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87" name="楕円 3450"/>
                <p:cNvSpPr/>
                <p:nvPr/>
              </p:nvSpPr>
              <p:spPr>
                <a:xfrm flipH="1">
                  <a:off x="6648371" y="2976304"/>
                  <a:ext cx="197123" cy="197123"/>
                </a:xfrm>
                <a:prstGeom prst="ellipse">
                  <a:avLst/>
                </a:prstGeom>
                <a:solidFill>
                  <a:srgbClr val="40404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88" name="図形 3451"/>
                <p:cNvSpPr/>
                <p:nvPr/>
              </p:nvSpPr>
              <p:spPr>
                <a:xfrm>
                  <a:off x="7171960" y="2935115"/>
                  <a:ext cx="253940" cy="427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8100" y="800"/>
                      </a:moveTo>
                      <a:lnTo>
                        <a:pt x="21600" y="20800"/>
                      </a:lnTo>
                      <a:lnTo>
                        <a:pt x="1350" y="21600"/>
                      </a:lnTo>
                      <a:lnTo>
                        <a:pt x="8100" y="800"/>
                      </a:lnTo>
                      <a:close/>
                    </a:path>
                  </a:pathLst>
                </a:custGeom>
                <a:solidFill>
                  <a:srgbClr val="F6D7A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89" name="図形 3452"/>
                <p:cNvSpPr/>
                <p:nvPr/>
              </p:nvSpPr>
              <p:spPr>
                <a:xfrm>
                  <a:off x="6659249" y="3495903"/>
                  <a:ext cx="423143" cy="182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-1" y="0"/>
                      </a:moveTo>
                      <a:lnTo>
                        <a:pt x="21600" y="959"/>
                      </a:lnTo>
                      <a:cubicBezTo>
                        <a:pt x="21290" y="12960"/>
                        <a:pt x="16639" y="20880"/>
                        <a:pt x="9301" y="21600"/>
                      </a:cubicBezTo>
                      <a:cubicBezTo>
                        <a:pt x="3617" y="20160"/>
                        <a:pt x="1240" y="13440"/>
                        <a:pt x="-1" y="0"/>
                      </a:cubicBezTo>
                      <a:close/>
                    </a:path>
                  </a:pathLst>
                </a:custGeom>
                <a:solidFill>
                  <a:srgbClr val="AF4B4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90" name="図形 3453"/>
                <p:cNvSpPr/>
                <p:nvPr/>
              </p:nvSpPr>
              <p:spPr>
                <a:xfrm>
                  <a:off x="5248469" y="1768929"/>
                  <a:ext cx="2177143" cy="2138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0958" y="7429"/>
                      </a:moveTo>
                      <a:lnTo>
                        <a:pt x="10183" y="15498"/>
                      </a:lnTo>
                      <a:lnTo>
                        <a:pt x="7282" y="12152"/>
                      </a:lnTo>
                      <a:cubicBezTo>
                        <a:pt x="4959" y="14317"/>
                        <a:pt x="7668" y="19828"/>
                        <a:pt x="10376" y="17466"/>
                      </a:cubicBezTo>
                      <a:lnTo>
                        <a:pt x="10029" y="21600"/>
                      </a:lnTo>
                      <a:cubicBezTo>
                        <a:pt x="6935" y="21600"/>
                        <a:pt x="4767" y="20221"/>
                        <a:pt x="2445" y="18253"/>
                      </a:cubicBezTo>
                      <a:cubicBezTo>
                        <a:pt x="-266" y="13352"/>
                        <a:pt x="-2229" y="6088"/>
                        <a:pt x="4959" y="1130"/>
                      </a:cubicBezTo>
                      <a:cubicBezTo>
                        <a:pt x="12119" y="-2214"/>
                        <a:pt x="20825" y="2115"/>
                        <a:pt x="21600" y="9593"/>
                      </a:cubicBezTo>
                      <a:cubicBezTo>
                        <a:pt x="20052" y="9593"/>
                        <a:pt x="18117" y="7625"/>
                        <a:pt x="17343" y="7625"/>
                      </a:cubicBezTo>
                      <a:cubicBezTo>
                        <a:pt x="18117" y="11955"/>
                        <a:pt x="15989" y="10578"/>
                        <a:pt x="14633" y="7823"/>
                      </a:cubicBezTo>
                      <a:cubicBezTo>
                        <a:pt x="15409" y="12743"/>
                        <a:pt x="12505" y="9200"/>
                        <a:pt x="10764" y="8019"/>
                      </a:cubicBezTo>
                      <a:lnTo>
                        <a:pt x="10958" y="7429"/>
                      </a:lnTo>
                      <a:close/>
                    </a:path>
                  </a:pathLst>
                </a:custGeom>
                <a:solidFill>
                  <a:srgbClr val="A18B7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1991" name="図形 3455"/>
                <p:cNvSpPr/>
                <p:nvPr/>
              </p:nvSpPr>
              <p:spPr>
                <a:xfrm>
                  <a:off x="6531309" y="5384541"/>
                  <a:ext cx="554528" cy="493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958" y="864"/>
                      </a:moveTo>
                      <a:cubicBezTo>
                        <a:pt x="-11917" y="11232"/>
                        <a:pt x="18620" y="35424"/>
                        <a:pt x="20855" y="12096"/>
                      </a:cubicBezTo>
                      <a:lnTo>
                        <a:pt x="5958" y="864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1992" name="グループ 4524"/>
              <p:cNvGrpSpPr/>
              <p:nvPr/>
            </p:nvGrpSpPr>
            <p:grpSpPr>
              <a:xfrm>
                <a:off x="9077908" y="1691173"/>
                <a:ext cx="2293776" cy="4199872"/>
                <a:chOff x="9077908" y="1691173"/>
                <a:chExt cx="2293776" cy="4199872"/>
              </a:xfrm>
            </p:grpSpPr>
            <p:grpSp>
              <p:nvGrpSpPr>
                <p:cNvPr id="1993" name="グループ 3483"/>
                <p:cNvGrpSpPr/>
                <p:nvPr/>
              </p:nvGrpSpPr>
              <p:grpSpPr>
                <a:xfrm>
                  <a:off x="9077908" y="1691173"/>
                  <a:ext cx="2293776" cy="4199872"/>
                  <a:chOff x="9077908" y="1691173"/>
                  <a:chExt cx="2293776" cy="4199872"/>
                </a:xfrm>
              </p:grpSpPr>
              <p:sp>
                <p:nvSpPr>
                  <p:cNvPr id="1994" name="図形 3463"/>
                  <p:cNvSpPr/>
                  <p:nvPr/>
                </p:nvSpPr>
                <p:spPr>
                  <a:xfrm>
                    <a:off x="9194541" y="3732245"/>
                    <a:ext cx="2059295" cy="2157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5387" y="583"/>
                        </a:moveTo>
                        <a:cubicBezTo>
                          <a:pt x="3608" y="2205"/>
                          <a:pt x="615" y="2141"/>
                          <a:pt x="51" y="5449"/>
                        </a:cubicBezTo>
                        <a:cubicBezTo>
                          <a:pt x="-356" y="9925"/>
                          <a:pt x="1481" y="10703"/>
                          <a:pt x="2126" y="13622"/>
                        </a:cubicBezTo>
                        <a:lnTo>
                          <a:pt x="1921" y="21600"/>
                        </a:lnTo>
                        <a:lnTo>
                          <a:pt x="20679" y="21600"/>
                        </a:lnTo>
                        <a:cubicBezTo>
                          <a:pt x="21409" y="16346"/>
                          <a:pt x="22331" y="11870"/>
                          <a:pt x="20679" y="5837"/>
                        </a:cubicBezTo>
                        <a:cubicBezTo>
                          <a:pt x="18848" y="389"/>
                          <a:pt x="17145" y="2075"/>
                          <a:pt x="15377" y="194"/>
                        </a:cubicBezTo>
                        <a:lnTo>
                          <a:pt x="9261" y="0"/>
                        </a:lnTo>
                      </a:path>
                    </a:pathLst>
                  </a:custGeom>
                  <a:solidFill>
                    <a:srgbClr val="88A6D3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995" name="図形 3479"/>
                  <p:cNvSpPr/>
                  <p:nvPr/>
                </p:nvSpPr>
                <p:spPr>
                  <a:xfrm>
                    <a:off x="9193936" y="3225366"/>
                    <a:ext cx="559860" cy="847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979" y="0"/>
                        </a:moveTo>
                        <a:cubicBezTo>
                          <a:pt x="2979" y="3927"/>
                          <a:pt x="2979" y="7363"/>
                          <a:pt x="2979" y="9818"/>
                        </a:cubicBezTo>
                        <a:cubicBezTo>
                          <a:pt x="2979" y="12272"/>
                          <a:pt x="0" y="15709"/>
                          <a:pt x="744" y="17181"/>
                        </a:cubicBezTo>
                        <a:cubicBezTo>
                          <a:pt x="1489" y="18654"/>
                          <a:pt x="5958" y="21109"/>
                          <a:pt x="7448" y="19636"/>
                        </a:cubicBezTo>
                        <a:cubicBezTo>
                          <a:pt x="8937" y="18163"/>
                          <a:pt x="11917" y="8345"/>
                          <a:pt x="11917" y="8345"/>
                        </a:cubicBezTo>
                        <a:cubicBezTo>
                          <a:pt x="11917" y="8345"/>
                          <a:pt x="8937" y="19145"/>
                          <a:pt x="9682" y="20618"/>
                        </a:cubicBezTo>
                        <a:cubicBezTo>
                          <a:pt x="10427" y="22090"/>
                          <a:pt x="18620" y="20127"/>
                          <a:pt x="20110" y="19145"/>
                        </a:cubicBezTo>
                        <a:cubicBezTo>
                          <a:pt x="21600" y="18163"/>
                          <a:pt x="21600" y="15709"/>
                          <a:pt x="20855" y="12763"/>
                        </a:cubicBezTo>
                        <a:cubicBezTo>
                          <a:pt x="20110" y="9818"/>
                          <a:pt x="16386" y="5890"/>
                          <a:pt x="12662" y="1472"/>
                        </a:cubicBezTo>
                      </a:path>
                    </a:pathLst>
                  </a:custGeom>
                  <a:solidFill>
                    <a:srgbClr val="8F7961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996" name="図形 3468"/>
                  <p:cNvSpPr/>
                  <p:nvPr/>
                </p:nvSpPr>
                <p:spPr>
                  <a:xfrm>
                    <a:off x="9775789" y="3829439"/>
                    <a:ext cx="820527" cy="4859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0"/>
                        </a:moveTo>
                        <a:cubicBezTo>
                          <a:pt x="16912" y="6624"/>
                          <a:pt x="15572" y="22464"/>
                          <a:pt x="10047" y="21600"/>
                        </a:cubicBezTo>
                        <a:cubicBezTo>
                          <a:pt x="4019" y="21600"/>
                          <a:pt x="502" y="10368"/>
                          <a:pt x="0" y="864"/>
                        </a:cubicBez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F7E3B2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997" name="楕円 3458"/>
                  <p:cNvSpPr/>
                  <p:nvPr/>
                </p:nvSpPr>
                <p:spPr>
                  <a:xfrm>
                    <a:off x="9114923" y="1946745"/>
                    <a:ext cx="2059117" cy="2059117"/>
                  </a:xfrm>
                  <a:prstGeom prst="ellipse">
                    <a:avLst/>
                  </a:pr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998" name="図形 3464"/>
                  <p:cNvSpPr/>
                  <p:nvPr/>
                </p:nvSpPr>
                <p:spPr>
                  <a:xfrm>
                    <a:off x="9311173" y="4237653"/>
                    <a:ext cx="214556" cy="7984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526"/>
                        </a:moveTo>
                        <a:lnTo>
                          <a:pt x="9818" y="21600"/>
                        </a:lnTo>
                        <a:lnTo>
                          <a:pt x="1963" y="17385"/>
                        </a:lnTo>
                        <a:cubicBezTo>
                          <a:pt x="1963" y="15804"/>
                          <a:pt x="3927" y="14751"/>
                          <a:pt x="3927" y="13170"/>
                        </a:cubicBezTo>
                        <a:lnTo>
                          <a:pt x="21600" y="526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1999" name="図形 3467"/>
                  <p:cNvSpPr/>
                  <p:nvPr/>
                </p:nvSpPr>
                <p:spPr>
                  <a:xfrm>
                    <a:off x="9933355" y="4507720"/>
                    <a:ext cx="934893" cy="1323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317"/>
                        </a:moveTo>
                        <a:lnTo>
                          <a:pt x="6300" y="21600"/>
                        </a:lnTo>
                        <a:lnTo>
                          <a:pt x="450" y="21600"/>
                        </a:lnTo>
                        <a:lnTo>
                          <a:pt x="21600" y="317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000" name="図形 3482"/>
                  <p:cNvSpPr/>
                  <p:nvPr/>
                </p:nvSpPr>
                <p:spPr>
                  <a:xfrm>
                    <a:off x="9542522" y="3790549"/>
                    <a:ext cx="1265437" cy="8164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4500" y="4114"/>
                        </a:moveTo>
                        <a:lnTo>
                          <a:pt x="9300" y="12857"/>
                        </a:lnTo>
                        <a:lnTo>
                          <a:pt x="15600" y="0"/>
                        </a:lnTo>
                        <a:lnTo>
                          <a:pt x="21600" y="4114"/>
                        </a:lnTo>
                        <a:lnTo>
                          <a:pt x="11400" y="21600"/>
                        </a:lnTo>
                        <a:lnTo>
                          <a:pt x="8700" y="13886"/>
                        </a:lnTo>
                        <a:lnTo>
                          <a:pt x="4500" y="18514"/>
                        </a:lnTo>
                        <a:lnTo>
                          <a:pt x="0" y="11314"/>
                        </a:lnTo>
                        <a:lnTo>
                          <a:pt x="2687" y="515"/>
                        </a:lnTo>
                      </a:path>
                    </a:pathLst>
                  </a:custGeom>
                  <a:solidFill>
                    <a:schemeClr val="bg1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001" name="図形 3469"/>
                  <p:cNvSpPr/>
                  <p:nvPr/>
                </p:nvSpPr>
                <p:spPr>
                  <a:xfrm>
                    <a:off x="10749643" y="5423418"/>
                    <a:ext cx="312435" cy="4676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900"/>
                        </a:moveTo>
                        <a:lnTo>
                          <a:pt x="1350" y="21600"/>
                        </a:lnTo>
                        <a:lnTo>
                          <a:pt x="13500" y="21600"/>
                        </a:lnTo>
                        <a:lnTo>
                          <a:pt x="21600" y="900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002" name="図形 3470"/>
                  <p:cNvSpPr/>
                  <p:nvPr/>
                </p:nvSpPr>
                <p:spPr>
                  <a:xfrm>
                    <a:off x="9369490" y="2799184"/>
                    <a:ext cx="272781" cy="5259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6971" y="800"/>
                        </a:moveTo>
                        <a:lnTo>
                          <a:pt x="1542" y="17600"/>
                        </a:lnTo>
                        <a:lnTo>
                          <a:pt x="21600" y="21600"/>
                        </a:lnTo>
                        <a:lnTo>
                          <a:pt x="16971" y="800"/>
                        </a:lnTo>
                        <a:close/>
                      </a:path>
                    </a:pathLst>
                  </a:custGeom>
                  <a:solidFill>
                    <a:srgbClr val="F6D7A5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003" name="楕円 3471"/>
                  <p:cNvSpPr/>
                  <p:nvPr/>
                </p:nvSpPr>
                <p:spPr>
                  <a:xfrm>
                    <a:off x="9227861" y="2897746"/>
                    <a:ext cx="177120" cy="177120"/>
                  </a:xfrm>
                  <a:prstGeom prst="ellipse">
                    <a:avLst/>
                  </a:prstGeom>
                  <a:solidFill>
                    <a:srgbClr val="404040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004" name="楕円 3472"/>
                  <p:cNvSpPr/>
                  <p:nvPr/>
                </p:nvSpPr>
                <p:spPr>
                  <a:xfrm>
                    <a:off x="10082985" y="3060451"/>
                    <a:ext cx="177120" cy="177120"/>
                  </a:xfrm>
                  <a:prstGeom prst="ellipse">
                    <a:avLst/>
                  </a:prstGeom>
                  <a:solidFill>
                    <a:srgbClr val="404040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005" name="図形 3473"/>
                  <p:cNvSpPr/>
                  <p:nvPr/>
                </p:nvSpPr>
                <p:spPr>
                  <a:xfrm>
                    <a:off x="9763887" y="3570638"/>
                    <a:ext cx="343272" cy="181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0" y="2147"/>
                        </a:moveTo>
                        <a:lnTo>
                          <a:pt x="21600" y="-1"/>
                        </a:lnTo>
                        <a:cubicBezTo>
                          <a:pt x="21221" y="10778"/>
                          <a:pt x="17811" y="18681"/>
                          <a:pt x="10611" y="21465"/>
                        </a:cubicBezTo>
                        <a:cubicBezTo>
                          <a:pt x="5305" y="22896"/>
                          <a:pt x="1137" y="15089"/>
                          <a:pt x="0" y="2147"/>
                        </a:cubicBezTo>
                        <a:close/>
                      </a:path>
                    </a:pathLst>
                  </a:custGeom>
                  <a:solidFill>
                    <a:srgbClr val="AF4B41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006" name="図形 3476"/>
                  <p:cNvSpPr/>
                  <p:nvPr/>
                </p:nvSpPr>
                <p:spPr>
                  <a:xfrm>
                    <a:off x="9077908" y="1807806"/>
                    <a:ext cx="1321837" cy="10302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4222"/>
                        </a:moveTo>
                        <a:cubicBezTo>
                          <a:pt x="14679" y="10015"/>
                          <a:pt x="5718" y="11004"/>
                          <a:pt x="838" y="21600"/>
                        </a:cubicBezTo>
                        <a:cubicBezTo>
                          <a:pt x="-1075" y="12692"/>
                          <a:pt x="200" y="9589"/>
                          <a:pt x="3708" y="4325"/>
                        </a:cubicBezTo>
                        <a:cubicBezTo>
                          <a:pt x="11049" y="-5394"/>
                          <a:pt x="17348" y="4220"/>
                          <a:pt x="21600" y="4222"/>
                        </a:cubicBezTo>
                        <a:close/>
                      </a:path>
                    </a:pathLst>
                  </a:custGeom>
                  <a:solidFill>
                    <a:srgbClr val="8F7961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007" name="図形 3474"/>
                  <p:cNvSpPr/>
                  <p:nvPr/>
                </p:nvSpPr>
                <p:spPr>
                  <a:xfrm>
                    <a:off x="9272296" y="1691173"/>
                    <a:ext cx="2099388" cy="24116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235" y="3641"/>
                        </a:moveTo>
                        <a:cubicBezTo>
                          <a:pt x="-3732" y="7531"/>
                          <a:pt x="7448" y="12861"/>
                          <a:pt x="12495" y="12121"/>
                        </a:cubicBezTo>
                        <a:lnTo>
                          <a:pt x="12495" y="16487"/>
                        </a:lnTo>
                        <a:cubicBezTo>
                          <a:pt x="13492" y="14041"/>
                          <a:pt x="16082" y="14217"/>
                          <a:pt x="15283" y="17187"/>
                        </a:cubicBezTo>
                        <a:cubicBezTo>
                          <a:pt x="12296" y="16663"/>
                          <a:pt x="11400" y="22112"/>
                          <a:pt x="12096" y="21556"/>
                        </a:cubicBezTo>
                        <a:cubicBezTo>
                          <a:pt x="14200" y="21904"/>
                          <a:pt x="14487" y="19925"/>
                          <a:pt x="15682" y="19109"/>
                        </a:cubicBezTo>
                        <a:cubicBezTo>
                          <a:pt x="15855" y="19823"/>
                          <a:pt x="15200" y="20719"/>
                          <a:pt x="16200" y="21251"/>
                        </a:cubicBezTo>
                        <a:cubicBezTo>
                          <a:pt x="17920" y="21285"/>
                          <a:pt x="17675" y="19051"/>
                          <a:pt x="18273" y="17886"/>
                        </a:cubicBezTo>
                        <a:cubicBezTo>
                          <a:pt x="18200" y="20893"/>
                          <a:pt x="19400" y="21600"/>
                          <a:pt x="19667" y="19284"/>
                        </a:cubicBezTo>
                        <a:cubicBezTo>
                          <a:pt x="25840" y="10904"/>
                          <a:pt x="16492" y="-7908"/>
                          <a:pt x="1235" y="3641"/>
                        </a:cubicBezTo>
                        <a:close/>
                      </a:path>
                    </a:pathLst>
                  </a:custGeom>
                  <a:solidFill>
                    <a:srgbClr val="8F7961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</p:grpSp>
        </p:grpSp>
        <p:sp>
          <p:nvSpPr>
            <p:cNvPr id="2008" name="楕円 4572"/>
            <p:cNvSpPr/>
            <p:nvPr/>
          </p:nvSpPr>
          <p:spPr>
            <a:xfrm>
              <a:off x="5402672" y="1819684"/>
              <a:ext cx="62058" cy="62058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009" name="楕円 4573"/>
            <p:cNvSpPr/>
            <p:nvPr/>
          </p:nvSpPr>
          <p:spPr>
            <a:xfrm>
              <a:off x="6061243" y="1835734"/>
              <a:ext cx="62058" cy="62058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2010" name="グループ 4532"/>
          <p:cNvGrpSpPr/>
          <p:nvPr/>
        </p:nvGrpSpPr>
        <p:grpSpPr>
          <a:xfrm>
            <a:off x="5102296" y="3525184"/>
            <a:ext cx="1308122" cy="859218"/>
            <a:chOff x="5116612" y="3523963"/>
            <a:chExt cx="1308122" cy="859218"/>
          </a:xfrm>
        </p:grpSpPr>
        <p:grpSp>
          <p:nvGrpSpPr>
            <p:cNvPr id="2011" name="グループ 4576"/>
            <p:cNvGrpSpPr/>
            <p:nvPr/>
          </p:nvGrpSpPr>
          <p:grpSpPr>
            <a:xfrm>
              <a:off x="5116612" y="3601312"/>
              <a:ext cx="623938" cy="781869"/>
              <a:chOff x="4805935" y="2149069"/>
              <a:chExt cx="3714331" cy="4654502"/>
            </a:xfrm>
          </p:grpSpPr>
          <p:sp>
            <p:nvSpPr>
              <p:cNvPr id="2012" name="図形 16488"/>
              <p:cNvSpPr/>
              <p:nvPr/>
            </p:nvSpPr>
            <p:spPr>
              <a:xfrm>
                <a:off x="6846479" y="2726234"/>
                <a:ext cx="1053945" cy="228361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030" y="0"/>
                    </a:moveTo>
                    <a:cubicBezTo>
                      <a:pt x="12751" y="5697"/>
                      <a:pt x="14643" y="8782"/>
                      <a:pt x="15707" y="9732"/>
                    </a:cubicBezTo>
                    <a:cubicBezTo>
                      <a:pt x="19739" y="14716"/>
                      <a:pt x="30026" y="20413"/>
                      <a:pt x="7714" y="20888"/>
                    </a:cubicBezTo>
                    <a:lnTo>
                      <a:pt x="0" y="21600"/>
                    </a:lnTo>
                  </a:path>
                </a:pathLst>
              </a:custGeom>
              <a:solidFill>
                <a:srgbClr val="A18B7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13" name="図形 16373"/>
              <p:cNvSpPr/>
              <p:nvPr/>
            </p:nvSpPr>
            <p:spPr>
              <a:xfrm>
                <a:off x="5304356" y="4536524"/>
                <a:ext cx="2626664" cy="226704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238" y="247"/>
                    </a:moveTo>
                    <a:lnTo>
                      <a:pt x="17061" y="2256"/>
                    </a:lnTo>
                    <a:cubicBezTo>
                      <a:pt x="19927" y="3511"/>
                      <a:pt x="19211" y="6524"/>
                      <a:pt x="19927" y="9035"/>
                    </a:cubicBezTo>
                    <a:lnTo>
                      <a:pt x="21600" y="21337"/>
                    </a:lnTo>
                    <a:lnTo>
                      <a:pt x="1938" y="21600"/>
                    </a:lnTo>
                    <a:cubicBezTo>
                      <a:pt x="-689" y="14570"/>
                      <a:pt x="-1334" y="5520"/>
                      <a:pt x="4398" y="-4"/>
                    </a:cubicBezTo>
                    <a:lnTo>
                      <a:pt x="13238" y="247"/>
                    </a:lnTo>
                    <a:close/>
                  </a:path>
                </a:pathLst>
              </a:custGeom>
              <a:solidFill>
                <a:srgbClr val="3D4E7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14" name="図形 16372"/>
              <p:cNvSpPr/>
              <p:nvPr/>
            </p:nvSpPr>
            <p:spPr>
              <a:xfrm>
                <a:off x="6174963" y="4471632"/>
                <a:ext cx="696493" cy="5172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800" y="3085"/>
                    </a:moveTo>
                    <a:cubicBezTo>
                      <a:pt x="20800" y="7714"/>
                      <a:pt x="20800" y="13885"/>
                      <a:pt x="20800" y="18514"/>
                    </a:cubicBezTo>
                    <a:cubicBezTo>
                      <a:pt x="13600" y="20057"/>
                      <a:pt x="-3200" y="27771"/>
                      <a:pt x="800" y="3085"/>
                    </a:cubicBezTo>
                    <a:cubicBezTo>
                      <a:pt x="7200" y="3085"/>
                      <a:pt x="12800" y="3085"/>
                      <a:pt x="18400" y="1542"/>
                    </a:cubicBezTo>
                    <a:close/>
                  </a:path>
                </a:pathLst>
              </a:custGeom>
              <a:solidFill>
                <a:srgbClr val="F8E5B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15" name="楕円 16368"/>
              <p:cNvSpPr/>
              <p:nvPr/>
            </p:nvSpPr>
            <p:spPr>
              <a:xfrm>
                <a:off x="5282817" y="2657686"/>
                <a:ext cx="2112488" cy="197905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1321"/>
                    </a:moveTo>
                    <a:cubicBezTo>
                      <a:pt x="0" y="5068"/>
                      <a:pt x="5149" y="0"/>
                      <a:pt x="11502" y="0"/>
                    </a:cubicBezTo>
                    <a:cubicBezTo>
                      <a:pt x="17855" y="0"/>
                      <a:pt x="21589" y="3577"/>
                      <a:pt x="21589" y="9829"/>
                    </a:cubicBezTo>
                    <a:cubicBezTo>
                      <a:pt x="21589" y="9829"/>
                      <a:pt x="21977" y="17912"/>
                      <a:pt x="17519" y="20360"/>
                    </a:cubicBezTo>
                    <a:cubicBezTo>
                      <a:pt x="15602" y="22247"/>
                      <a:pt x="10280" y="21414"/>
                      <a:pt x="10280" y="21414"/>
                    </a:cubicBezTo>
                    <a:cubicBezTo>
                      <a:pt x="3927" y="21414"/>
                      <a:pt x="0" y="17574"/>
                      <a:pt x="0" y="11321"/>
                    </a:cubicBezTo>
                    <a:lnTo>
                      <a:pt x="0" y="11321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16" name="楕円 3505"/>
              <p:cNvSpPr/>
              <p:nvPr/>
            </p:nvSpPr>
            <p:spPr>
              <a:xfrm>
                <a:off x="5637644" y="3734233"/>
                <a:ext cx="517963" cy="517963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17" name="楕円 3506"/>
              <p:cNvSpPr/>
              <p:nvPr/>
            </p:nvSpPr>
            <p:spPr>
              <a:xfrm>
                <a:off x="6883576" y="3591598"/>
                <a:ext cx="528339" cy="528339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18" name="図形 16487"/>
              <p:cNvSpPr/>
              <p:nvPr/>
            </p:nvSpPr>
            <p:spPr>
              <a:xfrm>
                <a:off x="4805935" y="2149069"/>
                <a:ext cx="2631127" cy="289791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751" y="2126"/>
                    </a:moveTo>
                    <a:cubicBezTo>
                      <a:pt x="23041" y="3264"/>
                      <a:pt x="22398" y="10473"/>
                      <a:pt x="17677" y="6109"/>
                    </a:cubicBezTo>
                    <a:cubicBezTo>
                      <a:pt x="17033" y="7816"/>
                      <a:pt x="12316" y="8576"/>
                      <a:pt x="12102" y="6109"/>
                    </a:cubicBezTo>
                    <a:cubicBezTo>
                      <a:pt x="11459" y="8196"/>
                      <a:pt x="8240" y="8955"/>
                      <a:pt x="7171" y="6679"/>
                    </a:cubicBezTo>
                    <a:cubicBezTo>
                      <a:pt x="6096" y="9144"/>
                      <a:pt x="7550" y="17465"/>
                      <a:pt x="10207" y="18951"/>
                    </a:cubicBezTo>
                    <a:cubicBezTo>
                      <a:pt x="10207" y="18951"/>
                      <a:pt x="7094" y="20994"/>
                      <a:pt x="6938" y="21554"/>
                    </a:cubicBezTo>
                    <a:cubicBezTo>
                      <a:pt x="5521" y="21801"/>
                      <a:pt x="3672" y="21019"/>
                      <a:pt x="3672" y="21019"/>
                    </a:cubicBezTo>
                    <a:cubicBezTo>
                      <a:pt x="3672" y="21019"/>
                      <a:pt x="-1475" y="19636"/>
                      <a:pt x="405" y="18065"/>
                    </a:cubicBezTo>
                    <a:cubicBezTo>
                      <a:pt x="2451" y="15316"/>
                      <a:pt x="3286" y="6874"/>
                      <a:pt x="3286" y="6874"/>
                    </a:cubicBezTo>
                    <a:cubicBezTo>
                      <a:pt x="3730" y="-187"/>
                      <a:pt x="10283" y="851"/>
                      <a:pt x="10283" y="851"/>
                    </a:cubicBezTo>
                    <a:cubicBezTo>
                      <a:pt x="12643" y="-1046"/>
                      <a:pt x="17677" y="421"/>
                      <a:pt x="19393" y="2504"/>
                    </a:cubicBezTo>
                    <a:lnTo>
                      <a:pt x="18751" y="2126"/>
                    </a:lnTo>
                    <a:close/>
                  </a:path>
                </a:pathLst>
              </a:custGeom>
              <a:solidFill>
                <a:srgbClr val="A18B7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19" name="図形 16369"/>
              <p:cNvSpPr/>
              <p:nvPr/>
            </p:nvSpPr>
            <p:spPr>
              <a:xfrm>
                <a:off x="5287663" y="3961588"/>
                <a:ext cx="803242" cy="178043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541" y="11298"/>
                    </a:moveTo>
                    <a:cubicBezTo>
                      <a:pt x="0" y="11298"/>
                      <a:pt x="-4180" y="2326"/>
                      <a:pt x="6967" y="332"/>
                    </a:cubicBezTo>
                    <a:cubicBezTo>
                      <a:pt x="14632" y="-664"/>
                      <a:pt x="15329" y="2658"/>
                      <a:pt x="14632" y="5316"/>
                    </a:cubicBezTo>
                    <a:cubicBezTo>
                      <a:pt x="27870" y="6978"/>
                      <a:pt x="16722" y="16283"/>
                      <a:pt x="20206" y="21267"/>
                    </a:cubicBezTo>
                    <a:cubicBezTo>
                      <a:pt x="4877" y="22929"/>
                      <a:pt x="4877" y="16283"/>
                      <a:pt x="9754" y="11630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20" name="楕円 16378"/>
              <p:cNvSpPr/>
              <p:nvPr/>
            </p:nvSpPr>
            <p:spPr>
              <a:xfrm>
                <a:off x="6406007" y="4034525"/>
                <a:ext cx="313567" cy="193314"/>
              </a:xfrm>
              <a:prstGeom prst="ellipse">
                <a:avLst/>
              </a:prstGeom>
              <a:solidFill>
                <a:srgbClr val="CD635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21" name="図形 16379"/>
              <p:cNvSpPr/>
              <p:nvPr/>
            </p:nvSpPr>
            <p:spPr>
              <a:xfrm>
                <a:off x="6461627" y="3330256"/>
                <a:ext cx="340355" cy="51994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61" y="1136"/>
                    </a:moveTo>
                    <a:lnTo>
                      <a:pt x="6646" y="21600"/>
                    </a:lnTo>
                    <a:lnTo>
                      <a:pt x="21600" y="20463"/>
                    </a:lnTo>
                    <a:lnTo>
                      <a:pt x="1661" y="1136"/>
                    </a:lnTo>
                    <a:close/>
                  </a:path>
                </a:pathLst>
              </a:cu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22" name="楕円 16380"/>
              <p:cNvSpPr/>
              <p:nvPr/>
            </p:nvSpPr>
            <p:spPr>
              <a:xfrm rot="20460000">
                <a:off x="5937915" y="3466151"/>
                <a:ext cx="219181" cy="144145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23" name="楕円 16381"/>
              <p:cNvSpPr/>
              <p:nvPr/>
            </p:nvSpPr>
            <p:spPr>
              <a:xfrm rot="1080000">
                <a:off x="6923925" y="3351543"/>
                <a:ext cx="219181" cy="144145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24" name="図形 16385"/>
              <p:cNvSpPr/>
              <p:nvPr/>
            </p:nvSpPr>
            <p:spPr>
              <a:xfrm>
                <a:off x="4918010" y="4976326"/>
                <a:ext cx="1263520" cy="18272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403" y="-5"/>
                    </a:moveTo>
                    <a:lnTo>
                      <a:pt x="21469" y="3891"/>
                    </a:lnTo>
                    <a:cubicBezTo>
                      <a:pt x="22355" y="11033"/>
                      <a:pt x="18492" y="16731"/>
                      <a:pt x="13625" y="21600"/>
                    </a:cubicBezTo>
                    <a:lnTo>
                      <a:pt x="0" y="21600"/>
                    </a:lnTo>
                    <a:cubicBezTo>
                      <a:pt x="1771" y="14131"/>
                      <a:pt x="2877" y="5838"/>
                      <a:pt x="9960" y="644"/>
                    </a:cubicBezTo>
                    <a:lnTo>
                      <a:pt x="10403" y="-5"/>
                    </a:lnTo>
                    <a:close/>
                  </a:path>
                </a:pathLst>
              </a:custGeom>
              <a:solidFill>
                <a:srgbClr val="3D4E7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25" name="図形 16389"/>
              <p:cNvSpPr/>
              <p:nvPr/>
            </p:nvSpPr>
            <p:spPr>
              <a:xfrm>
                <a:off x="5731936" y="5326599"/>
                <a:ext cx="757363" cy="144591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641" y="372"/>
                    </a:moveTo>
                    <a:lnTo>
                      <a:pt x="17875" y="4841"/>
                    </a:lnTo>
                    <a:lnTo>
                      <a:pt x="744" y="21600"/>
                    </a:lnTo>
                    <a:lnTo>
                      <a:pt x="6703" y="21227"/>
                    </a:lnTo>
                    <a:lnTo>
                      <a:pt x="21600" y="4096"/>
                    </a:lnTo>
                    <a:lnTo>
                      <a:pt x="15641" y="372"/>
                    </a:lnTo>
                    <a:close/>
                  </a:path>
                </a:pathLst>
              </a:custGeom>
              <a:solidFill>
                <a:srgbClr val="36466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26" name="図形 16483"/>
              <p:cNvSpPr/>
              <p:nvPr/>
            </p:nvSpPr>
            <p:spPr>
              <a:xfrm>
                <a:off x="7122522" y="5261069"/>
                <a:ext cx="553716" cy="149910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81" y="348"/>
                    </a:moveTo>
                    <a:lnTo>
                      <a:pt x="9818" y="21600"/>
                    </a:lnTo>
                    <a:lnTo>
                      <a:pt x="21600" y="21251"/>
                    </a:lnTo>
                    <a:cubicBezTo>
                      <a:pt x="20618" y="20903"/>
                      <a:pt x="19636" y="20206"/>
                      <a:pt x="18654" y="19858"/>
                    </a:cubicBezTo>
                    <a:lnTo>
                      <a:pt x="981" y="348"/>
                    </a:lnTo>
                    <a:close/>
                  </a:path>
                </a:pathLst>
              </a:custGeom>
              <a:solidFill>
                <a:srgbClr val="36466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27" name="楕円 3509"/>
              <p:cNvSpPr/>
              <p:nvPr/>
            </p:nvSpPr>
            <p:spPr>
              <a:xfrm rot="14040000">
                <a:off x="7709889" y="1995374"/>
                <a:ext cx="357439" cy="7199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4094"/>
                    </a:moveTo>
                    <a:cubicBezTo>
                      <a:pt x="0" y="9948"/>
                      <a:pt x="8640" y="-306"/>
                      <a:pt x="10491" y="0"/>
                    </a:cubicBezTo>
                    <a:cubicBezTo>
                      <a:pt x="12343" y="0"/>
                      <a:pt x="21600" y="9948"/>
                      <a:pt x="21600" y="14094"/>
                    </a:cubicBezTo>
                    <a:cubicBezTo>
                      <a:pt x="21600" y="18239"/>
                      <a:pt x="16765" y="21600"/>
                      <a:pt x="10800" y="21600"/>
                    </a:cubicBezTo>
                    <a:cubicBezTo>
                      <a:pt x="4835" y="21600"/>
                      <a:pt x="0" y="18239"/>
                      <a:pt x="0" y="14094"/>
                    </a:cubicBezTo>
                    <a:close/>
                  </a:path>
                </a:pathLst>
              </a:custGeom>
              <a:solidFill>
                <a:srgbClr val="75BFE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28" name="楕円 3510"/>
              <p:cNvSpPr/>
              <p:nvPr/>
            </p:nvSpPr>
            <p:spPr>
              <a:xfrm rot="16140000">
                <a:off x="7981555" y="2551218"/>
                <a:ext cx="357439" cy="7199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4094"/>
                    </a:moveTo>
                    <a:cubicBezTo>
                      <a:pt x="0" y="9948"/>
                      <a:pt x="8640" y="-306"/>
                      <a:pt x="10491" y="0"/>
                    </a:cubicBezTo>
                    <a:cubicBezTo>
                      <a:pt x="12343" y="0"/>
                      <a:pt x="21600" y="9948"/>
                      <a:pt x="21600" y="14094"/>
                    </a:cubicBezTo>
                    <a:cubicBezTo>
                      <a:pt x="21600" y="18239"/>
                      <a:pt x="16765" y="21600"/>
                      <a:pt x="10800" y="21600"/>
                    </a:cubicBezTo>
                    <a:cubicBezTo>
                      <a:pt x="4835" y="21600"/>
                      <a:pt x="0" y="18239"/>
                      <a:pt x="0" y="14094"/>
                    </a:cubicBezTo>
                    <a:close/>
                  </a:path>
                </a:pathLst>
              </a:custGeom>
              <a:solidFill>
                <a:srgbClr val="75BFE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029" name="図形 4605"/>
            <p:cNvSpPr/>
            <p:nvPr/>
          </p:nvSpPr>
          <p:spPr>
            <a:xfrm>
              <a:off x="5777034" y="3523963"/>
              <a:ext cx="647700" cy="647700"/>
            </a:xfrm>
            <a:prstGeom prst="wedgeEllipseCallout">
              <a:avLst>
                <a:gd name="adj1" fmla="val -60122"/>
                <a:gd name="adj2" fmla="val 41728"/>
              </a:avLst>
            </a:prstGeom>
            <a:solidFill>
              <a:srgbClr val="C7E5F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030" name="グループ 4594"/>
            <p:cNvGrpSpPr/>
            <p:nvPr/>
          </p:nvGrpSpPr>
          <p:grpSpPr>
            <a:xfrm>
              <a:off x="5946871" y="3686254"/>
              <a:ext cx="367055" cy="321884"/>
              <a:chOff x="12234921" y="1159037"/>
              <a:chExt cx="3080274" cy="2701201"/>
            </a:xfrm>
          </p:grpSpPr>
          <p:sp>
            <p:nvSpPr>
              <p:cNvPr id="2031" name="楕円 3513"/>
              <p:cNvSpPr/>
              <p:nvPr/>
            </p:nvSpPr>
            <p:spPr>
              <a:xfrm>
                <a:off x="12492024" y="1399592"/>
                <a:ext cx="2614082" cy="2460646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32" name="楕円 3514"/>
              <p:cNvSpPr/>
              <p:nvPr/>
            </p:nvSpPr>
            <p:spPr>
              <a:xfrm>
                <a:off x="12234921" y="2444983"/>
                <a:ext cx="751078" cy="751078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33" name="楕円 3515"/>
              <p:cNvSpPr/>
              <p:nvPr/>
            </p:nvSpPr>
            <p:spPr>
              <a:xfrm>
                <a:off x="14564117" y="2444983"/>
                <a:ext cx="751078" cy="751078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34" name="楕円 3516"/>
              <p:cNvSpPr/>
              <p:nvPr/>
            </p:nvSpPr>
            <p:spPr>
              <a:xfrm>
                <a:off x="12985999" y="2777530"/>
                <a:ext cx="215900" cy="215900"/>
              </a:xfrm>
              <a:prstGeom prst="ellipse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35" name="楕円 3517"/>
              <p:cNvSpPr/>
              <p:nvPr/>
            </p:nvSpPr>
            <p:spPr>
              <a:xfrm>
                <a:off x="14348217" y="2820522"/>
                <a:ext cx="215900" cy="215900"/>
              </a:xfrm>
              <a:prstGeom prst="ellipse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36" name="図形 3518"/>
              <p:cNvSpPr/>
              <p:nvPr/>
            </p:nvSpPr>
            <p:spPr>
              <a:xfrm>
                <a:off x="13704336" y="2740867"/>
                <a:ext cx="160149" cy="289226"/>
              </a:xfrm>
              <a:prstGeom prst="triangle">
                <a:avLst/>
              </a:pr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37" name="図形 3519"/>
              <p:cNvSpPr/>
              <p:nvPr/>
            </p:nvSpPr>
            <p:spPr>
              <a:xfrm>
                <a:off x="13541972" y="3347464"/>
                <a:ext cx="484877" cy="15602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5228"/>
                    </a:moveTo>
                    <a:lnTo>
                      <a:pt x="3881" y="0"/>
                    </a:lnTo>
                    <a:cubicBezTo>
                      <a:pt x="6074" y="12025"/>
                      <a:pt x="14344" y="12025"/>
                      <a:pt x="18394" y="0"/>
                    </a:cubicBezTo>
                    <a:lnTo>
                      <a:pt x="21600" y="5228"/>
                    </a:lnTo>
                    <a:cubicBezTo>
                      <a:pt x="15356" y="25213"/>
                      <a:pt x="6413" y="28844"/>
                      <a:pt x="0" y="5228"/>
                    </a:cubicBezTo>
                    <a:close/>
                  </a:path>
                </a:pathLst>
              </a:custGeom>
              <a:solidFill>
                <a:srgbClr val="CD635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38" name="図形 3520"/>
              <p:cNvSpPr/>
              <p:nvPr/>
            </p:nvSpPr>
            <p:spPr>
              <a:xfrm>
                <a:off x="12492024" y="1159037"/>
                <a:ext cx="2631343" cy="146519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5553"/>
                    </a:moveTo>
                    <a:cubicBezTo>
                      <a:pt x="895" y="20093"/>
                      <a:pt x="6113" y="22079"/>
                      <a:pt x="6411" y="16121"/>
                    </a:cubicBezTo>
                    <a:cubicBezTo>
                      <a:pt x="6709" y="15553"/>
                      <a:pt x="6859" y="14703"/>
                      <a:pt x="7008" y="14136"/>
                    </a:cubicBezTo>
                    <a:cubicBezTo>
                      <a:pt x="7800" y="23031"/>
                      <a:pt x="10800" y="22459"/>
                      <a:pt x="12674" y="15553"/>
                    </a:cubicBezTo>
                    <a:cubicBezTo>
                      <a:pt x="13718" y="25484"/>
                      <a:pt x="23044" y="22072"/>
                      <a:pt x="21404" y="13278"/>
                    </a:cubicBezTo>
                    <a:cubicBezTo>
                      <a:pt x="19492" y="4450"/>
                      <a:pt x="17874" y="606"/>
                      <a:pt x="10800" y="107"/>
                    </a:cubicBezTo>
                    <a:cubicBezTo>
                      <a:pt x="3057" y="-1029"/>
                      <a:pt x="450" y="6138"/>
                      <a:pt x="0" y="15553"/>
                    </a:cubicBezTo>
                    <a:close/>
                  </a:path>
                </a:pathLst>
              </a:custGeom>
              <a:solidFill>
                <a:srgbClr val="A18B7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39" name="楕円 3521"/>
              <p:cNvSpPr/>
              <p:nvPr/>
            </p:nvSpPr>
            <p:spPr>
              <a:xfrm>
                <a:off x="12727018" y="2985524"/>
                <a:ext cx="517963" cy="517963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40" name="楕円 3522"/>
              <p:cNvSpPr/>
              <p:nvPr/>
            </p:nvSpPr>
            <p:spPr>
              <a:xfrm>
                <a:off x="14348217" y="3009923"/>
                <a:ext cx="517963" cy="517963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pic>
        <p:nvPicPr>
          <p:cNvPr id="2041" name="図 46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60000">
            <a:off x="5971327" y="3899963"/>
            <a:ext cx="704461" cy="618200"/>
          </a:xfrm>
          <a:prstGeom prst="rect">
            <a:avLst/>
          </a:prstGeom>
        </p:spPr>
      </p:pic>
      <p:grpSp>
        <p:nvGrpSpPr>
          <p:cNvPr id="2042" name="グループ 4611"/>
          <p:cNvGrpSpPr/>
          <p:nvPr/>
        </p:nvGrpSpPr>
        <p:grpSpPr>
          <a:xfrm>
            <a:off x="1208919" y="5808133"/>
            <a:ext cx="555027" cy="899389"/>
            <a:chOff x="1261634" y="352006"/>
            <a:chExt cx="111927" cy="181372"/>
          </a:xfrm>
        </p:grpSpPr>
        <p:grpSp>
          <p:nvGrpSpPr>
            <p:cNvPr id="2043" name="グループ 17078"/>
            <p:cNvGrpSpPr/>
            <p:nvPr/>
          </p:nvGrpSpPr>
          <p:grpSpPr>
            <a:xfrm>
              <a:off x="1261634" y="369625"/>
              <a:ext cx="111927" cy="163753"/>
              <a:chOff x="1220989" y="260416"/>
              <a:chExt cx="169873" cy="248528"/>
            </a:xfrm>
          </p:grpSpPr>
          <p:sp>
            <p:nvSpPr>
              <p:cNvPr id="2044" name="図形 17039"/>
              <p:cNvSpPr/>
              <p:nvPr/>
            </p:nvSpPr>
            <p:spPr>
              <a:xfrm>
                <a:off x="1231161" y="336810"/>
                <a:ext cx="139627" cy="11975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199" y="1358"/>
                    </a:moveTo>
                    <a:lnTo>
                      <a:pt x="2570" y="4150"/>
                    </a:lnTo>
                    <a:lnTo>
                      <a:pt x="0" y="8937"/>
                    </a:lnTo>
                    <a:cubicBezTo>
                      <a:pt x="1714" y="8937"/>
                      <a:pt x="3086" y="9005"/>
                      <a:pt x="4114" y="10600"/>
                    </a:cubicBezTo>
                    <a:cubicBezTo>
                      <a:pt x="4114" y="11597"/>
                      <a:pt x="4114" y="14207"/>
                      <a:pt x="3943" y="15204"/>
                    </a:cubicBezTo>
                    <a:cubicBezTo>
                      <a:pt x="-171" y="21387"/>
                      <a:pt x="4799" y="21300"/>
                      <a:pt x="9942" y="20503"/>
                    </a:cubicBezTo>
                    <a:cubicBezTo>
                      <a:pt x="12686" y="21101"/>
                      <a:pt x="15770" y="22297"/>
                      <a:pt x="18685" y="21101"/>
                    </a:cubicBezTo>
                    <a:cubicBezTo>
                      <a:pt x="18685" y="17910"/>
                      <a:pt x="18685" y="14520"/>
                      <a:pt x="17999" y="11529"/>
                    </a:cubicBezTo>
                    <a:cubicBezTo>
                      <a:pt x="19371" y="10931"/>
                      <a:pt x="20571" y="10531"/>
                      <a:pt x="21600" y="9135"/>
                    </a:cubicBezTo>
                    <a:cubicBezTo>
                      <a:pt x="20742" y="7740"/>
                      <a:pt x="20228" y="6145"/>
                      <a:pt x="19542" y="4748"/>
                    </a:cubicBezTo>
                    <a:cubicBezTo>
                      <a:pt x="19199" y="-1433"/>
                      <a:pt x="12514" y="-237"/>
                      <a:pt x="8914" y="959"/>
                    </a:cubicBezTo>
                  </a:path>
                </a:pathLst>
              </a:custGeom>
              <a:solidFill>
                <a:srgbClr val="556FA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45" name="図形 17077"/>
              <p:cNvSpPr/>
              <p:nvPr/>
            </p:nvSpPr>
            <p:spPr>
              <a:xfrm>
                <a:off x="1276595" y="350177"/>
                <a:ext cx="46579" cy="1890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3811"/>
                    </a:moveTo>
                    <a:cubicBezTo>
                      <a:pt x="21085" y="30494"/>
                      <a:pt x="2057" y="25411"/>
                      <a:pt x="514" y="1270"/>
                    </a:cubicBezTo>
                    <a:lnTo>
                      <a:pt x="21600" y="3811"/>
                    </a:lnTo>
                    <a:close/>
                  </a:path>
                </a:pathLst>
              </a:custGeom>
              <a:solidFill>
                <a:srgbClr val="F6DFA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46" name="楕円 17032"/>
              <p:cNvSpPr/>
              <p:nvPr/>
            </p:nvSpPr>
            <p:spPr>
              <a:xfrm>
                <a:off x="1255540" y="269281"/>
                <a:ext cx="90712" cy="90712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47" name="図形 17071"/>
              <p:cNvSpPr/>
              <p:nvPr/>
            </p:nvSpPr>
            <p:spPr>
              <a:xfrm>
                <a:off x="1322834" y="301470"/>
                <a:ext cx="25008" cy="4083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208" y="583"/>
                    </a:moveTo>
                    <a:cubicBezTo>
                      <a:pt x="10330" y="1751"/>
                      <a:pt x="8452" y="2335"/>
                      <a:pt x="6573" y="3502"/>
                    </a:cubicBezTo>
                    <a:cubicBezTo>
                      <a:pt x="-13147" y="3502"/>
                      <a:pt x="21600" y="36194"/>
                      <a:pt x="15026" y="13427"/>
                    </a:cubicBezTo>
                    <a:cubicBezTo>
                      <a:pt x="15965" y="9924"/>
                      <a:pt x="18782" y="8172"/>
                      <a:pt x="20660" y="5254"/>
                    </a:cubicBezTo>
                    <a:lnTo>
                      <a:pt x="12208" y="583"/>
                    </a:lnTo>
                    <a:close/>
                  </a:path>
                </a:pathLst>
              </a:custGeom>
              <a:solidFill>
                <a:srgbClr val="F6DFA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48" name="図形 17040"/>
              <p:cNvSpPr/>
              <p:nvPr/>
            </p:nvSpPr>
            <p:spPr>
              <a:xfrm>
                <a:off x="1253324" y="260416"/>
                <a:ext cx="97792" cy="5826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118" y="2445"/>
                    </a:moveTo>
                    <a:cubicBezTo>
                      <a:pt x="2700" y="2852"/>
                      <a:pt x="0" y="11003"/>
                      <a:pt x="245" y="17932"/>
                    </a:cubicBezTo>
                    <a:cubicBezTo>
                      <a:pt x="1227" y="18339"/>
                      <a:pt x="1963" y="16709"/>
                      <a:pt x="2945" y="16709"/>
                    </a:cubicBezTo>
                    <a:cubicBezTo>
                      <a:pt x="3436" y="8558"/>
                      <a:pt x="10063" y="28935"/>
                      <a:pt x="11290" y="15079"/>
                    </a:cubicBezTo>
                    <a:cubicBezTo>
                      <a:pt x="12763" y="17932"/>
                      <a:pt x="17427" y="26083"/>
                      <a:pt x="17427" y="17524"/>
                    </a:cubicBezTo>
                    <a:cubicBezTo>
                      <a:pt x="18409" y="18339"/>
                      <a:pt x="19145" y="19969"/>
                      <a:pt x="20127" y="20377"/>
                    </a:cubicBezTo>
                    <a:cubicBezTo>
                      <a:pt x="24300" y="12633"/>
                      <a:pt x="19145" y="2037"/>
                      <a:pt x="13745" y="407"/>
                    </a:cubicBezTo>
                    <a:cubicBezTo>
                      <a:pt x="11781" y="815"/>
                      <a:pt x="9327" y="-815"/>
                      <a:pt x="7854" y="2037"/>
                    </a:cubicBezTo>
                    <a:close/>
                  </a:path>
                </a:pathLst>
              </a:custGeom>
              <a:solidFill>
                <a:srgbClr val="A18B7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49" name="図形 17070"/>
              <p:cNvSpPr/>
              <p:nvPr/>
            </p:nvSpPr>
            <p:spPr>
              <a:xfrm>
                <a:off x="1251038" y="304742"/>
                <a:ext cx="21955" cy="3573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651" y="0"/>
                    </a:moveTo>
                    <a:cubicBezTo>
                      <a:pt x="17298" y="2037"/>
                      <a:pt x="17626" y="3981"/>
                      <a:pt x="17626" y="6698"/>
                    </a:cubicBezTo>
                    <a:cubicBezTo>
                      <a:pt x="30594" y="12056"/>
                      <a:pt x="8032" y="25804"/>
                      <a:pt x="5385" y="20372"/>
                    </a:cubicBezTo>
                    <a:cubicBezTo>
                      <a:pt x="-5204" y="17655"/>
                      <a:pt x="5385" y="14939"/>
                      <a:pt x="6709" y="11544"/>
                    </a:cubicBezTo>
                    <a:cubicBezTo>
                      <a:pt x="-5204" y="10185"/>
                      <a:pt x="1414" y="4074"/>
                      <a:pt x="5385" y="0"/>
                    </a:cubicBezTo>
                    <a:lnTo>
                      <a:pt x="14651" y="0"/>
                    </a:lnTo>
                    <a:close/>
                  </a:path>
                </a:pathLst>
              </a:custGeom>
              <a:solidFill>
                <a:srgbClr val="F6DFA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50" name="図形 17033"/>
              <p:cNvSpPr/>
              <p:nvPr/>
            </p:nvSpPr>
            <p:spPr>
              <a:xfrm>
                <a:off x="1330895" y="303634"/>
                <a:ext cx="22163" cy="4917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599" y="8285"/>
                    </a:moveTo>
                    <a:cubicBezTo>
                      <a:pt x="21599" y="5892"/>
                      <a:pt x="21599" y="3499"/>
                      <a:pt x="21599" y="1106"/>
                    </a:cubicBezTo>
                    <a:cubicBezTo>
                      <a:pt x="13066" y="-2243"/>
                      <a:pt x="4532" y="2542"/>
                      <a:pt x="7733" y="6850"/>
                    </a:cubicBezTo>
                    <a:cubicBezTo>
                      <a:pt x="5599" y="6850"/>
                      <a:pt x="3466" y="6850"/>
                      <a:pt x="1333" y="6850"/>
                    </a:cubicBezTo>
                    <a:cubicBezTo>
                      <a:pt x="266" y="8285"/>
                      <a:pt x="-1867" y="12114"/>
                      <a:pt x="3466" y="12593"/>
                    </a:cubicBezTo>
                    <a:cubicBezTo>
                      <a:pt x="3466" y="12593"/>
                      <a:pt x="7679" y="26178"/>
                      <a:pt x="17280" y="19957"/>
                    </a:cubicBezTo>
                    <a:cubicBezTo>
                      <a:pt x="20302" y="19159"/>
                      <a:pt x="21599" y="7806"/>
                      <a:pt x="21599" y="7806"/>
                    </a:cubicBezTo>
                    <a:lnTo>
                      <a:pt x="21599" y="8285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51" name="図形 17034"/>
              <p:cNvSpPr/>
              <p:nvPr/>
            </p:nvSpPr>
            <p:spPr>
              <a:xfrm>
                <a:off x="1240731" y="300310"/>
                <a:ext cx="26984" cy="3958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600" y="13200"/>
                    </a:moveTo>
                    <a:cubicBezTo>
                      <a:pt x="-9000" y="600"/>
                      <a:pt x="18900" y="-6000"/>
                      <a:pt x="16200" y="9600"/>
                    </a:cubicBezTo>
                    <a:cubicBezTo>
                      <a:pt x="29700" y="9600"/>
                      <a:pt x="13500" y="26400"/>
                      <a:pt x="3600" y="19800"/>
                    </a:cubicBezTo>
                    <a:cubicBezTo>
                      <a:pt x="2700" y="18000"/>
                      <a:pt x="2700" y="15600"/>
                      <a:pt x="2700" y="13800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52" name="図形 17037"/>
              <p:cNvSpPr/>
              <p:nvPr/>
            </p:nvSpPr>
            <p:spPr>
              <a:xfrm>
                <a:off x="1220989" y="322434"/>
                <a:ext cx="49143" cy="6365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272" y="378"/>
                    </a:moveTo>
                    <a:cubicBezTo>
                      <a:pt x="14727" y="3031"/>
                      <a:pt x="18163" y="4547"/>
                      <a:pt x="21109" y="6821"/>
                    </a:cubicBezTo>
                    <a:cubicBezTo>
                      <a:pt x="24545" y="15915"/>
                      <a:pt x="12272" y="24631"/>
                      <a:pt x="1472" y="20842"/>
                    </a:cubicBezTo>
                    <a:cubicBezTo>
                      <a:pt x="-1963" y="13642"/>
                      <a:pt x="3436" y="6063"/>
                      <a:pt x="9818" y="1136"/>
                    </a:cubicBezTo>
                    <a:close/>
                  </a:path>
                </a:pathLst>
              </a:custGeom>
              <a:solidFill>
                <a:srgbClr val="6079A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53" name="図形 17038"/>
              <p:cNvSpPr/>
              <p:nvPr/>
            </p:nvSpPr>
            <p:spPr>
              <a:xfrm>
                <a:off x="1336436" y="332446"/>
                <a:ext cx="42109" cy="6101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-1" y="3130"/>
                    </a:moveTo>
                    <a:cubicBezTo>
                      <a:pt x="3438" y="2739"/>
                      <a:pt x="6304" y="1174"/>
                      <a:pt x="9170" y="-1"/>
                    </a:cubicBezTo>
                    <a:cubicBezTo>
                      <a:pt x="30949" y="7828"/>
                      <a:pt x="21206" y="36790"/>
                      <a:pt x="2866" y="11350"/>
                    </a:cubicBezTo>
                    <a:cubicBezTo>
                      <a:pt x="-573" y="7045"/>
                      <a:pt x="1146" y="4305"/>
                      <a:pt x="-1" y="3522"/>
                    </a:cubicBezTo>
                    <a:lnTo>
                      <a:pt x="-1" y="3130"/>
                    </a:lnTo>
                    <a:close/>
                  </a:path>
                </a:pathLst>
              </a:custGeom>
              <a:solidFill>
                <a:srgbClr val="6079A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54" name="図形 17069"/>
              <p:cNvSpPr/>
              <p:nvPr/>
            </p:nvSpPr>
            <p:spPr>
              <a:xfrm>
                <a:off x="1235680" y="477615"/>
                <a:ext cx="46368" cy="2179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057" y="16200"/>
                    </a:moveTo>
                    <a:cubicBezTo>
                      <a:pt x="13371" y="23760"/>
                      <a:pt x="1028" y="24840"/>
                      <a:pt x="514" y="5400"/>
                    </a:cubicBezTo>
                    <a:lnTo>
                      <a:pt x="17485" y="1080"/>
                    </a:lnTo>
                    <a:lnTo>
                      <a:pt x="21600" y="8640"/>
                    </a:lnTo>
                  </a:path>
                </a:pathLst>
              </a:custGeom>
              <a:solidFill>
                <a:sysClr val="windowText" lastClr="000000">
                  <a:lumMod val="66000"/>
                  <a:lumOff val="34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55" name="図形 17067"/>
              <p:cNvSpPr/>
              <p:nvPr/>
            </p:nvSpPr>
            <p:spPr>
              <a:xfrm>
                <a:off x="1258865" y="438829"/>
                <a:ext cx="125164" cy="5529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881" y="5616"/>
                    </a:moveTo>
                    <a:cubicBezTo>
                      <a:pt x="11660" y="-2592"/>
                      <a:pt x="25423" y="-3888"/>
                      <a:pt x="20261" y="17712"/>
                    </a:cubicBezTo>
                    <a:cubicBezTo>
                      <a:pt x="14145" y="22032"/>
                      <a:pt x="7646" y="21168"/>
                      <a:pt x="1146" y="21168"/>
                    </a:cubicBezTo>
                    <a:cubicBezTo>
                      <a:pt x="955" y="20304"/>
                      <a:pt x="955" y="19872"/>
                      <a:pt x="764" y="19440"/>
                    </a:cubicBezTo>
                    <a:cubicBezTo>
                      <a:pt x="-2293" y="9936"/>
                      <a:pt x="4587" y="9072"/>
                      <a:pt x="7072" y="6048"/>
                    </a:cubicBezTo>
                    <a:close/>
                  </a:path>
                </a:pathLst>
              </a:custGeom>
              <a:solidFill>
                <a:srgbClr val="ABABA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56" name="図形 17066"/>
              <p:cNvSpPr/>
              <p:nvPr/>
            </p:nvSpPr>
            <p:spPr>
              <a:xfrm>
                <a:off x="1221187" y="430033"/>
                <a:ext cx="134086" cy="719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748" y="6041"/>
                    </a:moveTo>
                    <a:cubicBezTo>
                      <a:pt x="13324" y="5378"/>
                      <a:pt x="12079" y="4054"/>
                      <a:pt x="10654" y="3724"/>
                    </a:cubicBezTo>
                    <a:cubicBezTo>
                      <a:pt x="-1623" y="-10510"/>
                      <a:pt x="-4827" y="20607"/>
                      <a:pt x="9231" y="18950"/>
                    </a:cubicBezTo>
                    <a:cubicBezTo>
                      <a:pt x="10654" y="19944"/>
                      <a:pt x="12435" y="20275"/>
                      <a:pt x="14036" y="20607"/>
                    </a:cubicBezTo>
                    <a:cubicBezTo>
                      <a:pt x="16172" y="21269"/>
                      <a:pt x="18308" y="20607"/>
                      <a:pt x="20443" y="21600"/>
                    </a:cubicBezTo>
                    <a:cubicBezTo>
                      <a:pt x="21689" y="18620"/>
                      <a:pt x="21689" y="13986"/>
                      <a:pt x="21510" y="10344"/>
                    </a:cubicBezTo>
                    <a:cubicBezTo>
                      <a:pt x="20172" y="10956"/>
                      <a:pt x="18663" y="8359"/>
                      <a:pt x="16350" y="7697"/>
                    </a:cubicBezTo>
                    <a:lnTo>
                      <a:pt x="14748" y="6041"/>
                    </a:lnTo>
                    <a:close/>
                  </a:path>
                </a:pathLst>
              </a:custGeom>
              <a:solidFill>
                <a:srgbClr val="B7B7B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57" name="図形 17068"/>
              <p:cNvSpPr/>
              <p:nvPr/>
            </p:nvSpPr>
            <p:spPr>
              <a:xfrm>
                <a:off x="1346409" y="465425"/>
                <a:ext cx="44453" cy="4351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860" y="553"/>
                    </a:moveTo>
                    <a:cubicBezTo>
                      <a:pt x="23220" y="-2769"/>
                      <a:pt x="30780" y="35446"/>
                      <a:pt x="5400" y="16061"/>
                    </a:cubicBezTo>
                    <a:cubicBezTo>
                      <a:pt x="3780" y="16061"/>
                      <a:pt x="2160" y="16061"/>
                      <a:pt x="540" y="16061"/>
                    </a:cubicBezTo>
                    <a:lnTo>
                      <a:pt x="2160" y="3323"/>
                    </a:lnTo>
                  </a:path>
                </a:pathLst>
              </a:cu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58" name="図形 17072"/>
              <p:cNvSpPr/>
              <p:nvPr/>
            </p:nvSpPr>
            <p:spPr>
              <a:xfrm>
                <a:off x="1300874" y="349511"/>
                <a:ext cx="12541" cy="617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27" y="16363"/>
                    </a:moveTo>
                    <a:cubicBezTo>
                      <a:pt x="2290" y="-2618"/>
                      <a:pt x="23563" y="-7854"/>
                      <a:pt x="21600" y="16363"/>
                    </a:cubicBezTo>
                    <a:cubicBezTo>
                      <a:pt x="19309" y="17672"/>
                      <a:pt x="16690" y="17018"/>
                      <a:pt x="14400" y="17018"/>
                    </a:cubicBezTo>
                    <a:cubicBezTo>
                      <a:pt x="12436" y="14400"/>
                      <a:pt x="10800" y="11127"/>
                      <a:pt x="8509" y="11781"/>
                    </a:cubicBezTo>
                    <a:cubicBezTo>
                      <a:pt x="4254" y="7200"/>
                      <a:pt x="2945" y="29454"/>
                      <a:pt x="654" y="17018"/>
                    </a:cubicBezTo>
                    <a:close/>
                  </a:path>
                </a:pathLst>
              </a:custGeom>
              <a:solidFill>
                <a:srgbClr val="CD635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59" name="図形 17073"/>
              <p:cNvSpPr/>
              <p:nvPr/>
            </p:nvSpPr>
            <p:spPr>
              <a:xfrm>
                <a:off x="1292109" y="326906"/>
                <a:ext cx="11108" cy="1891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" y="1270"/>
                    </a:moveTo>
                    <a:lnTo>
                      <a:pt x="2160" y="21600"/>
                    </a:lnTo>
                    <a:lnTo>
                      <a:pt x="21600" y="17788"/>
                    </a:lnTo>
                    <a:lnTo>
                      <a:pt x="2160" y="1270"/>
                    </a:lnTo>
                    <a:close/>
                  </a:path>
                </a:pathLst>
              </a:cu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60" name="楕円 17074"/>
              <p:cNvSpPr/>
              <p:nvPr/>
            </p:nvSpPr>
            <p:spPr>
              <a:xfrm>
                <a:off x="1313164" y="330230"/>
                <a:ext cx="8030" cy="8030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61" name="楕円 17075"/>
              <p:cNvSpPr/>
              <p:nvPr/>
            </p:nvSpPr>
            <p:spPr>
              <a:xfrm>
                <a:off x="1274018" y="328981"/>
                <a:ext cx="8030" cy="8030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62" name="図形 17076"/>
              <p:cNvSpPr/>
              <p:nvPr/>
            </p:nvSpPr>
            <p:spPr>
              <a:xfrm>
                <a:off x="1309495" y="319899"/>
                <a:ext cx="10125" cy="599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22" y="7448"/>
                    </a:moveTo>
                    <a:cubicBezTo>
                      <a:pt x="6612" y="17875"/>
                      <a:pt x="13224" y="23834"/>
                      <a:pt x="21600" y="20855"/>
                    </a:cubicBezTo>
                    <a:cubicBezTo>
                      <a:pt x="20277" y="10427"/>
                      <a:pt x="8816" y="18620"/>
                      <a:pt x="6612" y="6703"/>
                    </a:cubicBezTo>
                    <a:cubicBezTo>
                      <a:pt x="4848" y="5958"/>
                      <a:pt x="3967" y="2979"/>
                      <a:pt x="3085" y="744"/>
                    </a:cubicBezTo>
                    <a:cubicBezTo>
                      <a:pt x="2204" y="744"/>
                      <a:pt x="1322" y="744"/>
                      <a:pt x="440" y="744"/>
                    </a:cubicBezTo>
                    <a:cubicBezTo>
                      <a:pt x="440" y="2234"/>
                      <a:pt x="440" y="4468"/>
                      <a:pt x="440" y="5958"/>
                    </a:cubicBezTo>
                    <a:close/>
                  </a:path>
                </a:pathLst>
              </a:cu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063" name="図形 17080"/>
            <p:cNvSpPr/>
            <p:nvPr/>
          </p:nvSpPr>
          <p:spPr>
            <a:xfrm>
              <a:off x="1262055" y="352006"/>
              <a:ext cx="21476" cy="2465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0933" y="1858"/>
                  </a:moveTo>
                  <a:cubicBezTo>
                    <a:pt x="9600" y="3251"/>
                    <a:pt x="7200" y="3716"/>
                    <a:pt x="5333" y="4645"/>
                  </a:cubicBezTo>
                  <a:cubicBezTo>
                    <a:pt x="-266" y="5109"/>
                    <a:pt x="16266" y="-1858"/>
                    <a:pt x="10133" y="4645"/>
                  </a:cubicBezTo>
                  <a:cubicBezTo>
                    <a:pt x="9600" y="5806"/>
                    <a:pt x="-4266" y="10916"/>
                    <a:pt x="1866" y="6735"/>
                  </a:cubicBezTo>
                  <a:cubicBezTo>
                    <a:pt x="6400" y="4180"/>
                    <a:pt x="11200" y="1393"/>
                    <a:pt x="16533" y="0"/>
                  </a:cubicBezTo>
                  <a:cubicBezTo>
                    <a:pt x="16800" y="2787"/>
                    <a:pt x="12266" y="5806"/>
                    <a:pt x="9333" y="6967"/>
                  </a:cubicBezTo>
                  <a:cubicBezTo>
                    <a:pt x="15466" y="0"/>
                    <a:pt x="27200" y="-3948"/>
                    <a:pt x="13066" y="9754"/>
                  </a:cubicBezTo>
                  <a:cubicBezTo>
                    <a:pt x="11733" y="10219"/>
                    <a:pt x="10666" y="10683"/>
                    <a:pt x="9333" y="10916"/>
                  </a:cubicBezTo>
                  <a:cubicBezTo>
                    <a:pt x="-5866" y="12077"/>
                    <a:pt x="27466" y="-3483"/>
                    <a:pt x="19466" y="5574"/>
                  </a:cubicBezTo>
                  <a:cubicBezTo>
                    <a:pt x="18133" y="6967"/>
                    <a:pt x="16000" y="7896"/>
                    <a:pt x="14133" y="8825"/>
                  </a:cubicBezTo>
                  <a:cubicBezTo>
                    <a:pt x="12800" y="9290"/>
                    <a:pt x="9866" y="11380"/>
                    <a:pt x="8266" y="10683"/>
                  </a:cubicBezTo>
                  <a:cubicBezTo>
                    <a:pt x="12266" y="8361"/>
                    <a:pt x="16800" y="6503"/>
                    <a:pt x="21333" y="5806"/>
                  </a:cubicBezTo>
                  <a:cubicBezTo>
                    <a:pt x="21066" y="6038"/>
                    <a:pt x="20800" y="6270"/>
                    <a:pt x="20533" y="6503"/>
                  </a:cubicBezTo>
                  <a:cubicBezTo>
                    <a:pt x="17600" y="8593"/>
                    <a:pt x="14133" y="9754"/>
                    <a:pt x="10933" y="11148"/>
                  </a:cubicBezTo>
                  <a:cubicBezTo>
                    <a:pt x="2933" y="13703"/>
                    <a:pt x="13066" y="11380"/>
                    <a:pt x="18133" y="10219"/>
                  </a:cubicBezTo>
                  <a:cubicBezTo>
                    <a:pt x="18133" y="10219"/>
                    <a:pt x="17866" y="10451"/>
                    <a:pt x="17866" y="10451"/>
                  </a:cubicBezTo>
                  <a:cubicBezTo>
                    <a:pt x="14666" y="12077"/>
                    <a:pt x="11466" y="13703"/>
                    <a:pt x="8000" y="14864"/>
                  </a:cubicBezTo>
                  <a:cubicBezTo>
                    <a:pt x="8800" y="14864"/>
                    <a:pt x="21866" y="9754"/>
                    <a:pt x="14666" y="13470"/>
                  </a:cubicBezTo>
                  <a:cubicBezTo>
                    <a:pt x="14133" y="13935"/>
                    <a:pt x="13333" y="14400"/>
                    <a:pt x="12800" y="14632"/>
                  </a:cubicBezTo>
                  <a:cubicBezTo>
                    <a:pt x="17066" y="14632"/>
                    <a:pt x="16800" y="19277"/>
                    <a:pt x="18933" y="21600"/>
                  </a:cubicBezTo>
                </a:path>
              </a:pathLst>
            </a:custGeom>
            <a:noFill/>
            <a:ln w="635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2064" name="グループ 4633"/>
          <p:cNvGrpSpPr/>
          <p:nvPr/>
        </p:nvGrpSpPr>
        <p:grpSpPr>
          <a:xfrm>
            <a:off x="477000" y="5836205"/>
            <a:ext cx="546179" cy="797963"/>
            <a:chOff x="4432041" y="2643673"/>
            <a:chExt cx="2740867" cy="4004388"/>
          </a:xfrm>
        </p:grpSpPr>
        <p:sp>
          <p:nvSpPr>
            <p:cNvPr id="2065" name="図形 3547"/>
            <p:cNvSpPr/>
            <p:nvPr/>
          </p:nvSpPr>
          <p:spPr>
            <a:xfrm>
              <a:off x="4432041" y="2643673"/>
              <a:ext cx="2429847" cy="178836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600"/>
                  </a:moveTo>
                  <a:lnTo>
                    <a:pt x="6730" y="7997"/>
                  </a:lnTo>
                  <a:lnTo>
                    <a:pt x="11917" y="13215"/>
                  </a:lnTo>
                  <a:lnTo>
                    <a:pt x="13904" y="4867"/>
                  </a:lnTo>
                  <a:lnTo>
                    <a:pt x="18660" y="7302"/>
                  </a:lnTo>
                  <a:lnTo>
                    <a:pt x="21599" y="-2"/>
                  </a:lnTo>
                  <a:lnTo>
                    <a:pt x="19092" y="12171"/>
                  </a:lnTo>
                  <a:cubicBezTo>
                    <a:pt x="18920" y="11823"/>
                    <a:pt x="18746" y="11649"/>
                    <a:pt x="18573" y="11302"/>
                  </a:cubicBezTo>
                  <a:lnTo>
                    <a:pt x="14943" y="8346"/>
                  </a:lnTo>
                  <a:lnTo>
                    <a:pt x="12694" y="18084"/>
                  </a:lnTo>
                  <a:lnTo>
                    <a:pt x="7422" y="11649"/>
                  </a:lnTo>
                  <a:lnTo>
                    <a:pt x="4049" y="16345"/>
                  </a:lnTo>
                </a:path>
              </a:pathLst>
            </a:custGeom>
            <a:solidFill>
              <a:srgbClr val="F2C28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066" name="図形 3550"/>
            <p:cNvSpPr/>
            <p:nvPr/>
          </p:nvSpPr>
          <p:spPr>
            <a:xfrm>
              <a:off x="4470918" y="4898571"/>
              <a:ext cx="2701990" cy="174949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4972" y="11519"/>
                  </a:lnTo>
                  <a:lnTo>
                    <a:pt x="10877" y="7679"/>
                  </a:lnTo>
                  <a:lnTo>
                    <a:pt x="14141" y="17039"/>
                  </a:lnTo>
                  <a:lnTo>
                    <a:pt x="17403" y="11519"/>
                  </a:lnTo>
                  <a:lnTo>
                    <a:pt x="21600" y="19440"/>
                  </a:lnTo>
                  <a:lnTo>
                    <a:pt x="17559" y="14879"/>
                  </a:lnTo>
                  <a:lnTo>
                    <a:pt x="14141" y="21600"/>
                  </a:lnTo>
                  <a:cubicBezTo>
                    <a:pt x="13986" y="21359"/>
                    <a:pt x="13986" y="20880"/>
                    <a:pt x="13831" y="20640"/>
                  </a:cubicBezTo>
                  <a:lnTo>
                    <a:pt x="10256" y="11280"/>
                  </a:lnTo>
                  <a:lnTo>
                    <a:pt x="4195" y="16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C28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067" name="図形 3551"/>
            <p:cNvSpPr/>
            <p:nvPr/>
          </p:nvSpPr>
          <p:spPr>
            <a:xfrm>
              <a:off x="4548673" y="4432041"/>
              <a:ext cx="2237168" cy="71984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7" y="7005"/>
                  </a:moveTo>
                  <a:cubicBezTo>
                    <a:pt x="563" y="6421"/>
                    <a:pt x="1126" y="6421"/>
                    <a:pt x="1502" y="5837"/>
                  </a:cubicBezTo>
                  <a:lnTo>
                    <a:pt x="5071" y="583"/>
                  </a:lnTo>
                  <a:lnTo>
                    <a:pt x="10518" y="9924"/>
                  </a:lnTo>
                  <a:lnTo>
                    <a:pt x="14086" y="1167"/>
                  </a:lnTo>
                  <a:lnTo>
                    <a:pt x="21600" y="12259"/>
                  </a:lnTo>
                  <a:cubicBezTo>
                    <a:pt x="21224" y="12259"/>
                    <a:pt x="20848" y="11675"/>
                    <a:pt x="20473" y="11675"/>
                  </a:cubicBezTo>
                  <a:lnTo>
                    <a:pt x="14086" y="5837"/>
                  </a:lnTo>
                  <a:lnTo>
                    <a:pt x="10518" y="21600"/>
                  </a:lnTo>
                  <a:lnTo>
                    <a:pt x="5446" y="5837"/>
                  </a:lnTo>
                  <a:lnTo>
                    <a:pt x="187" y="7005"/>
                  </a:lnTo>
                  <a:close/>
                </a:path>
              </a:pathLst>
            </a:custGeom>
            <a:solidFill>
              <a:srgbClr val="F2C28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2068" name="グループ 4654"/>
          <p:cNvGrpSpPr/>
          <p:nvPr/>
        </p:nvGrpSpPr>
        <p:grpSpPr>
          <a:xfrm>
            <a:off x="648140" y="1610569"/>
            <a:ext cx="907052" cy="883096"/>
            <a:chOff x="2852468" y="3718674"/>
            <a:chExt cx="4064093" cy="3956757"/>
          </a:xfrm>
        </p:grpSpPr>
        <p:grpSp>
          <p:nvGrpSpPr>
            <p:cNvPr id="2069" name="グループ 3580"/>
            <p:cNvGrpSpPr/>
            <p:nvPr/>
          </p:nvGrpSpPr>
          <p:grpSpPr>
            <a:xfrm>
              <a:off x="2852468" y="3718674"/>
              <a:ext cx="4064093" cy="3956757"/>
              <a:chOff x="135218" y="32234"/>
              <a:chExt cx="22290" cy="21701"/>
            </a:xfrm>
          </p:grpSpPr>
          <p:sp>
            <p:nvSpPr>
              <p:cNvPr id="2070" name="図形 107"/>
              <p:cNvSpPr/>
              <p:nvPr/>
            </p:nvSpPr>
            <p:spPr>
              <a:xfrm>
                <a:off x="144838" y="41382"/>
                <a:ext cx="7558" cy="360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4877"/>
                    </a:moveTo>
                    <a:lnTo>
                      <a:pt x="20603" y="21600"/>
                    </a:lnTo>
                    <a:cubicBezTo>
                      <a:pt x="20270" y="21600"/>
                      <a:pt x="19606" y="21600"/>
                      <a:pt x="19273" y="21600"/>
                    </a:cubicBezTo>
                    <a:lnTo>
                      <a:pt x="996" y="13238"/>
                    </a:lnTo>
                    <a:lnTo>
                      <a:pt x="332" y="696"/>
                    </a:lnTo>
                    <a:lnTo>
                      <a:pt x="21600" y="4877"/>
                    </a:lnTo>
                    <a:close/>
                  </a:path>
                </a:pathLst>
              </a:custGeom>
              <a:solidFill>
                <a:srgbClr val="A76E32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71" name="図形 95"/>
              <p:cNvSpPr/>
              <p:nvPr/>
            </p:nvSpPr>
            <p:spPr>
              <a:xfrm>
                <a:off x="145768" y="41731"/>
                <a:ext cx="5060" cy="441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381" y="2842"/>
                    </a:moveTo>
                    <a:lnTo>
                      <a:pt x="6381" y="13073"/>
                    </a:lnTo>
                    <a:lnTo>
                      <a:pt x="18654" y="21031"/>
                    </a:lnTo>
                    <a:cubicBezTo>
                      <a:pt x="18654" y="19894"/>
                      <a:pt x="19145" y="18757"/>
                      <a:pt x="19145" y="17621"/>
                    </a:cubicBezTo>
                    <a:lnTo>
                      <a:pt x="21109" y="10800"/>
                    </a:lnTo>
                    <a:lnTo>
                      <a:pt x="19145" y="113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8E5B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72" name="図形 94"/>
              <p:cNvSpPr/>
              <p:nvPr/>
            </p:nvSpPr>
            <p:spPr>
              <a:xfrm>
                <a:off x="144141" y="43009"/>
                <a:ext cx="10113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703" y="231"/>
                    </a:moveTo>
                    <a:lnTo>
                      <a:pt x="10676" y="2770"/>
                    </a:lnTo>
                    <a:lnTo>
                      <a:pt x="14151" y="-1"/>
                    </a:lnTo>
                    <a:lnTo>
                      <a:pt x="19117" y="3001"/>
                    </a:lnTo>
                    <a:lnTo>
                      <a:pt x="21600" y="5539"/>
                    </a:lnTo>
                    <a:lnTo>
                      <a:pt x="19117" y="21470"/>
                    </a:lnTo>
                    <a:lnTo>
                      <a:pt x="3972" y="21470"/>
                    </a:lnTo>
                    <a:cubicBezTo>
                      <a:pt x="3972" y="21008"/>
                      <a:pt x="3228" y="21931"/>
                      <a:pt x="3228" y="21470"/>
                    </a:cubicBezTo>
                    <a:lnTo>
                      <a:pt x="0" y="5079"/>
                    </a:lnTo>
                    <a:cubicBezTo>
                      <a:pt x="993" y="4155"/>
                      <a:pt x="1986" y="3462"/>
                      <a:pt x="2978" y="2539"/>
                    </a:cubicBezTo>
                    <a:lnTo>
                      <a:pt x="6703" y="231"/>
                    </a:lnTo>
                    <a:close/>
                  </a:path>
                </a:pathLst>
              </a:custGeom>
              <a:solidFill>
                <a:srgbClr val="75BFE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73" name="図形 102"/>
              <p:cNvSpPr/>
              <p:nvPr/>
            </p:nvSpPr>
            <p:spPr>
              <a:xfrm>
                <a:off x="135218" y="41084"/>
                <a:ext cx="4626" cy="441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520" y="8526"/>
                    </a:moveTo>
                    <a:cubicBezTo>
                      <a:pt x="23760" y="-1136"/>
                      <a:pt x="10260" y="-2842"/>
                      <a:pt x="15120" y="7389"/>
                    </a:cubicBezTo>
                    <a:cubicBezTo>
                      <a:pt x="-9720" y="-1136"/>
                      <a:pt x="-540" y="27284"/>
                      <a:pt x="18900" y="20463"/>
                    </a:cubicBezTo>
                    <a:lnTo>
                      <a:pt x="20520" y="8526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2074" name="グループ 162"/>
              <p:cNvGrpSpPr/>
              <p:nvPr/>
            </p:nvGrpSpPr>
            <p:grpSpPr>
              <a:xfrm>
                <a:off x="143285" y="32234"/>
                <a:ext cx="11409" cy="12223"/>
                <a:chOff x="108265" y="32117"/>
                <a:chExt cx="28435" cy="30463"/>
              </a:xfrm>
            </p:grpSpPr>
            <p:sp>
              <p:nvSpPr>
                <p:cNvPr id="2075" name="図形 158"/>
                <p:cNvSpPr/>
                <p:nvPr/>
              </p:nvSpPr>
              <p:spPr>
                <a:xfrm>
                  <a:off x="108265" y="36616"/>
                  <a:ext cx="28435" cy="25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4183" y="1245"/>
                      </a:moveTo>
                      <a:cubicBezTo>
                        <a:pt x="4183" y="1245"/>
                        <a:pt x="5332" y="-1180"/>
                        <a:pt x="2414" y="718"/>
                      </a:cubicBezTo>
                      <a:cubicBezTo>
                        <a:pt x="-2359" y="6322"/>
                        <a:pt x="1409" y="16828"/>
                        <a:pt x="1409" y="16828"/>
                      </a:cubicBezTo>
                      <a:cubicBezTo>
                        <a:pt x="1498" y="17355"/>
                        <a:pt x="1586" y="17986"/>
                        <a:pt x="1586" y="18619"/>
                      </a:cubicBezTo>
                      <a:cubicBezTo>
                        <a:pt x="-981" y="22093"/>
                        <a:pt x="5660" y="22725"/>
                        <a:pt x="6191" y="19461"/>
                      </a:cubicBezTo>
                      <a:cubicBezTo>
                        <a:pt x="6545" y="19144"/>
                        <a:pt x="6634" y="18408"/>
                        <a:pt x="7077" y="18408"/>
                      </a:cubicBezTo>
                      <a:lnTo>
                        <a:pt x="15401" y="17670"/>
                      </a:lnTo>
                      <a:cubicBezTo>
                        <a:pt x="15932" y="20934"/>
                        <a:pt x="19386" y="22409"/>
                        <a:pt x="21600" y="20409"/>
                      </a:cubicBezTo>
                      <a:cubicBezTo>
                        <a:pt x="21600" y="19987"/>
                        <a:pt x="21423" y="19567"/>
                        <a:pt x="21334" y="19250"/>
                      </a:cubicBezTo>
                      <a:cubicBezTo>
                        <a:pt x="18854" y="15143"/>
                        <a:pt x="21423" y="9142"/>
                        <a:pt x="19652" y="4825"/>
                      </a:cubicBezTo>
                      <a:lnTo>
                        <a:pt x="4183" y="1245"/>
                      </a:lnTo>
                      <a:close/>
                    </a:path>
                  </a:pathLst>
                </a:custGeom>
                <a:solidFill>
                  <a:srgbClr val="A76E32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076" name="楕円 150"/>
                <p:cNvSpPr/>
                <p:nvPr/>
              </p:nvSpPr>
              <p:spPr>
                <a:xfrm>
                  <a:off x="110538" y="35362"/>
                  <a:ext cx="23364" cy="23774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077" name="楕円 151"/>
                <p:cNvSpPr/>
                <p:nvPr/>
              </p:nvSpPr>
              <p:spPr>
                <a:xfrm>
                  <a:off x="114097" y="46054"/>
                  <a:ext cx="3294" cy="3159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078" name="楕円 152"/>
                <p:cNvSpPr/>
                <p:nvPr/>
              </p:nvSpPr>
              <p:spPr>
                <a:xfrm>
                  <a:off x="126326" y="46213"/>
                  <a:ext cx="3294" cy="3159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079" name="図形 155"/>
                <p:cNvSpPr/>
                <p:nvPr/>
              </p:nvSpPr>
              <p:spPr>
                <a:xfrm>
                  <a:off x="119420" y="52986"/>
                  <a:ext cx="5871" cy="2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29" y="3568"/>
                      </a:moveTo>
                      <a:lnTo>
                        <a:pt x="0" y="1901"/>
                      </a:lnTo>
                      <a:cubicBezTo>
                        <a:pt x="453" y="-774"/>
                        <a:pt x="3104" y="-814"/>
                        <a:pt x="3298" y="2960"/>
                      </a:cubicBezTo>
                      <a:cubicBezTo>
                        <a:pt x="3832" y="11407"/>
                        <a:pt x="8278" y="15558"/>
                        <a:pt x="10541" y="15410"/>
                      </a:cubicBezTo>
                      <a:cubicBezTo>
                        <a:pt x="12093" y="15407"/>
                        <a:pt x="18108" y="10360"/>
                        <a:pt x="18496" y="3871"/>
                      </a:cubicBezTo>
                      <a:cubicBezTo>
                        <a:pt x="18625" y="1701"/>
                        <a:pt x="21665" y="981"/>
                        <a:pt x="21600" y="4252"/>
                      </a:cubicBezTo>
                      <a:cubicBezTo>
                        <a:pt x="20933" y="10872"/>
                        <a:pt x="18800" y="20001"/>
                        <a:pt x="10798" y="21600"/>
                      </a:cubicBezTo>
                      <a:cubicBezTo>
                        <a:pt x="4797" y="21143"/>
                        <a:pt x="1730" y="16579"/>
                        <a:pt x="129" y="3568"/>
                      </a:cubicBezTo>
                      <a:close/>
                    </a:path>
                  </a:pathLst>
                </a:custGeom>
                <a:solidFill>
                  <a:srgbClr val="CD635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080" name="図形 157"/>
                <p:cNvSpPr/>
                <p:nvPr/>
              </p:nvSpPr>
              <p:spPr>
                <a:xfrm>
                  <a:off x="110522" y="32117"/>
                  <a:ext cx="24319" cy="13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26" y="10699"/>
                      </a:moveTo>
                      <a:cubicBezTo>
                        <a:pt x="239" y="11501"/>
                        <a:pt x="1134" y="12745"/>
                        <a:pt x="1359" y="13347"/>
                      </a:cubicBezTo>
                      <a:cubicBezTo>
                        <a:pt x="6877" y="21173"/>
                        <a:pt x="14651" y="23983"/>
                        <a:pt x="21299" y="19367"/>
                      </a:cubicBezTo>
                      <a:cubicBezTo>
                        <a:pt x="21410" y="17561"/>
                        <a:pt x="21747" y="16357"/>
                        <a:pt x="21522" y="14752"/>
                      </a:cubicBezTo>
                      <a:cubicBezTo>
                        <a:pt x="21185" y="8129"/>
                        <a:pt x="16883" y="2486"/>
                        <a:pt x="13503" y="1282"/>
                      </a:cubicBezTo>
                      <a:cubicBezTo>
                        <a:pt x="9674" y="-2129"/>
                        <a:pt x="3838" y="1840"/>
                        <a:pt x="571" y="5652"/>
                      </a:cubicBezTo>
                      <a:cubicBezTo>
                        <a:pt x="196" y="7200"/>
                        <a:pt x="-212" y="6460"/>
                        <a:pt x="126" y="10699"/>
                      </a:cubicBezTo>
                      <a:close/>
                    </a:path>
                  </a:pathLst>
                </a:custGeom>
                <a:solidFill>
                  <a:srgbClr val="A76E32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081" name="図形 161"/>
                <p:cNvSpPr/>
                <p:nvPr/>
              </p:nvSpPr>
              <p:spPr>
                <a:xfrm>
                  <a:off x="120986" y="47659"/>
                  <a:ext cx="2376" cy="3383"/>
                </a:xfrm>
                <a:prstGeom prst="triangle">
                  <a:avLst/>
                </a:pr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2082" name="図形 101"/>
              <p:cNvSpPr/>
              <p:nvPr/>
            </p:nvSpPr>
            <p:spPr>
              <a:xfrm>
                <a:off x="137747" y="43009"/>
                <a:ext cx="9299" cy="767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655"/>
                    </a:moveTo>
                    <a:lnTo>
                      <a:pt x="12420" y="9155"/>
                    </a:lnTo>
                    <a:lnTo>
                      <a:pt x="5130" y="0"/>
                    </a:lnTo>
                    <a:lnTo>
                      <a:pt x="0" y="7151"/>
                    </a:lnTo>
                    <a:lnTo>
                      <a:pt x="11339" y="21458"/>
                    </a:lnTo>
                    <a:cubicBezTo>
                      <a:pt x="13770" y="22107"/>
                      <a:pt x="15120" y="20157"/>
                      <a:pt x="17010" y="18856"/>
                    </a:cubicBezTo>
                    <a:lnTo>
                      <a:pt x="21330" y="14629"/>
                    </a:lnTo>
                    <a:lnTo>
                      <a:pt x="21600" y="655"/>
                    </a:lnTo>
                    <a:close/>
                  </a:path>
                </a:pathLst>
              </a:custGeom>
              <a:solidFill>
                <a:srgbClr val="75BFE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83" name="図形 103"/>
              <p:cNvSpPr/>
              <p:nvPr/>
            </p:nvSpPr>
            <p:spPr>
              <a:xfrm>
                <a:off x="149953" y="45450"/>
                <a:ext cx="7555" cy="848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888"/>
                    </a:lnTo>
                    <a:lnTo>
                      <a:pt x="17945" y="21600"/>
                    </a:lnTo>
                    <a:lnTo>
                      <a:pt x="0" y="21304"/>
                    </a:lnTo>
                    <a:cubicBezTo>
                      <a:pt x="0" y="20712"/>
                      <a:pt x="332" y="20416"/>
                      <a:pt x="332" y="198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84" name="図形 106"/>
              <p:cNvSpPr/>
              <p:nvPr/>
            </p:nvSpPr>
            <p:spPr>
              <a:xfrm>
                <a:off x="153335" y="48819"/>
                <a:ext cx="4173" cy="439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396" y="11091"/>
                    </a:moveTo>
                    <a:cubicBezTo>
                      <a:pt x="19154" y="6616"/>
                      <a:pt x="15690" y="2140"/>
                      <a:pt x="10596" y="194"/>
                    </a:cubicBezTo>
                    <a:cubicBezTo>
                      <a:pt x="9781" y="2918"/>
                      <a:pt x="11818" y="5059"/>
                      <a:pt x="12837" y="7394"/>
                    </a:cubicBezTo>
                    <a:cubicBezTo>
                      <a:pt x="12430" y="6421"/>
                      <a:pt x="11003" y="5837"/>
                      <a:pt x="9984" y="5448"/>
                    </a:cubicBezTo>
                    <a:cubicBezTo>
                      <a:pt x="8150" y="5448"/>
                      <a:pt x="6113" y="5254"/>
                      <a:pt x="4075" y="5643"/>
                    </a:cubicBezTo>
                    <a:cubicBezTo>
                      <a:pt x="-8762" y="14205"/>
                      <a:pt x="12430" y="24518"/>
                      <a:pt x="20988" y="20821"/>
                    </a:cubicBezTo>
                    <a:cubicBezTo>
                      <a:pt x="21192" y="20432"/>
                      <a:pt x="21192" y="19848"/>
                      <a:pt x="21396" y="19264"/>
                    </a:cubicBezTo>
                    <a:lnTo>
                      <a:pt x="21396" y="11091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85" name="図形 108"/>
              <p:cNvSpPr/>
              <p:nvPr/>
            </p:nvSpPr>
            <p:spPr>
              <a:xfrm>
                <a:off x="146117" y="42775"/>
                <a:ext cx="5818" cy="279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024" y="900"/>
                    </a:moveTo>
                    <a:lnTo>
                      <a:pt x="11232" y="11700"/>
                    </a:lnTo>
                    <a:lnTo>
                      <a:pt x="17280" y="900"/>
                    </a:lnTo>
                    <a:lnTo>
                      <a:pt x="21600" y="6300"/>
                    </a:lnTo>
                    <a:lnTo>
                      <a:pt x="14256" y="19800"/>
                    </a:lnTo>
                    <a:lnTo>
                      <a:pt x="11232" y="12600"/>
                    </a:lnTo>
                    <a:lnTo>
                      <a:pt x="6480" y="21600"/>
                    </a:lnTo>
                    <a:lnTo>
                      <a:pt x="432" y="7200"/>
                    </a:lnTo>
                    <a:lnTo>
                      <a:pt x="3024" y="900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086" name="楕円 3597"/>
            <p:cNvSpPr/>
            <p:nvPr/>
          </p:nvSpPr>
          <p:spPr>
            <a:xfrm>
              <a:off x="4625442" y="4998629"/>
              <a:ext cx="341615" cy="341615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087" name="楕円 3598"/>
            <p:cNvSpPr/>
            <p:nvPr/>
          </p:nvSpPr>
          <p:spPr>
            <a:xfrm>
              <a:off x="5714740" y="4932391"/>
              <a:ext cx="341615" cy="341615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2088" name="グループ 4530"/>
          <p:cNvGrpSpPr/>
          <p:nvPr/>
        </p:nvGrpSpPr>
        <p:grpSpPr>
          <a:xfrm>
            <a:off x="2702368" y="7761300"/>
            <a:ext cx="1518332" cy="921873"/>
            <a:chOff x="2702368" y="7689300"/>
            <a:chExt cx="1518332" cy="921873"/>
          </a:xfrm>
        </p:grpSpPr>
        <p:grpSp>
          <p:nvGrpSpPr>
            <p:cNvPr id="2089" name="グループ 4674"/>
            <p:cNvGrpSpPr/>
            <p:nvPr/>
          </p:nvGrpSpPr>
          <p:grpSpPr>
            <a:xfrm>
              <a:off x="2702368" y="7883802"/>
              <a:ext cx="713555" cy="727371"/>
              <a:chOff x="8243012" y="3626433"/>
              <a:chExt cx="1281208" cy="1306015"/>
            </a:xfrm>
          </p:grpSpPr>
          <p:sp>
            <p:nvSpPr>
              <p:cNvPr id="2090" name="図形 2423"/>
              <p:cNvSpPr/>
              <p:nvPr/>
            </p:nvSpPr>
            <p:spPr>
              <a:xfrm>
                <a:off x="8630526" y="4172827"/>
                <a:ext cx="893694" cy="75962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665" y="929"/>
                    </a:moveTo>
                    <a:cubicBezTo>
                      <a:pt x="885" y="5341"/>
                      <a:pt x="531" y="14400"/>
                      <a:pt x="177" y="21600"/>
                    </a:cubicBezTo>
                    <a:lnTo>
                      <a:pt x="21422" y="21600"/>
                    </a:lnTo>
                    <a:cubicBezTo>
                      <a:pt x="22662" y="13238"/>
                      <a:pt x="19121" y="5574"/>
                      <a:pt x="14695" y="232"/>
                    </a:cubicBezTo>
                    <a:lnTo>
                      <a:pt x="5665" y="929"/>
                    </a:lnTo>
                    <a:close/>
                  </a:path>
                </a:pathLst>
              </a:custGeom>
              <a:solidFill>
                <a:srgbClr val="7094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091" name="図形 2452"/>
              <p:cNvSpPr/>
              <p:nvPr/>
            </p:nvSpPr>
            <p:spPr>
              <a:xfrm>
                <a:off x="8892175" y="4308001"/>
                <a:ext cx="351484" cy="62374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58" y="1685"/>
                    </a:moveTo>
                    <a:lnTo>
                      <a:pt x="6517" y="7586"/>
                    </a:lnTo>
                    <a:lnTo>
                      <a:pt x="7448" y="21494"/>
                    </a:lnTo>
                    <a:lnTo>
                      <a:pt x="17875" y="21600"/>
                    </a:lnTo>
                    <a:lnTo>
                      <a:pt x="17131" y="8218"/>
                    </a:lnTo>
                    <a:lnTo>
                      <a:pt x="21413" y="105"/>
                    </a:lnTo>
                    <a:lnTo>
                      <a:pt x="0" y="105"/>
                    </a:lnTo>
                  </a:path>
                </a:pathLst>
              </a:custGeom>
              <a:solidFill>
                <a:srgbClr val="BECEE7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2092" name="グループ 2450"/>
              <p:cNvGrpSpPr/>
              <p:nvPr/>
            </p:nvGrpSpPr>
            <p:grpSpPr>
              <a:xfrm>
                <a:off x="8615860" y="3626433"/>
                <a:ext cx="877439" cy="766273"/>
                <a:chOff x="83118" y="42082"/>
                <a:chExt cx="38649" cy="33752"/>
              </a:xfrm>
            </p:grpSpPr>
            <p:sp>
              <p:nvSpPr>
                <p:cNvPr id="2093" name="楕円 2421"/>
                <p:cNvSpPr/>
                <p:nvPr/>
              </p:nvSpPr>
              <p:spPr>
                <a:xfrm>
                  <a:off x="87815" y="45024"/>
                  <a:ext cx="29195" cy="30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21" y="9257"/>
                      </a:moveTo>
                      <a:cubicBezTo>
                        <a:pt x="221" y="3292"/>
                        <a:pt x="3811" y="0"/>
                        <a:pt x="10140" y="0"/>
                      </a:cubicBezTo>
                      <a:cubicBezTo>
                        <a:pt x="16470" y="0"/>
                        <a:pt x="21600" y="4835"/>
                        <a:pt x="21600" y="10800"/>
                      </a:cubicBezTo>
                      <a:cubicBezTo>
                        <a:pt x="21600" y="16765"/>
                        <a:pt x="22133" y="21600"/>
                        <a:pt x="10140" y="21600"/>
                      </a:cubicBezTo>
                      <a:cubicBezTo>
                        <a:pt x="-2385" y="21098"/>
                        <a:pt x="221" y="15222"/>
                        <a:pt x="221" y="9257"/>
                      </a:cubicBez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094" name="楕円 2426"/>
                <p:cNvSpPr/>
                <p:nvPr/>
              </p:nvSpPr>
              <p:spPr>
                <a:xfrm>
                  <a:off x="83118" y="55500"/>
                  <a:ext cx="7532" cy="8690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095" name="楕円 2427"/>
                <p:cNvSpPr/>
                <p:nvPr/>
              </p:nvSpPr>
              <p:spPr>
                <a:xfrm>
                  <a:off x="112456" y="55204"/>
                  <a:ext cx="9311" cy="8690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096" name="図形 2428"/>
                <p:cNvSpPr/>
                <p:nvPr/>
              </p:nvSpPr>
              <p:spPr>
                <a:xfrm>
                  <a:off x="83509" y="42082"/>
                  <a:ext cx="35615" cy="17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8861" y="1120"/>
                      </a:moveTo>
                      <a:cubicBezTo>
                        <a:pt x="6894" y="1120"/>
                        <a:pt x="2961" y="-332"/>
                        <a:pt x="3618" y="6929"/>
                      </a:cubicBezTo>
                      <a:cubicBezTo>
                        <a:pt x="-4246" y="5961"/>
                        <a:pt x="2525" y="35976"/>
                        <a:pt x="6020" y="12739"/>
                      </a:cubicBezTo>
                      <a:cubicBezTo>
                        <a:pt x="9516" y="22421"/>
                        <a:pt x="9516" y="10802"/>
                        <a:pt x="11263" y="7413"/>
                      </a:cubicBezTo>
                      <a:cubicBezTo>
                        <a:pt x="12137" y="9834"/>
                        <a:pt x="13666" y="16128"/>
                        <a:pt x="14977" y="11771"/>
                      </a:cubicBezTo>
                      <a:cubicBezTo>
                        <a:pt x="14823" y="16402"/>
                        <a:pt x="20073" y="26880"/>
                        <a:pt x="20438" y="16128"/>
                      </a:cubicBezTo>
                      <a:cubicBezTo>
                        <a:pt x="20876" y="16612"/>
                        <a:pt x="20438" y="18064"/>
                        <a:pt x="21094" y="17580"/>
                      </a:cubicBezTo>
                      <a:cubicBezTo>
                        <a:pt x="22842" y="16612"/>
                        <a:pt x="19783" y="-2753"/>
                        <a:pt x="14759" y="4024"/>
                      </a:cubicBezTo>
                      <a:cubicBezTo>
                        <a:pt x="13885" y="-1301"/>
                        <a:pt x="11045" y="-332"/>
                        <a:pt x="9078" y="1120"/>
                      </a:cubicBezTo>
                      <a:lnTo>
                        <a:pt x="8861" y="1120"/>
                      </a:lnTo>
                      <a:close/>
                    </a:path>
                  </a:pathLst>
                </a:custGeom>
                <a:solidFill>
                  <a:srgbClr val="A18B7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097" name="図形 2429"/>
                <p:cNvSpPr/>
                <p:nvPr/>
              </p:nvSpPr>
              <p:spPr>
                <a:xfrm>
                  <a:off x="99907" y="57812"/>
                  <a:ext cx="3174" cy="6555"/>
                </a:xfrm>
                <a:prstGeom prst="triangle">
                  <a:avLst/>
                </a:pr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098" name="楕円 2430"/>
                <p:cNvSpPr/>
                <p:nvPr/>
              </p:nvSpPr>
              <p:spPr>
                <a:xfrm rot="20520000">
                  <a:off x="93017" y="61263"/>
                  <a:ext cx="4569" cy="2303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099" name="楕円 2431"/>
                <p:cNvSpPr/>
                <p:nvPr/>
              </p:nvSpPr>
              <p:spPr>
                <a:xfrm rot="1440000">
                  <a:off x="106972" y="61605"/>
                  <a:ext cx="4569" cy="2303"/>
                </a:xfrm>
                <a:prstGeom prst="ellipse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100" name="楕円 2432"/>
                <p:cNvSpPr/>
                <p:nvPr/>
              </p:nvSpPr>
              <p:spPr>
                <a:xfrm>
                  <a:off x="103295" y="68704"/>
                  <a:ext cx="4043" cy="3097"/>
                </a:xfrm>
                <a:prstGeom prst="ellipse">
                  <a:avLst/>
                </a:prstGeom>
                <a:solidFill>
                  <a:srgbClr val="CD635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2101" name="グループ 2443"/>
                <p:cNvGrpSpPr/>
                <p:nvPr/>
              </p:nvGrpSpPr>
              <p:grpSpPr>
                <a:xfrm>
                  <a:off x="90913" y="63434"/>
                  <a:ext cx="1868" cy="1822"/>
                  <a:chOff x="88095" y="61423"/>
                  <a:chExt cx="4221" cy="4117"/>
                </a:xfrm>
              </p:grpSpPr>
            </p:grpSp>
            <p:grpSp>
              <p:nvGrpSpPr>
                <p:cNvPr id="2102" name="グループ 2445"/>
                <p:cNvGrpSpPr/>
                <p:nvPr/>
              </p:nvGrpSpPr>
              <p:grpSpPr>
                <a:xfrm flipH="1">
                  <a:off x="112241" y="63304"/>
                  <a:ext cx="1868" cy="1822"/>
                  <a:chOff x="88095" y="61423"/>
                  <a:chExt cx="4221" cy="4117"/>
                </a:xfrm>
              </p:grpSpPr>
            </p:grpSp>
            <p:sp>
              <p:nvSpPr>
                <p:cNvPr id="2103" name="図形 2448"/>
                <p:cNvSpPr/>
                <p:nvPr/>
              </p:nvSpPr>
              <p:spPr>
                <a:xfrm>
                  <a:off x="105286" y="58502"/>
                  <a:ext cx="6252" cy="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601" y="11844"/>
                      </a:moveTo>
                      <a:cubicBezTo>
                        <a:pt x="2866" y="13362"/>
                        <a:pt x="4016" y="14577"/>
                        <a:pt x="5280" y="16096"/>
                      </a:cubicBezTo>
                      <a:cubicBezTo>
                        <a:pt x="10222" y="24295"/>
                        <a:pt x="16427" y="22169"/>
                        <a:pt x="21599" y="17310"/>
                      </a:cubicBezTo>
                      <a:cubicBezTo>
                        <a:pt x="16198" y="7592"/>
                        <a:pt x="8727" y="13059"/>
                        <a:pt x="3211" y="2733"/>
                      </a:cubicBezTo>
                      <a:cubicBezTo>
                        <a:pt x="2175" y="1822"/>
                        <a:pt x="1142" y="304"/>
                        <a:pt x="-7" y="0"/>
                      </a:cubicBezTo>
                    </a:path>
                  </a:pathLst>
                </a:custGeom>
                <a:solidFill>
                  <a:srgbClr val="A18B7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2104" name="楕円 2453"/>
              <p:cNvSpPr/>
              <p:nvPr/>
            </p:nvSpPr>
            <p:spPr>
              <a:xfrm>
                <a:off x="9193395" y="4575761"/>
                <a:ext cx="67609" cy="67610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05" name="楕円 2454"/>
              <p:cNvSpPr/>
              <p:nvPr/>
            </p:nvSpPr>
            <p:spPr>
              <a:xfrm>
                <a:off x="9199570" y="4776069"/>
                <a:ext cx="67609" cy="67610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06" name="図形 2456"/>
              <p:cNvSpPr/>
              <p:nvPr/>
            </p:nvSpPr>
            <p:spPr>
              <a:xfrm>
                <a:off x="8243012" y="4268452"/>
                <a:ext cx="326239" cy="20895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994" y="11895"/>
                    </a:moveTo>
                    <a:cubicBezTo>
                      <a:pt x="23214" y="5634"/>
                      <a:pt x="18571" y="-6573"/>
                      <a:pt x="17966" y="6573"/>
                    </a:cubicBezTo>
                    <a:cubicBezTo>
                      <a:pt x="14534" y="-1565"/>
                      <a:pt x="5652" y="-1878"/>
                      <a:pt x="1211" y="4695"/>
                    </a:cubicBezTo>
                    <a:cubicBezTo>
                      <a:pt x="-2422" y="16591"/>
                      <a:pt x="3835" y="21286"/>
                      <a:pt x="10497" y="21286"/>
                    </a:cubicBezTo>
                    <a:lnTo>
                      <a:pt x="20994" y="11895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07" name="図形 2455"/>
              <p:cNvSpPr/>
              <p:nvPr/>
            </p:nvSpPr>
            <p:spPr>
              <a:xfrm>
                <a:off x="8361225" y="4363215"/>
                <a:ext cx="453556" cy="56923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511" y="8201"/>
                    </a:moveTo>
                    <a:lnTo>
                      <a:pt x="9567" y="115"/>
                    </a:lnTo>
                    <a:lnTo>
                      <a:pt x="144" y="4158"/>
                    </a:lnTo>
                    <a:lnTo>
                      <a:pt x="13046" y="21600"/>
                    </a:lnTo>
                    <a:lnTo>
                      <a:pt x="21600" y="15478"/>
                    </a:lnTo>
                    <a:lnTo>
                      <a:pt x="15511" y="8201"/>
                    </a:lnTo>
                    <a:close/>
                  </a:path>
                </a:pathLst>
              </a:custGeom>
              <a:solidFill>
                <a:srgbClr val="7094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08" name="楕円 3667"/>
              <p:cNvSpPr/>
              <p:nvPr/>
            </p:nvSpPr>
            <p:spPr>
              <a:xfrm>
                <a:off x="8775866" y="4144917"/>
                <a:ext cx="123535" cy="123535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09" name="楕円 3668"/>
              <p:cNvSpPr/>
              <p:nvPr/>
            </p:nvSpPr>
            <p:spPr>
              <a:xfrm>
                <a:off x="9227839" y="4128352"/>
                <a:ext cx="123535" cy="123535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110" name="グループ 4697"/>
            <p:cNvGrpSpPr/>
            <p:nvPr/>
          </p:nvGrpSpPr>
          <p:grpSpPr>
            <a:xfrm>
              <a:off x="3386807" y="7909012"/>
              <a:ext cx="166579" cy="153414"/>
              <a:chOff x="5573972" y="3605945"/>
              <a:chExt cx="166579" cy="153414"/>
            </a:xfrm>
          </p:grpSpPr>
          <p:sp>
            <p:nvSpPr>
              <p:cNvPr id="2111" name="楕円 4695"/>
              <p:cNvSpPr/>
              <p:nvPr/>
            </p:nvSpPr>
            <p:spPr>
              <a:xfrm rot="14040000">
                <a:off x="5604446" y="3575518"/>
                <a:ext cx="60043" cy="1209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4094"/>
                    </a:moveTo>
                    <a:cubicBezTo>
                      <a:pt x="0" y="9948"/>
                      <a:pt x="8640" y="-306"/>
                      <a:pt x="10491" y="0"/>
                    </a:cubicBezTo>
                    <a:cubicBezTo>
                      <a:pt x="12343" y="0"/>
                      <a:pt x="21600" y="9948"/>
                      <a:pt x="21600" y="14094"/>
                    </a:cubicBezTo>
                    <a:cubicBezTo>
                      <a:pt x="21600" y="18239"/>
                      <a:pt x="16765" y="21600"/>
                      <a:pt x="10800" y="21600"/>
                    </a:cubicBezTo>
                    <a:cubicBezTo>
                      <a:pt x="4835" y="21600"/>
                      <a:pt x="0" y="18239"/>
                      <a:pt x="0" y="14094"/>
                    </a:cubicBezTo>
                    <a:close/>
                  </a:path>
                </a:pathLst>
              </a:custGeom>
              <a:solidFill>
                <a:srgbClr val="75BFE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12" name="楕円 4696"/>
              <p:cNvSpPr/>
              <p:nvPr/>
            </p:nvSpPr>
            <p:spPr>
              <a:xfrm rot="16140000">
                <a:off x="5650081" y="3668889"/>
                <a:ext cx="60043" cy="1209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4094"/>
                    </a:moveTo>
                    <a:cubicBezTo>
                      <a:pt x="0" y="9948"/>
                      <a:pt x="8640" y="-306"/>
                      <a:pt x="10491" y="0"/>
                    </a:cubicBezTo>
                    <a:cubicBezTo>
                      <a:pt x="12343" y="0"/>
                      <a:pt x="21600" y="9948"/>
                      <a:pt x="21600" y="14094"/>
                    </a:cubicBezTo>
                    <a:cubicBezTo>
                      <a:pt x="21600" y="18239"/>
                      <a:pt x="16765" y="21600"/>
                      <a:pt x="10800" y="21600"/>
                    </a:cubicBezTo>
                    <a:cubicBezTo>
                      <a:pt x="4835" y="21600"/>
                      <a:pt x="0" y="18239"/>
                      <a:pt x="0" y="14094"/>
                    </a:cubicBezTo>
                    <a:close/>
                  </a:path>
                </a:pathLst>
              </a:custGeom>
              <a:solidFill>
                <a:srgbClr val="75BFE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113" name="図形 4736"/>
            <p:cNvSpPr/>
            <p:nvPr/>
          </p:nvSpPr>
          <p:spPr>
            <a:xfrm>
              <a:off x="3573000" y="7689300"/>
              <a:ext cx="647700" cy="647700"/>
            </a:xfrm>
            <a:prstGeom prst="wedgeEllipseCallout">
              <a:avLst>
                <a:gd name="adj1" fmla="val -60122"/>
                <a:gd name="adj2" fmla="val 41728"/>
              </a:avLst>
            </a:prstGeom>
            <a:solidFill>
              <a:srgbClr val="C7E5F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114" name="グループ 4716"/>
            <p:cNvGrpSpPr/>
            <p:nvPr/>
          </p:nvGrpSpPr>
          <p:grpSpPr>
            <a:xfrm>
              <a:off x="3687304" y="7791719"/>
              <a:ext cx="417510" cy="451143"/>
              <a:chOff x="5272809" y="3898632"/>
              <a:chExt cx="5099101" cy="5509879"/>
            </a:xfrm>
          </p:grpSpPr>
          <p:grpSp>
            <p:nvGrpSpPr>
              <p:cNvPr id="2115" name="グループ 3704"/>
              <p:cNvGrpSpPr/>
              <p:nvPr/>
            </p:nvGrpSpPr>
            <p:grpSpPr>
              <a:xfrm>
                <a:off x="5272809" y="5748863"/>
                <a:ext cx="2733206" cy="3659648"/>
                <a:chOff x="3212724" y="4583343"/>
                <a:chExt cx="2733206" cy="3659648"/>
              </a:xfrm>
            </p:grpSpPr>
            <p:grpSp>
              <p:nvGrpSpPr>
                <p:cNvPr id="2116" name="グループ 3686"/>
                <p:cNvGrpSpPr/>
                <p:nvPr/>
              </p:nvGrpSpPr>
              <p:grpSpPr>
                <a:xfrm>
                  <a:off x="3212724" y="4583343"/>
                  <a:ext cx="2733206" cy="3659648"/>
                  <a:chOff x="60066" y="31152"/>
                  <a:chExt cx="30020" cy="40196"/>
                </a:xfrm>
              </p:grpSpPr>
              <p:sp>
                <p:nvSpPr>
                  <p:cNvPr id="2117" name="図形 2886"/>
                  <p:cNvSpPr/>
                  <p:nvPr/>
                </p:nvSpPr>
                <p:spPr>
                  <a:xfrm>
                    <a:off x="82435" y="43495"/>
                    <a:ext cx="4043" cy="82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270"/>
                        </a:moveTo>
                        <a:cubicBezTo>
                          <a:pt x="3323" y="270"/>
                          <a:pt x="6646" y="9720"/>
                          <a:pt x="553" y="15120"/>
                        </a:cubicBezTo>
                        <a:lnTo>
                          <a:pt x="4430" y="21600"/>
                        </a:lnTo>
                        <a:lnTo>
                          <a:pt x="21600" y="270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118" name="図形 2880"/>
                  <p:cNvSpPr/>
                  <p:nvPr/>
                </p:nvSpPr>
                <p:spPr>
                  <a:xfrm>
                    <a:off x="60066" y="44117"/>
                    <a:ext cx="12830" cy="235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77" y="95"/>
                        </a:moveTo>
                        <a:cubicBezTo>
                          <a:pt x="-708" y="2474"/>
                          <a:pt x="1947" y="4281"/>
                          <a:pt x="3009" y="6375"/>
                        </a:cubicBezTo>
                        <a:lnTo>
                          <a:pt x="12393" y="13987"/>
                        </a:lnTo>
                        <a:cubicBezTo>
                          <a:pt x="14163" y="15414"/>
                          <a:pt x="16465" y="16271"/>
                          <a:pt x="18767" y="17222"/>
                        </a:cubicBezTo>
                        <a:cubicBezTo>
                          <a:pt x="20360" y="18459"/>
                          <a:pt x="21068" y="20743"/>
                          <a:pt x="21422" y="21600"/>
                        </a:cubicBezTo>
                        <a:lnTo>
                          <a:pt x="19298" y="16176"/>
                        </a:lnTo>
                        <a:cubicBezTo>
                          <a:pt x="14163" y="13892"/>
                          <a:pt x="10800" y="10752"/>
                          <a:pt x="7790" y="7612"/>
                        </a:cubicBezTo>
                        <a:cubicBezTo>
                          <a:pt x="6373" y="4948"/>
                          <a:pt x="4072" y="2283"/>
                          <a:pt x="531" y="285"/>
                        </a:cubicBez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grpSp>
                <p:nvGrpSpPr>
                  <p:cNvPr id="2119" name="グループ 2865"/>
                  <p:cNvGrpSpPr/>
                  <p:nvPr/>
                </p:nvGrpSpPr>
                <p:grpSpPr>
                  <a:xfrm>
                    <a:off x="60213" y="31152"/>
                    <a:ext cx="29873" cy="40196"/>
                    <a:chOff x="60213" y="31152"/>
                    <a:chExt cx="29873" cy="40196"/>
                  </a:xfrm>
                </p:grpSpPr>
                <p:sp>
                  <p:nvSpPr>
                    <p:cNvPr id="2120" name="図形 2852"/>
                    <p:cNvSpPr/>
                    <p:nvPr/>
                  </p:nvSpPr>
                  <p:spPr>
                    <a:xfrm>
                      <a:off x="60213" y="31152"/>
                      <a:ext cx="29402" cy="398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600" h="21600">
                          <a:moveTo>
                            <a:pt x="8467" y="17443"/>
                          </a:moveTo>
                          <a:lnTo>
                            <a:pt x="9223" y="21313"/>
                          </a:lnTo>
                          <a:cubicBezTo>
                            <a:pt x="14089" y="22130"/>
                            <a:pt x="17592" y="21073"/>
                            <a:pt x="21093" y="19707"/>
                          </a:cubicBezTo>
                          <a:lnTo>
                            <a:pt x="19384" y="15680"/>
                          </a:lnTo>
                          <a:cubicBezTo>
                            <a:pt x="19298" y="13790"/>
                            <a:pt x="19300" y="13781"/>
                            <a:pt x="19812" y="12469"/>
                          </a:cubicBezTo>
                          <a:lnTo>
                            <a:pt x="21519" y="8376"/>
                          </a:lnTo>
                          <a:cubicBezTo>
                            <a:pt x="22201" y="6832"/>
                            <a:pt x="18873" y="5668"/>
                            <a:pt x="18081" y="7620"/>
                          </a:cubicBezTo>
                          <a:lnTo>
                            <a:pt x="17000" y="10497"/>
                          </a:lnTo>
                          <a:lnTo>
                            <a:pt x="14183" y="2326"/>
                          </a:lnTo>
                          <a:cubicBezTo>
                            <a:pt x="12904" y="-63"/>
                            <a:pt x="10174" y="503"/>
                            <a:pt x="10770" y="2264"/>
                          </a:cubicBezTo>
                          <a:lnTo>
                            <a:pt x="12550" y="8708"/>
                          </a:lnTo>
                          <a:lnTo>
                            <a:pt x="9311" y="1408"/>
                          </a:lnTo>
                          <a:cubicBezTo>
                            <a:pt x="8638" y="-631"/>
                            <a:pt x="5312" y="-308"/>
                            <a:pt x="5900" y="1408"/>
                          </a:cubicBezTo>
                          <a:lnTo>
                            <a:pt x="8119" y="8708"/>
                          </a:lnTo>
                          <a:lnTo>
                            <a:pt x="5054" y="2892"/>
                          </a:lnTo>
                          <a:cubicBezTo>
                            <a:pt x="4287" y="1657"/>
                            <a:pt x="1130" y="1886"/>
                            <a:pt x="2069" y="3710"/>
                          </a:cubicBezTo>
                          <a:lnTo>
                            <a:pt x="5739" y="10625"/>
                          </a:lnTo>
                          <a:lnTo>
                            <a:pt x="2496" y="7230"/>
                          </a:lnTo>
                          <a:cubicBezTo>
                            <a:pt x="1743" y="6036"/>
                            <a:pt x="-725" y="6349"/>
                            <a:pt x="197" y="7985"/>
                          </a:cubicBezTo>
                          <a:cubicBezTo>
                            <a:pt x="114" y="7975"/>
                            <a:pt x="2838" y="11443"/>
                            <a:pt x="2895" y="11475"/>
                          </a:cubicBezTo>
                          <a:cubicBezTo>
                            <a:pt x="5567" y="14334"/>
                            <a:pt x="4526" y="14082"/>
                            <a:pt x="8467" y="17443"/>
                          </a:cubicBezTo>
                          <a:close/>
                        </a:path>
                      </a:pathLst>
                    </a:custGeom>
                    <a:solidFill>
                      <a:srgbClr val="96B0D8"/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</p:spPr>
                  <p:txBody>
                    <a:bodyPr anchor="ctr"/>
                    <a:lstStyle>
                      <a:defPPr>
                        <a:defRPr lang="ja-JP">
                          <a:solidFill>
                            <a:sysClr val="window" lastClr="FFFFFF"/>
                          </a:solidFill>
                          <a:latin typeface="游ゴシック"/>
                          <a:ea typeface="游ゴシック"/>
                        </a:defRPr>
                      </a:defPPr>
                      <a:lvl1pPr marL="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ysClr val="windowText" lastClr="000000"/>
                          </a:solidFill>
                          <a:latin typeface="游ゴシック"/>
                          <a:ea typeface="游ゴシック"/>
                          <a:cs typeface="+mn-cs"/>
                        </a:defRPr>
                      </a:lvl9pPr>
                    </a:lstStyle>
                    <a:p>
                      <a:pPr algn="ctr">
                        <a:defRPr lang="ja-JP" altLang="en-US"/>
                      </a:pPr>
                      <a:endParaRPr lang="ja-JP" altLang="en-US"/>
                    </a:p>
                  </p:txBody>
                </p:sp>
              </p:grpSp>
              <p:sp>
                <p:nvSpPr>
                  <p:cNvPr id="2121" name="図形 2882"/>
                  <p:cNvSpPr/>
                  <p:nvPr/>
                </p:nvSpPr>
                <p:spPr>
                  <a:xfrm>
                    <a:off x="62758" y="35418"/>
                    <a:ext cx="5436" cy="157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445" y="142"/>
                        </a:moveTo>
                        <a:cubicBezTo>
                          <a:pt x="-815" y="1989"/>
                          <a:pt x="0" y="4547"/>
                          <a:pt x="2037" y="6536"/>
                        </a:cubicBezTo>
                        <a:lnTo>
                          <a:pt x="19562" y="20321"/>
                        </a:lnTo>
                        <a:cubicBezTo>
                          <a:pt x="19562" y="20605"/>
                          <a:pt x="21600" y="22310"/>
                          <a:pt x="21192" y="21173"/>
                        </a:cubicBezTo>
                        <a:lnTo>
                          <a:pt x="21192" y="17194"/>
                        </a:lnTo>
                        <a:cubicBezTo>
                          <a:pt x="20784" y="16768"/>
                          <a:pt x="20784" y="16484"/>
                          <a:pt x="20377" y="16057"/>
                        </a:cubicBezTo>
                        <a:lnTo>
                          <a:pt x="7335" y="7673"/>
                        </a:lnTo>
                        <a:cubicBezTo>
                          <a:pt x="5705" y="5257"/>
                          <a:pt x="2852" y="2984"/>
                          <a:pt x="2445" y="568"/>
                        </a:cubicBez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122" name="図形 2883"/>
                  <p:cNvSpPr/>
                  <p:nvPr/>
                </p:nvSpPr>
                <p:spPr>
                  <a:xfrm>
                    <a:off x="68136" y="31690"/>
                    <a:ext cx="3231" cy="164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6270" y="135"/>
                        </a:moveTo>
                        <a:cubicBezTo>
                          <a:pt x="2090" y="543"/>
                          <a:pt x="0" y="1358"/>
                          <a:pt x="696" y="2309"/>
                        </a:cubicBezTo>
                        <a:lnTo>
                          <a:pt x="21600" y="21600"/>
                        </a:lnTo>
                        <a:cubicBezTo>
                          <a:pt x="21600" y="19562"/>
                          <a:pt x="21600" y="17524"/>
                          <a:pt x="21600" y="15486"/>
                        </a:cubicBezTo>
                        <a:lnTo>
                          <a:pt x="6270" y="135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123" name="図形 2885"/>
                  <p:cNvSpPr/>
                  <p:nvPr/>
                </p:nvSpPr>
                <p:spPr>
                  <a:xfrm>
                    <a:off x="74564" y="32829"/>
                    <a:ext cx="3119" cy="154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5735" y="0"/>
                        </a:moveTo>
                        <a:cubicBezTo>
                          <a:pt x="-718" y="577"/>
                          <a:pt x="-715" y="1877"/>
                          <a:pt x="717" y="3176"/>
                        </a:cubicBezTo>
                        <a:lnTo>
                          <a:pt x="20076" y="21076"/>
                        </a:lnTo>
                        <a:cubicBezTo>
                          <a:pt x="22943" y="23530"/>
                          <a:pt x="20793" y="16890"/>
                          <a:pt x="21510" y="16312"/>
                        </a:cubicBezTo>
                        <a:lnTo>
                          <a:pt x="5735" y="0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2124" name="図形 3700"/>
                <p:cNvSpPr/>
                <p:nvPr/>
              </p:nvSpPr>
              <p:spPr>
                <a:xfrm>
                  <a:off x="4282450" y="7465310"/>
                  <a:ext cx="643065" cy="622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654" y="6075"/>
                      </a:moveTo>
                      <a:lnTo>
                        <a:pt x="18327" y="675"/>
                      </a:lnTo>
                      <a:lnTo>
                        <a:pt x="21600" y="14850"/>
                      </a:lnTo>
                      <a:lnTo>
                        <a:pt x="3272" y="21600"/>
                      </a:lnTo>
                      <a:lnTo>
                        <a:pt x="654" y="6075"/>
                      </a:lnTo>
                      <a:close/>
                    </a:path>
                  </a:pathLst>
                </a:custGeom>
                <a:solidFill>
                  <a:srgbClr val="BECEE7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2125" name="グループ 3702"/>
              <p:cNvGrpSpPr/>
              <p:nvPr/>
            </p:nvGrpSpPr>
            <p:grpSpPr>
              <a:xfrm>
                <a:off x="7584805" y="3898632"/>
                <a:ext cx="2787105" cy="3750390"/>
                <a:chOff x="5699688" y="2365986"/>
                <a:chExt cx="2787105" cy="3750390"/>
              </a:xfrm>
            </p:grpSpPr>
            <p:grpSp>
              <p:nvGrpSpPr>
                <p:cNvPr id="2126" name="グループ 3673"/>
                <p:cNvGrpSpPr/>
                <p:nvPr/>
              </p:nvGrpSpPr>
              <p:grpSpPr>
                <a:xfrm rot="-1920000" flipH="1">
                  <a:off x="5699688" y="2365986"/>
                  <a:ext cx="2787105" cy="3750390"/>
                  <a:chOff x="60213" y="31152"/>
                  <a:chExt cx="29873" cy="40196"/>
                </a:xfrm>
              </p:grpSpPr>
              <p:sp>
                <p:nvSpPr>
                  <p:cNvPr id="2127" name="図形 2864"/>
                  <p:cNvSpPr/>
                  <p:nvPr/>
                </p:nvSpPr>
                <p:spPr>
                  <a:xfrm>
                    <a:off x="85103" y="45088"/>
                    <a:ext cx="4983" cy="210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8089" y="95"/>
                        </a:moveTo>
                        <a:cubicBezTo>
                          <a:pt x="19664" y="890"/>
                          <a:pt x="23431" y="1964"/>
                          <a:pt x="20502" y="4119"/>
                        </a:cubicBezTo>
                        <a:cubicBezTo>
                          <a:pt x="12231" y="8399"/>
                          <a:pt x="9233" y="14658"/>
                          <a:pt x="11202" y="19636"/>
                        </a:cubicBezTo>
                        <a:cubicBezTo>
                          <a:pt x="9627" y="21428"/>
                          <a:pt x="13364" y="20006"/>
                          <a:pt x="14151" y="21600"/>
                        </a:cubicBezTo>
                        <a:cubicBezTo>
                          <a:pt x="7852" y="20405"/>
                          <a:pt x="1944" y="18513"/>
                          <a:pt x="1157" y="16422"/>
                        </a:cubicBezTo>
                        <a:cubicBezTo>
                          <a:pt x="-419" y="15426"/>
                          <a:pt x="762" y="14331"/>
                          <a:pt x="370" y="13336"/>
                        </a:cubicBezTo>
                        <a:cubicBezTo>
                          <a:pt x="-2781" y="8358"/>
                          <a:pt x="12970" y="4375"/>
                          <a:pt x="16909" y="-5"/>
                        </a:cubicBezTo>
                        <a:lnTo>
                          <a:pt x="18089" y="95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128" name="図形 2852"/>
                  <p:cNvSpPr/>
                  <p:nvPr/>
                </p:nvSpPr>
                <p:spPr>
                  <a:xfrm>
                    <a:off x="60213" y="31152"/>
                    <a:ext cx="29402" cy="398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8467" y="17443"/>
                        </a:moveTo>
                        <a:lnTo>
                          <a:pt x="9223" y="21313"/>
                        </a:lnTo>
                        <a:cubicBezTo>
                          <a:pt x="14089" y="22130"/>
                          <a:pt x="17592" y="21073"/>
                          <a:pt x="21093" y="19707"/>
                        </a:cubicBezTo>
                        <a:lnTo>
                          <a:pt x="19384" y="15680"/>
                        </a:lnTo>
                        <a:cubicBezTo>
                          <a:pt x="19298" y="13790"/>
                          <a:pt x="19300" y="13781"/>
                          <a:pt x="19812" y="12469"/>
                        </a:cubicBezTo>
                        <a:lnTo>
                          <a:pt x="21519" y="8376"/>
                        </a:lnTo>
                        <a:cubicBezTo>
                          <a:pt x="22201" y="6832"/>
                          <a:pt x="18873" y="5668"/>
                          <a:pt x="18081" y="7620"/>
                        </a:cubicBezTo>
                        <a:lnTo>
                          <a:pt x="17000" y="10497"/>
                        </a:lnTo>
                        <a:lnTo>
                          <a:pt x="14183" y="2326"/>
                        </a:lnTo>
                        <a:cubicBezTo>
                          <a:pt x="12904" y="-63"/>
                          <a:pt x="10174" y="503"/>
                          <a:pt x="10770" y="2264"/>
                        </a:cubicBezTo>
                        <a:lnTo>
                          <a:pt x="12550" y="8708"/>
                        </a:lnTo>
                        <a:lnTo>
                          <a:pt x="9311" y="1408"/>
                        </a:lnTo>
                        <a:cubicBezTo>
                          <a:pt x="8638" y="-631"/>
                          <a:pt x="5312" y="-308"/>
                          <a:pt x="5900" y="1408"/>
                        </a:cubicBezTo>
                        <a:lnTo>
                          <a:pt x="8119" y="8708"/>
                        </a:lnTo>
                        <a:lnTo>
                          <a:pt x="5054" y="2892"/>
                        </a:lnTo>
                        <a:cubicBezTo>
                          <a:pt x="4287" y="1657"/>
                          <a:pt x="1130" y="1886"/>
                          <a:pt x="2069" y="3710"/>
                        </a:cubicBezTo>
                        <a:lnTo>
                          <a:pt x="5739" y="10625"/>
                        </a:lnTo>
                        <a:lnTo>
                          <a:pt x="2496" y="7230"/>
                        </a:lnTo>
                        <a:cubicBezTo>
                          <a:pt x="1743" y="6036"/>
                          <a:pt x="-725" y="6349"/>
                          <a:pt x="197" y="7985"/>
                        </a:cubicBezTo>
                        <a:cubicBezTo>
                          <a:pt x="114" y="7975"/>
                          <a:pt x="2838" y="11443"/>
                          <a:pt x="2895" y="11475"/>
                        </a:cubicBezTo>
                        <a:cubicBezTo>
                          <a:pt x="5567" y="14334"/>
                          <a:pt x="4526" y="14082"/>
                          <a:pt x="8467" y="17443"/>
                        </a:cubicBezTo>
                        <a:close/>
                      </a:path>
                    </a:pathLst>
                  </a:custGeom>
                  <a:solidFill>
                    <a:srgbClr val="96B0D8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129" name="図形 2860"/>
                  <p:cNvSpPr/>
                  <p:nvPr/>
                </p:nvSpPr>
                <p:spPr>
                  <a:xfrm>
                    <a:off x="62989" y="43461"/>
                    <a:ext cx="5363" cy="84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385" y="245"/>
                        </a:moveTo>
                        <a:cubicBezTo>
                          <a:pt x="385" y="1963"/>
                          <a:pt x="385" y="3681"/>
                          <a:pt x="771" y="5400"/>
                        </a:cubicBezTo>
                        <a:cubicBezTo>
                          <a:pt x="7328" y="10554"/>
                          <a:pt x="9642" y="20372"/>
                          <a:pt x="21600" y="21600"/>
                        </a:cubicBezTo>
                        <a:lnTo>
                          <a:pt x="19671" y="17427"/>
                        </a:lnTo>
                        <a:lnTo>
                          <a:pt x="385" y="245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130" name="図形 2861"/>
                  <p:cNvSpPr/>
                  <p:nvPr/>
                </p:nvSpPr>
                <p:spPr>
                  <a:xfrm>
                    <a:off x="65478" y="35036"/>
                    <a:ext cx="5653" cy="1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366" y="168"/>
                        </a:moveTo>
                        <a:cubicBezTo>
                          <a:pt x="3661" y="1518"/>
                          <a:pt x="6955" y="2531"/>
                          <a:pt x="8786" y="4218"/>
                        </a:cubicBezTo>
                        <a:lnTo>
                          <a:pt x="21600" y="21431"/>
                        </a:lnTo>
                        <a:cubicBezTo>
                          <a:pt x="17572" y="22106"/>
                          <a:pt x="15010" y="20418"/>
                          <a:pt x="13911" y="18900"/>
                        </a:cubicBezTo>
                        <a:lnTo>
                          <a:pt x="366" y="168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131" name="図形 2862"/>
                  <p:cNvSpPr/>
                  <p:nvPr/>
                </p:nvSpPr>
                <p:spPr>
                  <a:xfrm>
                    <a:off x="72084" y="32069"/>
                    <a:ext cx="5369" cy="14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385" y="138"/>
                        </a:moveTo>
                        <a:cubicBezTo>
                          <a:pt x="2314" y="969"/>
                          <a:pt x="5014" y="1800"/>
                          <a:pt x="5785" y="2907"/>
                        </a:cubicBezTo>
                        <a:lnTo>
                          <a:pt x="21600" y="21600"/>
                        </a:lnTo>
                        <a:cubicBezTo>
                          <a:pt x="16971" y="19661"/>
                          <a:pt x="13885" y="17723"/>
                          <a:pt x="10414" y="15646"/>
                        </a:cubicBezTo>
                        <a:lnTo>
                          <a:pt x="385" y="138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132" name="図形 2863"/>
                  <p:cNvSpPr/>
                  <p:nvPr/>
                </p:nvSpPr>
                <p:spPr>
                  <a:xfrm>
                    <a:off x="78019" y="33409"/>
                    <a:ext cx="5176" cy="171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4000" y="965"/>
                        </a:moveTo>
                        <a:cubicBezTo>
                          <a:pt x="5600" y="2172"/>
                          <a:pt x="8800" y="3016"/>
                          <a:pt x="8800" y="4344"/>
                        </a:cubicBezTo>
                        <a:lnTo>
                          <a:pt x="21600" y="21600"/>
                        </a:lnTo>
                        <a:cubicBezTo>
                          <a:pt x="18400" y="20151"/>
                          <a:pt x="15200" y="18945"/>
                          <a:pt x="13600" y="17376"/>
                        </a:cubicBezTo>
                        <a:lnTo>
                          <a:pt x="400" y="120"/>
                        </a:lnTo>
                        <a:lnTo>
                          <a:pt x="4000" y="965"/>
                        </a:lnTo>
                        <a:close/>
                      </a:path>
                    </a:pathLst>
                  </a:custGeom>
                  <a:solidFill>
                    <a:srgbClr val="7094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  <p:sp>
              <p:nvSpPr>
                <p:cNvPr id="2133" name="図形 3701"/>
                <p:cNvSpPr/>
                <p:nvPr/>
              </p:nvSpPr>
              <p:spPr>
                <a:xfrm>
                  <a:off x="7581239" y="5061027"/>
                  <a:ext cx="623217" cy="642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4175" y="654"/>
                      </a:moveTo>
                      <a:lnTo>
                        <a:pt x="675" y="9818"/>
                      </a:lnTo>
                      <a:lnTo>
                        <a:pt x="4725" y="21600"/>
                      </a:lnTo>
                      <a:lnTo>
                        <a:pt x="21600" y="15709"/>
                      </a:lnTo>
                      <a:lnTo>
                        <a:pt x="14175" y="654"/>
                      </a:lnTo>
                      <a:close/>
                    </a:path>
                  </a:pathLst>
                </a:custGeom>
                <a:solidFill>
                  <a:srgbClr val="BECEE7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</p:grpSp>
      <p:pic>
        <p:nvPicPr>
          <p:cNvPr id="2134" name="図 47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60000">
            <a:off x="3703127" y="8202935"/>
            <a:ext cx="704461" cy="618200"/>
          </a:xfrm>
          <a:prstGeom prst="rect">
            <a:avLst/>
          </a:prstGeom>
        </p:spPr>
      </p:pic>
      <p:grpSp>
        <p:nvGrpSpPr>
          <p:cNvPr id="2135" name="グループ 4528"/>
          <p:cNvGrpSpPr/>
          <p:nvPr/>
        </p:nvGrpSpPr>
        <p:grpSpPr>
          <a:xfrm>
            <a:off x="653464" y="3603436"/>
            <a:ext cx="1274608" cy="912684"/>
            <a:chOff x="653464" y="3531436"/>
            <a:chExt cx="1274608" cy="912684"/>
          </a:xfrm>
        </p:grpSpPr>
        <p:grpSp>
          <p:nvGrpSpPr>
            <p:cNvPr id="2136" name="グループ 4471"/>
            <p:cNvGrpSpPr/>
            <p:nvPr/>
          </p:nvGrpSpPr>
          <p:grpSpPr>
            <a:xfrm>
              <a:off x="653464" y="3557213"/>
              <a:ext cx="483960" cy="886907"/>
              <a:chOff x="3199002" y="330459"/>
              <a:chExt cx="3351865" cy="6142653"/>
            </a:xfrm>
          </p:grpSpPr>
          <p:sp>
            <p:nvSpPr>
              <p:cNvPr id="2137" name="楕円 3393"/>
              <p:cNvSpPr/>
              <p:nvPr/>
            </p:nvSpPr>
            <p:spPr>
              <a:xfrm>
                <a:off x="3199002" y="1947075"/>
                <a:ext cx="580998" cy="568579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38" name="楕円 3394"/>
              <p:cNvSpPr/>
              <p:nvPr/>
            </p:nvSpPr>
            <p:spPr>
              <a:xfrm>
                <a:off x="5652000" y="1947075"/>
                <a:ext cx="580998" cy="568579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39" name="図形 3427"/>
              <p:cNvSpPr/>
              <p:nvPr/>
            </p:nvSpPr>
            <p:spPr>
              <a:xfrm>
                <a:off x="3246275" y="3635051"/>
                <a:ext cx="3304592" cy="283806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209" y="148"/>
                    </a:moveTo>
                    <a:lnTo>
                      <a:pt x="13505" y="0"/>
                    </a:lnTo>
                    <a:cubicBezTo>
                      <a:pt x="15442" y="1529"/>
                      <a:pt x="17543" y="2071"/>
                      <a:pt x="18680" y="4734"/>
                    </a:cubicBezTo>
                    <a:cubicBezTo>
                      <a:pt x="18680" y="4734"/>
                      <a:pt x="20230" y="7397"/>
                      <a:pt x="20610" y="9765"/>
                    </a:cubicBezTo>
                    <a:cubicBezTo>
                      <a:pt x="20610" y="9765"/>
                      <a:pt x="22804" y="15534"/>
                      <a:pt x="20656" y="18050"/>
                    </a:cubicBezTo>
                    <a:cubicBezTo>
                      <a:pt x="19890" y="18937"/>
                      <a:pt x="20570" y="21600"/>
                      <a:pt x="20570" y="21600"/>
                    </a:cubicBezTo>
                    <a:lnTo>
                      <a:pt x="1525" y="21600"/>
                    </a:lnTo>
                    <a:cubicBezTo>
                      <a:pt x="1525" y="21600"/>
                      <a:pt x="2123" y="17605"/>
                      <a:pt x="1269" y="16570"/>
                    </a:cubicBezTo>
                    <a:cubicBezTo>
                      <a:pt x="-151" y="14942"/>
                      <a:pt x="7" y="11836"/>
                      <a:pt x="7" y="11836"/>
                    </a:cubicBezTo>
                    <a:cubicBezTo>
                      <a:pt x="176" y="9099"/>
                      <a:pt x="1640" y="4143"/>
                      <a:pt x="1640" y="4290"/>
                    </a:cubicBezTo>
                    <a:cubicBezTo>
                      <a:pt x="3407" y="1332"/>
                      <a:pt x="4076" y="1578"/>
                      <a:pt x="5209" y="148"/>
                    </a:cubicBezTo>
                    <a:close/>
                  </a:path>
                </a:pathLst>
              </a:custGeom>
              <a:solidFill>
                <a:srgbClr val="77B7E3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40" name="図形 3431"/>
              <p:cNvSpPr/>
              <p:nvPr/>
            </p:nvSpPr>
            <p:spPr>
              <a:xfrm>
                <a:off x="3989954" y="3115238"/>
                <a:ext cx="1434633" cy="105029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885" y="0"/>
                    </a:moveTo>
                    <a:lnTo>
                      <a:pt x="4885" y="8000"/>
                    </a:lnTo>
                    <a:lnTo>
                      <a:pt x="257" y="11200"/>
                    </a:lnTo>
                    <a:lnTo>
                      <a:pt x="13628" y="21200"/>
                    </a:lnTo>
                    <a:lnTo>
                      <a:pt x="21600" y="12000"/>
                    </a:lnTo>
                    <a:lnTo>
                      <a:pt x="17228" y="8000"/>
                    </a:lnTo>
                    <a:lnTo>
                      <a:pt x="17228" y="0"/>
                    </a:lnTo>
                    <a:lnTo>
                      <a:pt x="4885" y="0"/>
                    </a:lnTo>
                    <a:close/>
                  </a:path>
                </a:pathLst>
              </a:custGeom>
              <a:solidFill>
                <a:srgbClr val="F7E3B2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41" name="楕円 3391"/>
              <p:cNvSpPr/>
              <p:nvPr/>
            </p:nvSpPr>
            <p:spPr>
              <a:xfrm>
                <a:off x="3518418" y="1030255"/>
                <a:ext cx="2488163" cy="241040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431" y="2961"/>
                      <a:pt x="21600" y="10800"/>
                    </a:cubicBezTo>
                    <a:cubicBezTo>
                      <a:pt x="21769" y="18639"/>
                      <a:pt x="16765" y="21600"/>
                      <a:pt x="10800" y="21600"/>
                    </a:cubicBezTo>
                    <a:cubicBezTo>
                      <a:pt x="4835" y="21600"/>
                      <a:pt x="-169" y="19510"/>
                      <a:pt x="0" y="10800"/>
                    </a:cubicBezTo>
                    <a:cubicBezTo>
                      <a:pt x="0" y="10800"/>
                      <a:pt x="0" y="10800"/>
                      <a:pt x="0" y="10800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42" name="図形 3392"/>
              <p:cNvSpPr/>
              <p:nvPr/>
            </p:nvSpPr>
            <p:spPr>
              <a:xfrm>
                <a:off x="3401786" y="835867"/>
                <a:ext cx="2643673" cy="138015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8584"/>
                    </a:moveTo>
                    <a:lnTo>
                      <a:pt x="6830" y="19587"/>
                    </a:lnTo>
                    <a:lnTo>
                      <a:pt x="7465" y="14350"/>
                    </a:lnTo>
                    <a:lnTo>
                      <a:pt x="8576" y="19587"/>
                    </a:lnTo>
                    <a:lnTo>
                      <a:pt x="15564" y="20593"/>
                    </a:lnTo>
                    <a:lnTo>
                      <a:pt x="16041" y="14047"/>
                    </a:lnTo>
                    <a:lnTo>
                      <a:pt x="17312" y="21600"/>
                    </a:lnTo>
                    <a:lnTo>
                      <a:pt x="21600" y="21600"/>
                    </a:lnTo>
                    <a:cubicBezTo>
                      <a:pt x="21600" y="5172"/>
                      <a:pt x="16518" y="453"/>
                      <a:pt x="11118" y="134"/>
                    </a:cubicBezTo>
                    <a:cubicBezTo>
                      <a:pt x="3335" y="-1359"/>
                      <a:pt x="1429" y="8006"/>
                      <a:pt x="0" y="18584"/>
                    </a:cubicBezTo>
                    <a:close/>
                  </a:path>
                </a:pathLst>
              </a:custGeom>
              <a:solidFill>
                <a:srgbClr val="A18B7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43" name="図形 3395"/>
              <p:cNvSpPr/>
              <p:nvPr/>
            </p:nvSpPr>
            <p:spPr>
              <a:xfrm>
                <a:off x="4672991" y="2235459"/>
                <a:ext cx="179018" cy="477141"/>
              </a:xfrm>
              <a:prstGeom prst="triangle">
                <a:avLst/>
              </a:prstGeom>
              <a:solidFill>
                <a:srgbClr val="F6D7A5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44" name="楕円 3396"/>
              <p:cNvSpPr/>
              <p:nvPr/>
            </p:nvSpPr>
            <p:spPr>
              <a:xfrm>
                <a:off x="3984949" y="2235459"/>
                <a:ext cx="280195" cy="280195"/>
              </a:xfrm>
              <a:prstGeom prst="ellipse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45" name="楕円 3397"/>
              <p:cNvSpPr/>
              <p:nvPr/>
            </p:nvSpPr>
            <p:spPr>
              <a:xfrm>
                <a:off x="5231708" y="2333932"/>
                <a:ext cx="280195" cy="280195"/>
              </a:xfrm>
              <a:prstGeom prst="ellipse">
                <a:avLst/>
              </a:prstGeom>
              <a:solidFill>
                <a:srgbClr val="404040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46" name="楕円 3398"/>
              <p:cNvSpPr/>
              <p:nvPr/>
            </p:nvSpPr>
            <p:spPr>
              <a:xfrm>
                <a:off x="3605330" y="2394891"/>
                <a:ext cx="408950" cy="408950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47" name="楕円 3399"/>
              <p:cNvSpPr/>
              <p:nvPr/>
            </p:nvSpPr>
            <p:spPr>
              <a:xfrm>
                <a:off x="5447525" y="2614127"/>
                <a:ext cx="408950" cy="408950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48" name="図形 3400"/>
              <p:cNvSpPr/>
              <p:nvPr/>
            </p:nvSpPr>
            <p:spPr>
              <a:xfrm>
                <a:off x="4548483" y="2930917"/>
                <a:ext cx="428034" cy="18432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-1" y="0"/>
                    </a:moveTo>
                    <a:lnTo>
                      <a:pt x="21600" y="959"/>
                    </a:lnTo>
                    <a:cubicBezTo>
                      <a:pt x="21290" y="12960"/>
                      <a:pt x="16639" y="20880"/>
                      <a:pt x="9301" y="21600"/>
                    </a:cubicBezTo>
                    <a:cubicBezTo>
                      <a:pt x="3617" y="20160"/>
                      <a:pt x="1240" y="13440"/>
                      <a:pt x="-1" y="0"/>
                    </a:cubicBezTo>
                    <a:close/>
                  </a:path>
                </a:pathLst>
              </a:custGeom>
              <a:solidFill>
                <a:srgbClr val="AF4B4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49" name="図形 3429"/>
              <p:cNvSpPr/>
              <p:nvPr/>
            </p:nvSpPr>
            <p:spPr>
              <a:xfrm>
                <a:off x="3361693" y="1302398"/>
                <a:ext cx="2683766" cy="223545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583" y="6386"/>
                    </a:moveTo>
                    <a:cubicBezTo>
                      <a:pt x="2854" y="11269"/>
                      <a:pt x="713" y="13711"/>
                      <a:pt x="1397" y="21036"/>
                    </a:cubicBezTo>
                    <a:cubicBezTo>
                      <a:pt x="-321" y="15214"/>
                      <a:pt x="-225" y="10330"/>
                      <a:pt x="460" y="6386"/>
                    </a:cubicBezTo>
                    <a:lnTo>
                      <a:pt x="8267" y="563"/>
                    </a:lnTo>
                    <a:lnTo>
                      <a:pt x="16077" y="0"/>
                    </a:lnTo>
                    <a:lnTo>
                      <a:pt x="21385" y="8639"/>
                    </a:lnTo>
                    <a:cubicBezTo>
                      <a:pt x="22166" y="16153"/>
                      <a:pt x="20552" y="17280"/>
                      <a:pt x="20136" y="21600"/>
                    </a:cubicBezTo>
                    <a:cubicBezTo>
                      <a:pt x="20505" y="14087"/>
                      <a:pt x="19199" y="11958"/>
                      <a:pt x="18730" y="7137"/>
                    </a:cubicBezTo>
                    <a:lnTo>
                      <a:pt x="15452" y="2253"/>
                    </a:lnTo>
                    <a:lnTo>
                      <a:pt x="8737" y="2253"/>
                    </a:lnTo>
                    <a:lnTo>
                      <a:pt x="3583" y="6386"/>
                    </a:lnTo>
                    <a:close/>
                  </a:path>
                </a:pathLst>
              </a:custGeom>
              <a:solidFill>
                <a:srgbClr val="A18B7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50" name="図形 3440"/>
              <p:cNvSpPr/>
              <p:nvPr/>
            </p:nvSpPr>
            <p:spPr>
              <a:xfrm>
                <a:off x="3479541" y="4956888"/>
                <a:ext cx="1143133" cy="128533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64" y="16690"/>
                    </a:moveTo>
                    <a:cubicBezTo>
                      <a:pt x="2928" y="16690"/>
                      <a:pt x="7322" y="19963"/>
                      <a:pt x="10616" y="17345"/>
                    </a:cubicBezTo>
                    <a:cubicBezTo>
                      <a:pt x="13911" y="14727"/>
                      <a:pt x="20867" y="327"/>
                      <a:pt x="21233" y="327"/>
                    </a:cubicBezTo>
                    <a:cubicBezTo>
                      <a:pt x="21600" y="327"/>
                      <a:pt x="16474" y="13418"/>
                      <a:pt x="14644" y="16690"/>
                    </a:cubicBezTo>
                    <a:cubicBezTo>
                      <a:pt x="12813" y="19963"/>
                      <a:pt x="10616" y="21272"/>
                      <a:pt x="8420" y="21600"/>
                    </a:cubicBezTo>
                    <a:cubicBezTo>
                      <a:pt x="6223" y="21927"/>
                      <a:pt x="1830" y="19636"/>
                      <a:pt x="732" y="18981"/>
                    </a:cubicBezTo>
                    <a:cubicBezTo>
                      <a:pt x="-366" y="18327"/>
                      <a:pt x="0" y="16690"/>
                      <a:pt x="1464" y="16690"/>
                    </a:cubicBez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51" name="図形 3441"/>
              <p:cNvSpPr/>
              <p:nvPr/>
            </p:nvSpPr>
            <p:spPr>
              <a:xfrm>
                <a:off x="5345663" y="5073520"/>
                <a:ext cx="1076985" cy="124863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207" y="12825"/>
                    </a:moveTo>
                    <a:cubicBezTo>
                      <a:pt x="20814" y="12825"/>
                      <a:pt x="19243" y="18562"/>
                      <a:pt x="17672" y="18562"/>
                    </a:cubicBezTo>
                    <a:cubicBezTo>
                      <a:pt x="16101" y="18562"/>
                      <a:pt x="12960" y="14175"/>
                      <a:pt x="10210" y="11137"/>
                    </a:cubicBezTo>
                    <a:cubicBezTo>
                      <a:pt x="7461" y="8100"/>
                      <a:pt x="392" y="-675"/>
                      <a:pt x="392" y="337"/>
                    </a:cubicBezTo>
                    <a:cubicBezTo>
                      <a:pt x="392" y="1350"/>
                      <a:pt x="9032" y="14175"/>
                      <a:pt x="11781" y="17550"/>
                    </a:cubicBezTo>
                    <a:cubicBezTo>
                      <a:pt x="14530" y="20925"/>
                      <a:pt x="15316" y="21600"/>
                      <a:pt x="16887" y="21600"/>
                    </a:cubicBezTo>
                    <a:cubicBezTo>
                      <a:pt x="18458" y="21600"/>
                      <a:pt x="21207" y="18900"/>
                      <a:pt x="21600" y="17550"/>
                    </a:cubicBezTo>
                    <a:cubicBezTo>
                      <a:pt x="21992" y="16200"/>
                      <a:pt x="21600" y="12825"/>
                      <a:pt x="21207" y="12825"/>
                    </a:cubicBez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52" name="図形 3443"/>
              <p:cNvSpPr/>
              <p:nvPr/>
            </p:nvSpPr>
            <p:spPr>
              <a:xfrm rot="240000">
                <a:off x="3637189" y="4369028"/>
                <a:ext cx="641480" cy="83954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058" y="0"/>
                    </a:moveTo>
                    <a:lnTo>
                      <a:pt x="0" y="21600"/>
                    </a:lnTo>
                    <a:lnTo>
                      <a:pt x="21600" y="11031"/>
                    </a:lnTo>
                    <a:lnTo>
                      <a:pt x="18935" y="1095"/>
                    </a:lnTo>
                    <a:lnTo>
                      <a:pt x="12058" y="0"/>
                    </a:ln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53" name="図形 3444"/>
              <p:cNvSpPr/>
              <p:nvPr/>
            </p:nvSpPr>
            <p:spPr>
              <a:xfrm>
                <a:off x="5462296" y="4257092"/>
                <a:ext cx="604303" cy="87655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180" y="5760"/>
                    </a:moveTo>
                    <a:lnTo>
                      <a:pt x="21600" y="21600"/>
                    </a:lnTo>
                    <a:lnTo>
                      <a:pt x="13238" y="3360"/>
                    </a:lnTo>
                    <a:lnTo>
                      <a:pt x="696" y="480"/>
                    </a:lnTo>
                    <a:lnTo>
                      <a:pt x="4180" y="5760"/>
                    </a:lnTo>
                    <a:close/>
                  </a:path>
                </a:pathLst>
              </a:custGeom>
              <a:solidFill>
                <a:srgbClr val="50A2D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54" name="楕円 3430"/>
              <p:cNvSpPr/>
              <p:nvPr/>
            </p:nvSpPr>
            <p:spPr>
              <a:xfrm>
                <a:off x="4237653" y="330459"/>
                <a:ext cx="1274577" cy="965798"/>
              </a:xfrm>
              <a:prstGeom prst="ellipse">
                <a:avLst/>
              </a:prstGeom>
              <a:solidFill>
                <a:srgbClr val="A18B7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2155" name="グループ 3437"/>
              <p:cNvGrpSpPr/>
              <p:nvPr/>
            </p:nvGrpSpPr>
            <p:grpSpPr>
              <a:xfrm>
                <a:off x="3774870" y="4087971"/>
                <a:ext cx="2109886" cy="1240512"/>
                <a:chOff x="5306682" y="5448600"/>
                <a:chExt cx="9473437" cy="5569928"/>
              </a:xfrm>
            </p:grpSpPr>
            <p:sp>
              <p:nvSpPr>
                <p:cNvPr id="2156" name="図形 3435"/>
                <p:cNvSpPr/>
                <p:nvPr/>
              </p:nvSpPr>
              <p:spPr>
                <a:xfrm>
                  <a:off x="5306682" y="5664600"/>
                  <a:ext cx="4402401" cy="5353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4814" y="628"/>
                      </a:moveTo>
                      <a:cubicBezTo>
                        <a:pt x="12998" y="235"/>
                        <a:pt x="11660" y="-471"/>
                        <a:pt x="9366" y="471"/>
                      </a:cubicBezTo>
                      <a:cubicBezTo>
                        <a:pt x="7072" y="1413"/>
                        <a:pt x="2293" y="4948"/>
                        <a:pt x="860" y="6283"/>
                      </a:cubicBezTo>
                      <a:cubicBezTo>
                        <a:pt x="-573" y="7618"/>
                        <a:pt x="286" y="8090"/>
                        <a:pt x="764" y="8482"/>
                      </a:cubicBezTo>
                      <a:cubicBezTo>
                        <a:pt x="1242" y="8875"/>
                        <a:pt x="2580" y="9189"/>
                        <a:pt x="3823" y="8875"/>
                      </a:cubicBezTo>
                      <a:cubicBezTo>
                        <a:pt x="5065" y="8561"/>
                        <a:pt x="8697" y="5576"/>
                        <a:pt x="8315" y="6519"/>
                      </a:cubicBezTo>
                      <a:cubicBezTo>
                        <a:pt x="7932" y="7461"/>
                        <a:pt x="2293" y="12881"/>
                        <a:pt x="1529" y="14609"/>
                      </a:cubicBezTo>
                      <a:cubicBezTo>
                        <a:pt x="764" y="16337"/>
                        <a:pt x="2771" y="17201"/>
                        <a:pt x="3727" y="16965"/>
                      </a:cubicBezTo>
                      <a:cubicBezTo>
                        <a:pt x="4683" y="16730"/>
                        <a:pt x="7646" y="12881"/>
                        <a:pt x="7741" y="12960"/>
                      </a:cubicBezTo>
                      <a:cubicBezTo>
                        <a:pt x="7837" y="13038"/>
                        <a:pt x="4969" y="16651"/>
                        <a:pt x="4778" y="17672"/>
                      </a:cubicBezTo>
                      <a:cubicBezTo>
                        <a:pt x="4587" y="18693"/>
                        <a:pt x="5161" y="19872"/>
                        <a:pt x="6212" y="19400"/>
                      </a:cubicBezTo>
                      <a:cubicBezTo>
                        <a:pt x="7263" y="18929"/>
                        <a:pt x="10991" y="14530"/>
                        <a:pt x="11182" y="14530"/>
                      </a:cubicBezTo>
                      <a:cubicBezTo>
                        <a:pt x="11373" y="14530"/>
                        <a:pt x="7550" y="18301"/>
                        <a:pt x="7550" y="19400"/>
                      </a:cubicBezTo>
                      <a:cubicBezTo>
                        <a:pt x="7550" y="20500"/>
                        <a:pt x="9844" y="21992"/>
                        <a:pt x="10895" y="21442"/>
                      </a:cubicBezTo>
                      <a:cubicBezTo>
                        <a:pt x="11946" y="20893"/>
                        <a:pt x="13953" y="15944"/>
                        <a:pt x="14240" y="15787"/>
                      </a:cubicBezTo>
                      <a:cubicBezTo>
                        <a:pt x="14527" y="15630"/>
                        <a:pt x="12329" y="19400"/>
                        <a:pt x="12615" y="20107"/>
                      </a:cubicBezTo>
                      <a:cubicBezTo>
                        <a:pt x="12902" y="20814"/>
                        <a:pt x="15100" y="21128"/>
                        <a:pt x="16247" y="20343"/>
                      </a:cubicBezTo>
                      <a:cubicBezTo>
                        <a:pt x="17394" y="19557"/>
                        <a:pt x="19019" y="17358"/>
                        <a:pt x="19879" y="15316"/>
                      </a:cubicBezTo>
                      <a:cubicBezTo>
                        <a:pt x="20739" y="13274"/>
                        <a:pt x="21504" y="10132"/>
                        <a:pt x="21600" y="8090"/>
                      </a:cubicBezTo>
                      <a:cubicBezTo>
                        <a:pt x="21695" y="6048"/>
                        <a:pt x="21504" y="4005"/>
                        <a:pt x="20453" y="2827"/>
                      </a:cubicBezTo>
                      <a:cubicBezTo>
                        <a:pt x="19401" y="1649"/>
                        <a:pt x="16630" y="1021"/>
                        <a:pt x="14814" y="628"/>
                      </a:cubicBez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157" name="図形 3436"/>
                <p:cNvSpPr/>
                <p:nvPr/>
              </p:nvSpPr>
              <p:spPr>
                <a:xfrm>
                  <a:off x="10246029" y="5448600"/>
                  <a:ext cx="4534090" cy="5221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92" y="5058"/>
                      </a:moveTo>
                      <a:cubicBezTo>
                        <a:pt x="370" y="3452"/>
                        <a:pt x="1946" y="2890"/>
                        <a:pt x="3615" y="2087"/>
                      </a:cubicBezTo>
                      <a:cubicBezTo>
                        <a:pt x="5284" y="1284"/>
                        <a:pt x="7787" y="-321"/>
                        <a:pt x="10475" y="160"/>
                      </a:cubicBezTo>
                      <a:cubicBezTo>
                        <a:pt x="13163" y="642"/>
                        <a:pt x="18633" y="3854"/>
                        <a:pt x="19745" y="5058"/>
                      </a:cubicBezTo>
                      <a:cubicBezTo>
                        <a:pt x="20858" y="6263"/>
                        <a:pt x="18262" y="7226"/>
                        <a:pt x="17242" y="7387"/>
                      </a:cubicBezTo>
                      <a:cubicBezTo>
                        <a:pt x="16223" y="7547"/>
                        <a:pt x="13071" y="5299"/>
                        <a:pt x="13627" y="6263"/>
                      </a:cubicBezTo>
                      <a:cubicBezTo>
                        <a:pt x="14183" y="7226"/>
                        <a:pt x="19931" y="11723"/>
                        <a:pt x="21043" y="13329"/>
                      </a:cubicBezTo>
                      <a:cubicBezTo>
                        <a:pt x="22156" y="14935"/>
                        <a:pt x="21321" y="16139"/>
                        <a:pt x="20394" y="16139"/>
                      </a:cubicBezTo>
                      <a:cubicBezTo>
                        <a:pt x="19467" y="16139"/>
                        <a:pt x="15666" y="12767"/>
                        <a:pt x="15481" y="12927"/>
                      </a:cubicBezTo>
                      <a:cubicBezTo>
                        <a:pt x="15296" y="13088"/>
                        <a:pt x="18726" y="16300"/>
                        <a:pt x="19096" y="17344"/>
                      </a:cubicBezTo>
                      <a:cubicBezTo>
                        <a:pt x="19467" y="18388"/>
                        <a:pt x="19004" y="19592"/>
                        <a:pt x="17891" y="19191"/>
                      </a:cubicBezTo>
                      <a:cubicBezTo>
                        <a:pt x="16779" y="18789"/>
                        <a:pt x="12422" y="14533"/>
                        <a:pt x="12236" y="14614"/>
                      </a:cubicBezTo>
                      <a:cubicBezTo>
                        <a:pt x="12051" y="14694"/>
                        <a:pt x="16315" y="18789"/>
                        <a:pt x="16593" y="19913"/>
                      </a:cubicBezTo>
                      <a:cubicBezTo>
                        <a:pt x="16872" y="21037"/>
                        <a:pt x="15110" y="22001"/>
                        <a:pt x="13905" y="21359"/>
                      </a:cubicBezTo>
                      <a:cubicBezTo>
                        <a:pt x="12700" y="20716"/>
                        <a:pt x="9177" y="15898"/>
                        <a:pt x="8899" y="15818"/>
                      </a:cubicBezTo>
                      <a:cubicBezTo>
                        <a:pt x="8621" y="15738"/>
                        <a:pt x="12051" y="19672"/>
                        <a:pt x="12051" y="20556"/>
                      </a:cubicBezTo>
                      <a:cubicBezTo>
                        <a:pt x="12051" y="21439"/>
                        <a:pt x="10382" y="21760"/>
                        <a:pt x="9363" y="21359"/>
                      </a:cubicBezTo>
                      <a:cubicBezTo>
                        <a:pt x="8343" y="20957"/>
                        <a:pt x="6860" y="19672"/>
                        <a:pt x="5654" y="18066"/>
                      </a:cubicBezTo>
                      <a:cubicBezTo>
                        <a:pt x="4449" y="16460"/>
                        <a:pt x="2595" y="13891"/>
                        <a:pt x="1668" y="11723"/>
                      </a:cubicBezTo>
                      <a:cubicBezTo>
                        <a:pt x="741" y="9555"/>
                        <a:pt x="-185" y="6664"/>
                        <a:pt x="92" y="5058"/>
                      </a:cubicBez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sp>
          <p:nvSpPr>
            <p:cNvPr id="2158" name="図形 4699"/>
            <p:cNvSpPr/>
            <p:nvPr/>
          </p:nvSpPr>
          <p:spPr>
            <a:xfrm>
              <a:off x="1280372" y="3531436"/>
              <a:ext cx="647700" cy="647700"/>
            </a:xfrm>
            <a:prstGeom prst="wedgeEllipseCallout">
              <a:avLst>
                <a:gd name="adj1" fmla="val -60122"/>
                <a:gd name="adj2" fmla="val 41728"/>
              </a:avLst>
            </a:prstGeom>
            <a:solidFill>
              <a:srgbClr val="C7E5F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159" name="グループ 4737"/>
            <p:cNvGrpSpPr/>
            <p:nvPr/>
          </p:nvGrpSpPr>
          <p:grpSpPr>
            <a:xfrm rot="-7620000" flipH="1">
              <a:off x="1547549" y="3689223"/>
              <a:ext cx="72234" cy="363005"/>
              <a:chOff x="788553" y="269910"/>
              <a:chExt cx="9423" cy="105300"/>
            </a:xfrm>
          </p:grpSpPr>
          <p:sp>
            <p:nvSpPr>
              <p:cNvPr id="2160" name="図形 8118"/>
              <p:cNvSpPr/>
              <p:nvPr/>
            </p:nvSpPr>
            <p:spPr>
              <a:xfrm>
                <a:off x="788715" y="287949"/>
                <a:ext cx="9256" cy="87261"/>
              </a:xfrm>
              <a:prstGeom prst="roundRect">
                <a:avLst/>
              </a:prstGeom>
              <a:solidFill>
                <a:srgbClr val="96B0D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61" name="図形 8119"/>
              <p:cNvSpPr/>
              <p:nvPr/>
            </p:nvSpPr>
            <p:spPr>
              <a:xfrm>
                <a:off x="788553" y="271352"/>
                <a:ext cx="9423" cy="17880"/>
              </a:xfrm>
              <a:prstGeom prst="triangle">
                <a:avLst/>
              </a:prstGeom>
              <a:solidFill>
                <a:srgbClr val="FFE69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162" name="図形 8120"/>
              <p:cNvSpPr/>
              <p:nvPr/>
            </p:nvSpPr>
            <p:spPr>
              <a:xfrm>
                <a:off x="790389" y="269910"/>
                <a:ext cx="5668" cy="12803"/>
              </a:xfrm>
              <a:prstGeom prst="triangle">
                <a:avLst/>
              </a:prstGeom>
              <a:solidFill>
                <a:sysClr val="windowText" lastClr="000000">
                  <a:lumMod val="85000"/>
                  <a:lumOff val="1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sp>
        <p:nvSpPr>
          <p:cNvPr id="2163" name="図形 5351"/>
          <p:cNvSpPr/>
          <p:nvPr/>
        </p:nvSpPr>
        <p:spPr>
          <a:xfrm>
            <a:off x="4784942" y="568452"/>
            <a:ext cx="1775941" cy="568548"/>
          </a:xfrm>
          <a:prstGeom prst="roundRect">
            <a:avLst>
              <a:gd name="adj" fmla="val 16279"/>
            </a:avLst>
          </a:prstGeom>
          <a:solidFill>
            <a:srgbClr val="EAEAEA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164" name="図形 5352"/>
          <p:cNvSpPr/>
          <p:nvPr/>
        </p:nvSpPr>
        <p:spPr>
          <a:xfrm>
            <a:off x="5013000" y="561000"/>
            <a:ext cx="1291133" cy="57594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そのほか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Others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165" name="四角形 5048"/>
          <p:cNvSpPr/>
          <p:nvPr/>
        </p:nvSpPr>
        <p:spPr>
          <a:xfrm>
            <a:off x="4655289" y="9632939"/>
            <a:ext cx="2219721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6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図形 57"/>
          <p:cNvSpPr/>
          <p:nvPr/>
        </p:nvSpPr>
        <p:spPr>
          <a:xfrm>
            <a:off x="0" y="0"/>
            <a:ext cx="6858000" cy="351036"/>
          </a:xfrm>
          <a:prstGeom prst="flowChartProcess">
            <a:avLst/>
          </a:prstGeom>
          <a:solidFill>
            <a:srgbClr val="20376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/>
              <a:t>名簿の作成　1/2</a:t>
            </a:r>
            <a:endParaRPr lang="ja-JP" altLang="en-US" sz="1800" b="1"/>
          </a:p>
        </p:txBody>
      </p:sp>
      <p:sp>
        <p:nvSpPr>
          <p:cNvPr id="2172" name="図形 140"/>
          <p:cNvSpPr/>
          <p:nvPr/>
        </p:nvSpPr>
        <p:spPr>
          <a:xfrm>
            <a:off x="-27000" y="351036"/>
            <a:ext cx="6858000" cy="1137000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2000" b="1">
                <a:solidFill>
                  <a:srgbClr val="203764"/>
                </a:solidFill>
              </a:rPr>
              <a:t>◆</a:t>
            </a:r>
            <a:r>
              <a:rPr lang="ja-JP" altLang="en-US" sz="2000" b="1">
                <a:solidFill>
                  <a:schemeClr val="tx1"/>
                </a:solidFill>
              </a:rPr>
              <a:t>ひなんしゃめいぼを　つくります</a:t>
            </a:r>
            <a:endParaRPr lang="ja-JP" altLang="en-US" sz="2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　　We are creating a list of evacuees. Please tell us: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2173" name="図形 220"/>
          <p:cNvSpPr/>
          <p:nvPr/>
        </p:nvSpPr>
        <p:spPr>
          <a:xfrm>
            <a:off x="189000" y="1209000"/>
            <a:ext cx="2478440" cy="283542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名 前</a:t>
            </a:r>
            <a:r>
              <a:rPr lang="ja-JP" altLang="en-US" sz="700" b="1">
                <a:solidFill>
                  <a:schemeClr val="tx1"/>
                </a:solidFill>
              </a:rPr>
              <a:t>（なまえ）</a:t>
            </a: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Name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2174" name="図形 222"/>
          <p:cNvSpPr/>
          <p:nvPr/>
        </p:nvSpPr>
        <p:spPr>
          <a:xfrm>
            <a:off x="4037099" y="1209001"/>
            <a:ext cx="2902719" cy="283656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生年月日</a:t>
            </a:r>
            <a:r>
              <a:rPr lang="ja-JP" altLang="en-US" sz="700" b="1">
                <a:solidFill>
                  <a:schemeClr val="tx1"/>
                </a:solidFill>
              </a:rPr>
              <a:t>（せいねんがっぴ）</a:t>
            </a: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Date of birth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175" name="図形 224"/>
          <p:cNvSpPr/>
          <p:nvPr/>
        </p:nvSpPr>
        <p:spPr>
          <a:xfrm>
            <a:off x="190177" y="1871356"/>
            <a:ext cx="2552703" cy="561644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住 所</a:t>
            </a:r>
            <a:r>
              <a:rPr lang="ja-JP" altLang="en-US" sz="700" b="1">
                <a:solidFill>
                  <a:schemeClr val="tx1"/>
                </a:solidFill>
              </a:rPr>
              <a:t>（じゅうしょ）</a:t>
            </a: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Address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176" name="図形 226"/>
          <p:cNvSpPr/>
          <p:nvPr/>
        </p:nvSpPr>
        <p:spPr>
          <a:xfrm>
            <a:off x="189000" y="3861521"/>
            <a:ext cx="2372482" cy="371479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国 籍</a:t>
            </a:r>
            <a:r>
              <a:rPr lang="ja-JP" altLang="en-US" sz="700" b="1">
                <a:solidFill>
                  <a:schemeClr val="tx1"/>
                </a:solidFill>
              </a:rPr>
              <a:t>（こくせき）</a:t>
            </a: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Nationality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177" name="図形 230"/>
          <p:cNvSpPr/>
          <p:nvPr/>
        </p:nvSpPr>
        <p:spPr>
          <a:xfrm>
            <a:off x="189000" y="4809000"/>
            <a:ext cx="6858000" cy="569094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◎いっしょにすんでいる人</a:t>
            </a:r>
            <a:r>
              <a:rPr lang="ja-JP" altLang="en-US" sz="700" b="1">
                <a:solidFill>
                  <a:schemeClr val="tx1"/>
                </a:solidFill>
              </a:rPr>
              <a:t>（ひと）</a:t>
            </a:r>
            <a:r>
              <a:rPr lang="ja-JP" altLang="en-US" sz="1600" b="1">
                <a:solidFill>
                  <a:schemeClr val="tx1"/>
                </a:solidFill>
              </a:rPr>
              <a:t>はいますか？</a:t>
            </a:r>
          </a:p>
          <a:p>
            <a:pPr algn="l">
              <a:defRPr lang="ja-JP" altLang="en-US"/>
            </a:pPr>
            <a:r>
              <a:rPr lang="ja-JP" altLang="en-US" sz="1050" b="1">
                <a:solidFill>
                  <a:schemeClr val="tx1"/>
                </a:solidFill>
              </a:rPr>
              <a:t>　　Is </a:t>
            </a:r>
            <a:r>
              <a:rPr lang="ja-JP" altLang="en-US" sz="1100" b="1">
                <a:solidFill>
                  <a:schemeClr val="tx1"/>
                </a:solidFill>
              </a:rPr>
              <a:t>there anyone living with you?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2178" name="図形 240"/>
          <p:cNvSpPr/>
          <p:nvPr/>
        </p:nvSpPr>
        <p:spPr>
          <a:xfrm>
            <a:off x="190065" y="2937000"/>
            <a:ext cx="3724473" cy="561644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電話番号</a:t>
            </a:r>
            <a:r>
              <a:rPr lang="ja-JP" altLang="en-US" sz="700" b="1">
                <a:solidFill>
                  <a:schemeClr val="tx1"/>
                </a:solidFill>
              </a:rPr>
              <a:t>（でんわばんごう）</a:t>
            </a: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Telephone number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179" name="図形 244"/>
          <p:cNvSpPr/>
          <p:nvPr/>
        </p:nvSpPr>
        <p:spPr>
          <a:xfrm>
            <a:off x="241282" y="7682478"/>
            <a:ext cx="5993182" cy="2019261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</a:t>
            </a:r>
            <a:r>
              <a:rPr lang="ja-JP" altLang="en-US" sz="1400" b="1" strike="noStrike">
                <a:solidFill>
                  <a:schemeClr val="tx1"/>
                </a:solidFill>
              </a:rPr>
              <a:t>さがしている</a:t>
            </a:r>
            <a:r>
              <a:rPr lang="ja-JP" altLang="en-US" sz="1400" b="1">
                <a:solidFill>
                  <a:schemeClr val="tx1"/>
                </a:solidFill>
              </a:rPr>
              <a:t>人</a:t>
            </a:r>
            <a:r>
              <a:rPr lang="ja-JP" altLang="en-US" sz="700" b="1">
                <a:solidFill>
                  <a:schemeClr val="tx1"/>
                </a:solidFill>
              </a:rPr>
              <a:t>（ひと）</a:t>
            </a:r>
            <a:r>
              <a:rPr lang="ja-JP" altLang="en-US" sz="1400" b="1">
                <a:solidFill>
                  <a:schemeClr val="tx1"/>
                </a:solidFill>
              </a:rPr>
              <a:t>は　いますか？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Is there anyone missing from your family？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●たすけがひつような人</a:t>
            </a:r>
            <a:r>
              <a:rPr lang="ja-JP" altLang="en-US" sz="700" b="1">
                <a:solidFill>
                  <a:schemeClr val="tx1"/>
                </a:solidFill>
              </a:rPr>
              <a:t>（ひと）</a:t>
            </a:r>
            <a:r>
              <a:rPr lang="ja-JP" altLang="en-US" sz="1400" b="1">
                <a:solidFill>
                  <a:schemeClr val="tx1"/>
                </a:solidFill>
              </a:rPr>
              <a:t>は　いますか? </a:t>
            </a: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　 Is there anyone who needs help?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endParaRPr lang="ja-JP" altLang="en-US" sz="2000" b="1">
              <a:solidFill>
                <a:schemeClr val="tx1"/>
              </a:solidFill>
            </a:endParaRPr>
          </a:p>
        </p:txBody>
      </p:sp>
      <p:sp>
        <p:nvSpPr>
          <p:cNvPr id="2180" name="図形 305"/>
          <p:cNvSpPr/>
          <p:nvPr/>
        </p:nvSpPr>
        <p:spPr>
          <a:xfrm>
            <a:off x="242044" y="8712000"/>
            <a:ext cx="6427755" cy="1137000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●あなたがどこにいるか　きかれたとき、ここにいることを　おしえてもいい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ですか？</a:t>
            </a: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 　Is it okay to tell others where you are?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2181" name="図形 899"/>
          <p:cNvSpPr/>
          <p:nvPr/>
        </p:nvSpPr>
        <p:spPr>
          <a:xfrm>
            <a:off x="300720" y="5378874"/>
            <a:ext cx="1186726" cy="63968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2182" name="図形 900"/>
          <p:cNvSpPr/>
          <p:nvPr/>
        </p:nvSpPr>
        <p:spPr>
          <a:xfrm>
            <a:off x="304642" y="5379868"/>
            <a:ext cx="1174148" cy="63606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父</a:t>
            </a:r>
            <a:r>
              <a:rPr lang="ja-JP" altLang="en-US" sz="700" b="1">
                <a:solidFill>
                  <a:schemeClr val="tx1"/>
                </a:solidFill>
              </a:rPr>
              <a:t>（ちち）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Father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183" name="図形 901"/>
          <p:cNvSpPr/>
          <p:nvPr/>
        </p:nvSpPr>
        <p:spPr>
          <a:xfrm>
            <a:off x="1578109" y="5378874"/>
            <a:ext cx="1186726" cy="63968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2184" name="図形 902"/>
          <p:cNvSpPr/>
          <p:nvPr/>
        </p:nvSpPr>
        <p:spPr>
          <a:xfrm>
            <a:off x="1572126" y="5379868"/>
            <a:ext cx="1174148" cy="63606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母</a:t>
            </a:r>
            <a:r>
              <a:rPr lang="ja-JP" altLang="en-US" sz="700" b="1">
                <a:solidFill>
                  <a:schemeClr val="tx1"/>
                </a:solidFill>
              </a:rPr>
              <a:t>（はは）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Mother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185" name="図形 903"/>
          <p:cNvSpPr/>
          <p:nvPr/>
        </p:nvSpPr>
        <p:spPr>
          <a:xfrm>
            <a:off x="2855497" y="5378874"/>
            <a:ext cx="1186726" cy="63968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2186" name="図形 904"/>
          <p:cNvSpPr/>
          <p:nvPr/>
        </p:nvSpPr>
        <p:spPr>
          <a:xfrm>
            <a:off x="2853000" y="5379868"/>
            <a:ext cx="1174148" cy="63606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夫</a:t>
            </a:r>
            <a:r>
              <a:rPr lang="ja-JP" altLang="en-US" sz="700" b="1">
                <a:solidFill>
                  <a:schemeClr val="tx1"/>
                </a:solidFill>
              </a:rPr>
              <a:t>（おっと）</a:t>
            </a:r>
            <a:endParaRPr lang="ja-JP" altLang="en-US" sz="28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Husband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187" name="図形 905"/>
          <p:cNvSpPr/>
          <p:nvPr/>
        </p:nvSpPr>
        <p:spPr>
          <a:xfrm>
            <a:off x="4132886" y="5378874"/>
            <a:ext cx="1186726" cy="63968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2188" name="図形 907"/>
          <p:cNvSpPr/>
          <p:nvPr/>
        </p:nvSpPr>
        <p:spPr>
          <a:xfrm>
            <a:off x="4114268" y="3379251"/>
            <a:ext cx="431800" cy="42174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189" name="図形 908"/>
          <p:cNvSpPr/>
          <p:nvPr/>
        </p:nvSpPr>
        <p:spPr>
          <a:xfrm>
            <a:off x="4054830" y="5379868"/>
            <a:ext cx="1310970" cy="63606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妻</a:t>
            </a:r>
            <a:r>
              <a:rPr lang="ja-JP" altLang="en-US" sz="700" b="1">
                <a:solidFill>
                  <a:schemeClr val="tx1"/>
                </a:solidFill>
              </a:rPr>
              <a:t>（つま）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Wife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2190" name="図形 909"/>
          <p:cNvSpPr/>
          <p:nvPr/>
        </p:nvSpPr>
        <p:spPr>
          <a:xfrm>
            <a:off x="300720" y="6165686"/>
            <a:ext cx="1186726" cy="63968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2191" name="図形 910"/>
          <p:cNvSpPr/>
          <p:nvPr/>
        </p:nvSpPr>
        <p:spPr>
          <a:xfrm>
            <a:off x="304642" y="6162997"/>
            <a:ext cx="1174148" cy="63606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祖父</a:t>
            </a:r>
            <a:r>
              <a:rPr lang="ja-JP" altLang="en-US" sz="700" b="1">
                <a:solidFill>
                  <a:schemeClr val="tx1"/>
                </a:solidFill>
              </a:rPr>
              <a:t>（そふ）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Grandfather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192" name="図形 911"/>
          <p:cNvSpPr/>
          <p:nvPr/>
        </p:nvSpPr>
        <p:spPr>
          <a:xfrm>
            <a:off x="1578109" y="6165686"/>
            <a:ext cx="1186726" cy="63968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2193" name="図形 912"/>
          <p:cNvSpPr/>
          <p:nvPr/>
        </p:nvSpPr>
        <p:spPr>
          <a:xfrm>
            <a:off x="1572126" y="6162997"/>
            <a:ext cx="1174148" cy="63606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祖母</a:t>
            </a:r>
            <a:r>
              <a:rPr lang="ja-JP" altLang="en-US" sz="700" b="1">
                <a:solidFill>
                  <a:schemeClr val="tx1"/>
                </a:solidFill>
              </a:rPr>
              <a:t>（そぼ）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Grandmother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194" name="図形 913"/>
          <p:cNvSpPr/>
          <p:nvPr/>
        </p:nvSpPr>
        <p:spPr>
          <a:xfrm>
            <a:off x="2855497" y="6165686"/>
            <a:ext cx="1186726" cy="63968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2195" name="図形 914"/>
          <p:cNvSpPr/>
          <p:nvPr/>
        </p:nvSpPr>
        <p:spPr>
          <a:xfrm>
            <a:off x="2853000" y="6162997"/>
            <a:ext cx="1174148" cy="63606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兄弟</a:t>
            </a:r>
            <a:r>
              <a:rPr lang="ja-JP" altLang="en-US" sz="700" b="1">
                <a:solidFill>
                  <a:schemeClr val="tx1"/>
                </a:solidFill>
              </a:rPr>
              <a:t>（きょうだい）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Brother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196" name="図形 915"/>
          <p:cNvSpPr/>
          <p:nvPr/>
        </p:nvSpPr>
        <p:spPr>
          <a:xfrm>
            <a:off x="4132886" y="6165686"/>
            <a:ext cx="1186726" cy="63968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2197" name="図形 916"/>
          <p:cNvSpPr/>
          <p:nvPr/>
        </p:nvSpPr>
        <p:spPr>
          <a:xfrm>
            <a:off x="5410274" y="6161222"/>
            <a:ext cx="1174148" cy="639613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 こ</a:t>
            </a:r>
            <a:r>
              <a:rPr lang="ja-JP" altLang="en-US" sz="1400" b="1">
                <a:solidFill>
                  <a:schemeClr val="tx1"/>
                </a:solidFill>
              </a:rPr>
              <a:t>ども</a:t>
            </a:r>
            <a:endParaRPr lang="ja-JP" altLang="en-US" sz="11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Children</a:t>
            </a:r>
          </a:p>
        </p:txBody>
      </p:sp>
      <p:sp>
        <p:nvSpPr>
          <p:cNvPr id="2198" name="図形 917"/>
          <p:cNvSpPr/>
          <p:nvPr/>
        </p:nvSpPr>
        <p:spPr>
          <a:xfrm>
            <a:off x="5417119" y="6165686"/>
            <a:ext cx="1186726" cy="63968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2199" name="図形 918"/>
          <p:cNvSpPr/>
          <p:nvPr/>
        </p:nvSpPr>
        <p:spPr>
          <a:xfrm>
            <a:off x="4054830" y="6162997"/>
            <a:ext cx="1310970" cy="63606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姉妹</a:t>
            </a:r>
            <a:r>
              <a:rPr lang="ja-JP" altLang="en-US" sz="700" b="1">
                <a:solidFill>
                  <a:schemeClr val="tx1"/>
                </a:solidFill>
              </a:rPr>
              <a:t>（しまい）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Sister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00" name="図形 1024"/>
          <p:cNvSpPr/>
          <p:nvPr/>
        </p:nvSpPr>
        <p:spPr>
          <a:xfrm>
            <a:off x="300720" y="6966558"/>
            <a:ext cx="1186726" cy="639682"/>
          </a:xfrm>
          <a:prstGeom prst="roundRect">
            <a:avLst>
              <a:gd name="adj" fmla="val 7463"/>
            </a:avLst>
          </a:prstGeom>
          <a:solidFill>
            <a:srgbClr val="EAEAEA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2201" name="図形 1025"/>
          <p:cNvSpPr/>
          <p:nvPr/>
        </p:nvSpPr>
        <p:spPr>
          <a:xfrm>
            <a:off x="300720" y="6963869"/>
            <a:ext cx="1174148" cy="63606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そのほか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Others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02" name="図形 1026"/>
          <p:cNvSpPr/>
          <p:nvPr/>
        </p:nvSpPr>
        <p:spPr>
          <a:xfrm>
            <a:off x="1578109" y="6966558"/>
            <a:ext cx="1186726" cy="63968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2203" name="図形 1027"/>
          <p:cNvSpPr/>
          <p:nvPr/>
        </p:nvSpPr>
        <p:spPr>
          <a:xfrm>
            <a:off x="1572126" y="6963869"/>
            <a:ext cx="1174148" cy="63606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いない</a:t>
            </a:r>
            <a:endParaRPr lang="ja-JP" altLang="en-US" sz="16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No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04" name="図形 1034"/>
          <p:cNvSpPr/>
          <p:nvPr/>
        </p:nvSpPr>
        <p:spPr>
          <a:xfrm>
            <a:off x="4036251" y="3080180"/>
            <a:ext cx="2628913" cy="299739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血液型</a:t>
            </a:r>
            <a:r>
              <a:rPr lang="ja-JP" altLang="en-US" sz="700" b="1">
                <a:solidFill>
                  <a:schemeClr val="tx1"/>
                </a:solidFill>
              </a:rPr>
              <a:t>（けつえきがた）</a:t>
            </a: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blood type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05" name="図形 1037"/>
          <p:cNvSpPr/>
          <p:nvPr/>
        </p:nvSpPr>
        <p:spPr>
          <a:xfrm>
            <a:off x="4628712" y="3379251"/>
            <a:ext cx="431800" cy="42174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206" name="図形 1040"/>
          <p:cNvSpPr/>
          <p:nvPr/>
        </p:nvSpPr>
        <p:spPr>
          <a:xfrm>
            <a:off x="5143157" y="3379251"/>
            <a:ext cx="431800" cy="42174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2207" name="図形 1041"/>
          <p:cNvSpPr/>
          <p:nvPr/>
        </p:nvSpPr>
        <p:spPr>
          <a:xfrm>
            <a:off x="5657601" y="3379251"/>
            <a:ext cx="431800" cy="42174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AB</a:t>
            </a:r>
          </a:p>
        </p:txBody>
      </p:sp>
      <p:sp>
        <p:nvSpPr>
          <p:cNvPr id="2208" name="図形 1042"/>
          <p:cNvSpPr/>
          <p:nvPr/>
        </p:nvSpPr>
        <p:spPr>
          <a:xfrm>
            <a:off x="6237200" y="3379251"/>
            <a:ext cx="431800" cy="421749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？</a:t>
            </a:r>
          </a:p>
        </p:txBody>
      </p:sp>
      <p:sp>
        <p:nvSpPr>
          <p:cNvPr id="2209" name="図形 1043"/>
          <p:cNvSpPr/>
          <p:nvPr/>
        </p:nvSpPr>
        <p:spPr>
          <a:xfrm>
            <a:off x="305924" y="1492657"/>
            <a:ext cx="3607549" cy="42164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2210" name="図形 1044"/>
          <p:cNvSpPr/>
          <p:nvPr/>
        </p:nvSpPr>
        <p:spPr>
          <a:xfrm>
            <a:off x="4278419" y="1492657"/>
            <a:ext cx="514226" cy="42164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2211" name="図形 1045"/>
          <p:cNvSpPr/>
          <p:nvPr/>
        </p:nvSpPr>
        <p:spPr>
          <a:xfrm>
            <a:off x="304642" y="4171360"/>
            <a:ext cx="2579771" cy="42164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2212" name="図形 1046"/>
          <p:cNvSpPr/>
          <p:nvPr/>
        </p:nvSpPr>
        <p:spPr>
          <a:xfrm>
            <a:off x="5174309" y="1492657"/>
            <a:ext cx="514226" cy="42164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2213" name="図形 1047"/>
          <p:cNvSpPr/>
          <p:nvPr/>
        </p:nvSpPr>
        <p:spPr>
          <a:xfrm>
            <a:off x="6089619" y="1492657"/>
            <a:ext cx="514226" cy="42164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2214" name="図形 1048"/>
          <p:cNvSpPr/>
          <p:nvPr/>
        </p:nvSpPr>
        <p:spPr>
          <a:xfrm>
            <a:off x="4811095" y="1528193"/>
            <a:ext cx="344764" cy="350568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2400" b="1">
                <a:solidFill>
                  <a:schemeClr val="tx1"/>
                </a:solidFill>
              </a:rPr>
              <a:t>/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15" name="図形 1050"/>
          <p:cNvSpPr/>
          <p:nvPr/>
        </p:nvSpPr>
        <p:spPr>
          <a:xfrm>
            <a:off x="5706985" y="1563850"/>
            <a:ext cx="364184" cy="279254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2400" b="1">
                <a:solidFill>
                  <a:schemeClr val="tx1"/>
                </a:solidFill>
              </a:rPr>
              <a:t>/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16" name="図形 1051"/>
          <p:cNvSpPr/>
          <p:nvPr/>
        </p:nvSpPr>
        <p:spPr>
          <a:xfrm>
            <a:off x="309260" y="2287778"/>
            <a:ext cx="6281978" cy="65963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2217" name="図形 1052"/>
          <p:cNvSpPr/>
          <p:nvPr/>
        </p:nvSpPr>
        <p:spPr>
          <a:xfrm>
            <a:off x="302560" y="2289000"/>
            <a:ext cx="2478440" cy="283542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〒　　　　ー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18" name="図形 1053"/>
          <p:cNvSpPr/>
          <p:nvPr/>
        </p:nvSpPr>
        <p:spPr>
          <a:xfrm>
            <a:off x="305923" y="3379251"/>
            <a:ext cx="3606227" cy="421640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2219" name="図形 1054"/>
          <p:cNvSpPr/>
          <p:nvPr/>
        </p:nvSpPr>
        <p:spPr>
          <a:xfrm>
            <a:off x="303076" y="3448708"/>
            <a:ext cx="3604651" cy="347272"/>
          </a:xfrm>
          <a:prstGeom prst="flowChartProcess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（　　　　　　　）　　　　　　ー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20" name="図形 1068"/>
          <p:cNvSpPr/>
          <p:nvPr/>
        </p:nvSpPr>
        <p:spPr>
          <a:xfrm>
            <a:off x="5417119" y="5379868"/>
            <a:ext cx="1186726" cy="63968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600"/>
          </a:p>
        </p:txBody>
      </p:sp>
      <p:sp>
        <p:nvSpPr>
          <p:cNvPr id="2221" name="図形 1069"/>
          <p:cNvSpPr/>
          <p:nvPr/>
        </p:nvSpPr>
        <p:spPr>
          <a:xfrm>
            <a:off x="5410274" y="5376317"/>
            <a:ext cx="1174148" cy="639613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 </a:t>
            </a:r>
            <a:r>
              <a:rPr lang="ja-JP" altLang="en-US" sz="1400" b="1">
                <a:solidFill>
                  <a:schemeClr val="tx1"/>
                </a:solidFill>
              </a:rPr>
              <a:t>パートナー</a:t>
            </a:r>
            <a:endParaRPr lang="ja-JP" altLang="en-US" sz="11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Partner</a:t>
            </a:r>
          </a:p>
        </p:txBody>
      </p:sp>
      <p:sp>
        <p:nvSpPr>
          <p:cNvPr id="2222" name="四角形 5049"/>
          <p:cNvSpPr/>
          <p:nvPr/>
        </p:nvSpPr>
        <p:spPr>
          <a:xfrm>
            <a:off x="4655289" y="9632939"/>
            <a:ext cx="2219721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7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8" name="図形 271"/>
          <p:cNvSpPr/>
          <p:nvPr/>
        </p:nvSpPr>
        <p:spPr>
          <a:xfrm>
            <a:off x="0" y="0"/>
            <a:ext cx="6858000" cy="351036"/>
          </a:xfrm>
          <a:prstGeom prst="flowChartProcess">
            <a:avLst/>
          </a:prstGeom>
          <a:solidFill>
            <a:srgbClr val="203764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/>
              <a:t>名簿の作成　2/2</a:t>
            </a:r>
            <a:endParaRPr lang="ja-JP" altLang="en-US" sz="1800" b="1"/>
          </a:p>
        </p:txBody>
      </p:sp>
      <p:sp>
        <p:nvSpPr>
          <p:cNvPr id="2229" name="図形 272"/>
          <p:cNvSpPr/>
          <p:nvPr/>
        </p:nvSpPr>
        <p:spPr>
          <a:xfrm>
            <a:off x="189000" y="498035"/>
            <a:ext cx="6567458" cy="566965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◎しょうめいしょを　もっていますか？</a:t>
            </a:r>
            <a:endParaRPr lang="ja-JP" altLang="en-US" sz="18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　　Do you have any ID?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2230" name="図形 277"/>
          <p:cNvSpPr/>
          <p:nvPr/>
        </p:nvSpPr>
        <p:spPr>
          <a:xfrm>
            <a:off x="189000" y="5169000"/>
            <a:ext cx="6858000" cy="113700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600" b="1">
                <a:solidFill>
                  <a:schemeClr val="tx1"/>
                </a:solidFill>
              </a:rPr>
              <a:t>◎はいりょがひつようなことは　ありますか?</a:t>
            </a:r>
            <a:endParaRPr lang="ja-JP" altLang="en-US" sz="1800" b="1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　　Do you need any special care?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2231" name="図形 278"/>
          <p:cNvSpPr/>
          <p:nvPr/>
        </p:nvSpPr>
        <p:spPr>
          <a:xfrm>
            <a:off x="301106" y="6033000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32" name="図形 279"/>
          <p:cNvSpPr/>
          <p:nvPr/>
        </p:nvSpPr>
        <p:spPr>
          <a:xfrm>
            <a:off x="184935" y="6738200"/>
            <a:ext cx="1661294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</a:t>
            </a:r>
            <a:r>
              <a:rPr lang="ja-JP" altLang="en-US" sz="1200" b="1">
                <a:solidFill>
                  <a:schemeClr val="tx1"/>
                </a:solidFill>
              </a:rPr>
              <a:t>持病</a:t>
            </a:r>
            <a:r>
              <a:rPr lang="ja-JP" altLang="en-US" sz="700" b="1">
                <a:solidFill>
                  <a:schemeClr val="tx1"/>
                </a:solidFill>
              </a:rPr>
              <a:t>（じびょう）</a:t>
            </a:r>
            <a:r>
              <a:rPr lang="ja-JP" altLang="en-US" sz="1200" b="1">
                <a:solidFill>
                  <a:schemeClr val="tx1"/>
                </a:solidFill>
              </a:rPr>
              <a:t>がある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 Chronic illness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33" name="図形 280"/>
          <p:cNvSpPr/>
          <p:nvPr/>
        </p:nvSpPr>
        <p:spPr>
          <a:xfrm>
            <a:off x="1908937" y="6033000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34" name="図形 281"/>
          <p:cNvSpPr/>
          <p:nvPr/>
        </p:nvSpPr>
        <p:spPr>
          <a:xfrm>
            <a:off x="3382968" y="6755702"/>
            <a:ext cx="1725223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体調</a:t>
            </a:r>
            <a:r>
              <a:rPr lang="ja-JP" altLang="en-US" sz="700" b="1">
                <a:solidFill>
                  <a:schemeClr val="tx1"/>
                </a:solidFill>
              </a:rPr>
              <a:t>（たいちょう）</a:t>
            </a:r>
          </a:p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がわるい</a:t>
            </a:r>
            <a:endParaRPr lang="ja-JP" altLang="en-US" sz="7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Feeling unwell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35" name="図形 282"/>
          <p:cNvSpPr/>
          <p:nvPr/>
        </p:nvSpPr>
        <p:spPr>
          <a:xfrm>
            <a:off x="3516767" y="6033000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36" name="図形 283"/>
          <p:cNvSpPr/>
          <p:nvPr/>
        </p:nvSpPr>
        <p:spPr>
          <a:xfrm>
            <a:off x="1811988" y="6755702"/>
            <a:ext cx="1619472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障害</a:t>
            </a:r>
            <a:r>
              <a:rPr lang="ja-JP" altLang="en-US" sz="700" b="1">
                <a:solidFill>
                  <a:schemeClr val="tx1"/>
                </a:solidFill>
              </a:rPr>
              <a:t>（しょうがい）</a:t>
            </a:r>
            <a:r>
              <a:rPr lang="ja-JP" altLang="en-US" sz="1200" b="1">
                <a:solidFill>
                  <a:schemeClr val="tx1"/>
                </a:solidFill>
              </a:rPr>
              <a:t>がある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Disability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37" name="図形 284"/>
          <p:cNvSpPr/>
          <p:nvPr/>
        </p:nvSpPr>
        <p:spPr>
          <a:xfrm>
            <a:off x="5124598" y="6033000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38" name="図形 285"/>
          <p:cNvSpPr/>
          <p:nvPr/>
        </p:nvSpPr>
        <p:spPr>
          <a:xfrm>
            <a:off x="5117175" y="6738200"/>
            <a:ext cx="1444352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たべられないもの</a:t>
            </a:r>
            <a:endParaRPr lang="ja-JP" altLang="en-US" sz="1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050" b="1">
                <a:solidFill>
                  <a:schemeClr val="tx1"/>
                </a:solidFill>
              </a:rPr>
              <a:t>Dietary Restrictions</a:t>
            </a:r>
            <a:endParaRPr lang="ja-JP" altLang="en-US" sz="1200" b="1">
              <a:solidFill>
                <a:schemeClr val="tx1"/>
              </a:solidFill>
            </a:endParaRPr>
          </a:p>
        </p:txBody>
      </p:sp>
      <p:sp>
        <p:nvSpPr>
          <p:cNvPr id="2239" name="図形 286"/>
          <p:cNvSpPr/>
          <p:nvPr/>
        </p:nvSpPr>
        <p:spPr>
          <a:xfrm>
            <a:off x="3516767" y="7713055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40" name="図形 287"/>
          <p:cNvSpPr/>
          <p:nvPr/>
        </p:nvSpPr>
        <p:spPr>
          <a:xfrm>
            <a:off x="3408157" y="8418255"/>
            <a:ext cx="1676843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旅行者</a:t>
            </a:r>
            <a:r>
              <a:rPr lang="ja-JP" altLang="en-US" sz="700" b="1">
                <a:solidFill>
                  <a:schemeClr val="tx1"/>
                </a:solidFill>
              </a:rPr>
              <a:t>（りょこうしゃ）</a:t>
            </a:r>
            <a:r>
              <a:rPr lang="ja-JP" altLang="en-US" sz="1200" b="1">
                <a:solidFill>
                  <a:schemeClr val="tx1"/>
                </a:solidFill>
              </a:rPr>
              <a:t>だ</a:t>
            </a:r>
            <a:endParaRPr lang="ja-JP" altLang="en-US" sz="1400" b="1" strike="sngStrike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Tourist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41" name="図形 288"/>
          <p:cNvSpPr/>
          <p:nvPr/>
        </p:nvSpPr>
        <p:spPr>
          <a:xfrm>
            <a:off x="301106" y="7730558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42" name="図形 289"/>
          <p:cNvSpPr/>
          <p:nvPr/>
        </p:nvSpPr>
        <p:spPr>
          <a:xfrm>
            <a:off x="316068" y="8435757"/>
            <a:ext cx="1526911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 妊娠中</a:t>
            </a:r>
            <a:r>
              <a:rPr lang="ja-JP" altLang="en-US" sz="700" b="1">
                <a:solidFill>
                  <a:schemeClr val="tx1"/>
                </a:solidFill>
              </a:rPr>
              <a:t>（にんしんちゅう）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Pregnant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43" name="図形 290"/>
          <p:cNvSpPr/>
          <p:nvPr/>
        </p:nvSpPr>
        <p:spPr>
          <a:xfrm>
            <a:off x="1917000" y="7730558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44" name="図形 291"/>
          <p:cNvSpPr/>
          <p:nvPr/>
        </p:nvSpPr>
        <p:spPr>
          <a:xfrm>
            <a:off x="1815469" y="8409000"/>
            <a:ext cx="1655776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</a:t>
            </a:r>
            <a:r>
              <a:rPr lang="ja-JP" altLang="en-US" sz="1200" b="1">
                <a:solidFill>
                  <a:schemeClr val="tx1"/>
                </a:solidFill>
              </a:rPr>
              <a:t>生理中</a:t>
            </a:r>
            <a:r>
              <a:rPr lang="ja-JP" altLang="en-US" sz="700" b="1">
                <a:solidFill>
                  <a:schemeClr val="tx1"/>
                </a:solidFill>
              </a:rPr>
              <a:t>（せいりちゅう）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000" b="1">
                <a:solidFill>
                  <a:schemeClr val="tx1"/>
                </a:solidFill>
              </a:rPr>
              <a:t>On my period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45" name="図形 292"/>
          <p:cNvSpPr/>
          <p:nvPr/>
        </p:nvSpPr>
        <p:spPr>
          <a:xfrm>
            <a:off x="5124598" y="7713055"/>
            <a:ext cx="1459824" cy="1413596"/>
          </a:xfrm>
          <a:prstGeom prst="roundRect">
            <a:avLst>
              <a:gd name="adj" fmla="val 7463"/>
            </a:avLst>
          </a:prstGeom>
          <a:solidFill>
            <a:srgbClr val="EAEAEA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46" name="図形 293"/>
          <p:cNvSpPr/>
          <p:nvPr/>
        </p:nvSpPr>
        <p:spPr>
          <a:xfrm>
            <a:off x="5117175" y="7977000"/>
            <a:ext cx="1444352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そのほか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Others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47" name="図形 333"/>
          <p:cNvSpPr/>
          <p:nvPr/>
        </p:nvSpPr>
        <p:spPr>
          <a:xfrm>
            <a:off x="301106" y="1065000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48" name="図形 334"/>
          <p:cNvSpPr/>
          <p:nvPr/>
        </p:nvSpPr>
        <p:spPr>
          <a:xfrm>
            <a:off x="255319" y="1793101"/>
            <a:ext cx="1589681" cy="69708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 </a:t>
            </a:r>
            <a:r>
              <a:rPr lang="ja-JP" altLang="en-US" sz="1100" b="1">
                <a:solidFill>
                  <a:schemeClr val="tx1"/>
                </a:solidFill>
              </a:rPr>
              <a:t>マイナンバーカード</a:t>
            </a:r>
            <a:endParaRPr lang="ja-JP" altLang="en-US" sz="12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Individual number card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2249" name="図形 335"/>
          <p:cNvSpPr/>
          <p:nvPr/>
        </p:nvSpPr>
        <p:spPr>
          <a:xfrm>
            <a:off x="1908937" y="1065000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50" name="図形 336"/>
          <p:cNvSpPr/>
          <p:nvPr/>
        </p:nvSpPr>
        <p:spPr>
          <a:xfrm>
            <a:off x="1912648" y="1814106"/>
            <a:ext cx="1444352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</a:t>
            </a:r>
            <a:r>
              <a:rPr lang="ja-JP" altLang="en-US" sz="1200" b="1">
                <a:solidFill>
                  <a:schemeClr val="tx1"/>
                </a:solidFill>
              </a:rPr>
              <a:t>資格確認書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（しかくかくにんしょ）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Certificate of Qualification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51" name="図形 337"/>
          <p:cNvSpPr/>
          <p:nvPr/>
        </p:nvSpPr>
        <p:spPr>
          <a:xfrm>
            <a:off x="3516767" y="1065000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52" name="図形 338"/>
          <p:cNvSpPr/>
          <p:nvPr/>
        </p:nvSpPr>
        <p:spPr>
          <a:xfrm>
            <a:off x="3379903" y="1696759"/>
            <a:ext cx="1732936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</a:t>
            </a:r>
            <a:r>
              <a:rPr lang="ja-JP" altLang="en-US" sz="1200" b="1">
                <a:solidFill>
                  <a:schemeClr val="tx1"/>
                </a:solidFill>
              </a:rPr>
              <a:t>免許証</a:t>
            </a:r>
            <a:r>
              <a:rPr lang="ja-JP" altLang="en-US" sz="700" b="1">
                <a:solidFill>
                  <a:schemeClr val="tx1"/>
                </a:solidFill>
              </a:rPr>
              <a:t>（めんきょしょう）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Drivers license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2253" name="図形 339"/>
          <p:cNvSpPr/>
          <p:nvPr/>
        </p:nvSpPr>
        <p:spPr>
          <a:xfrm>
            <a:off x="5124598" y="1065000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54" name="図形 340"/>
          <p:cNvSpPr/>
          <p:nvPr/>
        </p:nvSpPr>
        <p:spPr>
          <a:xfrm>
            <a:off x="5124080" y="1814106"/>
            <a:ext cx="1465620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障害者手帳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700" b="1">
                <a:solidFill>
                  <a:schemeClr val="tx1"/>
                </a:solidFill>
              </a:rPr>
              <a:t>（しょうがいしゃてちょう）</a:t>
            </a:r>
            <a:endParaRPr lang="ja-JP" altLang="en-US" sz="14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Disability Certificate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55" name="図形 341"/>
          <p:cNvSpPr/>
          <p:nvPr/>
        </p:nvSpPr>
        <p:spPr>
          <a:xfrm>
            <a:off x="3516767" y="2729901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56" name="図形 342"/>
          <p:cNvSpPr/>
          <p:nvPr/>
        </p:nvSpPr>
        <p:spPr>
          <a:xfrm>
            <a:off x="1912648" y="3435101"/>
            <a:ext cx="1444352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パスポート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Passport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57" name="図形 343"/>
          <p:cNvSpPr/>
          <p:nvPr/>
        </p:nvSpPr>
        <p:spPr>
          <a:xfrm>
            <a:off x="301106" y="2747404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58" name="図形 345"/>
          <p:cNvSpPr/>
          <p:nvPr/>
        </p:nvSpPr>
        <p:spPr>
          <a:xfrm>
            <a:off x="1917000" y="2747404"/>
            <a:ext cx="1459824" cy="1413596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59" name="図形 346"/>
          <p:cNvSpPr/>
          <p:nvPr/>
        </p:nvSpPr>
        <p:spPr>
          <a:xfrm>
            <a:off x="189721" y="3441000"/>
            <a:ext cx="1658253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 在留</a:t>
            </a:r>
            <a:r>
              <a:rPr lang="ja-JP" altLang="en-US" sz="700" b="1">
                <a:solidFill>
                  <a:schemeClr val="tx1"/>
                </a:solidFill>
              </a:rPr>
              <a:t>（ざいりゅう）</a:t>
            </a:r>
            <a:r>
              <a:rPr lang="ja-JP" altLang="en-US" sz="1200" b="1">
                <a:solidFill>
                  <a:schemeClr val="tx1"/>
                </a:solidFill>
              </a:rPr>
              <a:t>カード</a:t>
            </a:r>
            <a:endParaRPr lang="ja-JP" altLang="en-US" sz="700" b="1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Residence Card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60" name="図形 347"/>
          <p:cNvSpPr/>
          <p:nvPr/>
        </p:nvSpPr>
        <p:spPr>
          <a:xfrm>
            <a:off x="5124598" y="2729901"/>
            <a:ext cx="1459824" cy="1413596"/>
          </a:xfrm>
          <a:prstGeom prst="roundRect">
            <a:avLst>
              <a:gd name="adj" fmla="val 7463"/>
            </a:avLst>
          </a:prstGeom>
          <a:solidFill>
            <a:srgbClr val="EAEAEA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2261" name="図形 348"/>
          <p:cNvSpPr/>
          <p:nvPr/>
        </p:nvSpPr>
        <p:spPr>
          <a:xfrm>
            <a:off x="5134714" y="3009000"/>
            <a:ext cx="1444352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そのほか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Other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62" name="図形 349"/>
          <p:cNvSpPr/>
          <p:nvPr/>
        </p:nvSpPr>
        <p:spPr>
          <a:xfrm>
            <a:off x="26648" y="4089000"/>
            <a:ext cx="4359809" cy="113700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●しょうめいしょを　みせてください</a:t>
            </a:r>
          </a:p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　</a:t>
            </a:r>
            <a:r>
              <a:rPr lang="ja-JP" altLang="en-US" sz="1100" b="1">
                <a:solidFill>
                  <a:schemeClr val="tx1"/>
                </a:solidFill>
              </a:rPr>
              <a:t>　  Please show me your ID.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2263" name="図形 664"/>
          <p:cNvSpPr/>
          <p:nvPr/>
        </p:nvSpPr>
        <p:spPr>
          <a:xfrm>
            <a:off x="3524503" y="3441000"/>
            <a:ext cx="1444352" cy="6908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もっていない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 don't have any ID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2264" name="図形 672"/>
          <p:cNvSpPr/>
          <p:nvPr/>
        </p:nvSpPr>
        <p:spPr>
          <a:xfrm>
            <a:off x="774999" y="9087705"/>
            <a:ext cx="6254001" cy="761295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妊娠</a:t>
            </a:r>
            <a:r>
              <a:rPr lang="ja-JP" altLang="en-US" sz="700" b="1">
                <a:solidFill>
                  <a:schemeClr val="tx1"/>
                </a:solidFill>
              </a:rPr>
              <a:t>（にんしん）</a:t>
            </a:r>
            <a:r>
              <a:rPr lang="ja-JP" altLang="en-US" sz="1400" b="1">
                <a:solidFill>
                  <a:schemeClr val="tx1"/>
                </a:solidFill>
              </a:rPr>
              <a:t>何週目</a:t>
            </a:r>
            <a:r>
              <a:rPr lang="ja-JP" altLang="en-US" sz="700" b="1">
                <a:solidFill>
                  <a:schemeClr val="tx1"/>
                </a:solidFill>
              </a:rPr>
              <a:t>（なんしゅうめ）</a:t>
            </a:r>
            <a:r>
              <a:rPr lang="ja-JP" altLang="en-US" sz="1400" b="1">
                <a:solidFill>
                  <a:schemeClr val="tx1"/>
                </a:solidFill>
              </a:rPr>
              <a:t>かおしえてください</a:t>
            </a: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Please tell me how many weeks pregnant you are.</a:t>
            </a:r>
            <a:endParaRPr lang="ja-JP" altLang="en-US" sz="1800" b="1">
              <a:solidFill>
                <a:schemeClr val="tx1"/>
              </a:solidFill>
            </a:endParaRPr>
          </a:p>
        </p:txBody>
      </p:sp>
      <p:sp>
        <p:nvSpPr>
          <p:cNvPr id="2265" name="図形 673"/>
          <p:cNvSpPr/>
          <p:nvPr/>
        </p:nvSpPr>
        <p:spPr>
          <a:xfrm rot="5400000">
            <a:off x="590598" y="9220806"/>
            <a:ext cx="208122" cy="177015"/>
          </a:xfrm>
          <a:prstGeom prst="bentUpArrow">
            <a:avLst>
              <a:gd name="adj1" fmla="val 9726"/>
              <a:gd name="adj2" fmla="val 25000"/>
              <a:gd name="adj3" fmla="val 36170"/>
            </a:avLst>
          </a:prstGeom>
          <a:solidFill>
            <a:schemeClr val="tx1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grpSp>
        <p:nvGrpSpPr>
          <p:cNvPr id="2266" name="グループ 1007"/>
          <p:cNvGrpSpPr/>
          <p:nvPr/>
        </p:nvGrpSpPr>
        <p:grpSpPr>
          <a:xfrm>
            <a:off x="1020117" y="7435977"/>
            <a:ext cx="896883" cy="253023"/>
            <a:chOff x="1125009" y="7904978"/>
            <a:chExt cx="1256896" cy="253023"/>
          </a:xfrm>
        </p:grpSpPr>
        <p:sp>
          <p:nvSpPr>
            <p:cNvPr id="2267" name="図形 288"/>
            <p:cNvSpPr/>
            <p:nvPr/>
          </p:nvSpPr>
          <p:spPr>
            <a:xfrm rot="5400000">
              <a:off x="1160917" y="7906712"/>
              <a:ext cx="107950" cy="179705"/>
            </a:xfrm>
            <a:prstGeom prst="bentUpArrow">
              <a:avLst>
                <a:gd name="adj1" fmla="val 9726"/>
                <a:gd name="adj2" fmla="val 25000"/>
                <a:gd name="adj3" fmla="val 36170"/>
              </a:avLst>
            </a:prstGeom>
            <a:solidFill>
              <a:schemeClr val="tx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2268" name="テキスト 289"/>
            <p:cNvSpPr txBox="1"/>
            <p:nvPr/>
          </p:nvSpPr>
          <p:spPr>
            <a:xfrm>
              <a:off x="1272210" y="7904978"/>
              <a:ext cx="1109695" cy="253023"/>
            </a:xfrm>
            <a:prstGeom prst="rect">
              <a:avLst/>
            </a:prstGeom>
            <a:ln w="19050"/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050">
                  <a:solidFill>
                    <a:srgbClr val="ED7D31"/>
                  </a:solidFill>
                </a:rPr>
                <a:t>■</a:t>
              </a:r>
              <a:r>
                <a:rPr lang="ja-JP" altLang="en-US" sz="1050">
                  <a:solidFill>
                    <a:schemeClr val="tx1"/>
                  </a:solidFill>
                </a:rPr>
                <a:t>P14へ</a:t>
              </a:r>
              <a:endParaRPr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69" name="グループ 1010"/>
          <p:cNvGrpSpPr/>
          <p:nvPr/>
        </p:nvGrpSpPr>
        <p:grpSpPr>
          <a:xfrm>
            <a:off x="2637000" y="7435977"/>
            <a:ext cx="896883" cy="253023"/>
            <a:chOff x="1125009" y="7904978"/>
            <a:chExt cx="1256896" cy="253023"/>
          </a:xfrm>
        </p:grpSpPr>
        <p:sp>
          <p:nvSpPr>
            <p:cNvPr id="2270" name="図形 288"/>
            <p:cNvSpPr/>
            <p:nvPr/>
          </p:nvSpPr>
          <p:spPr>
            <a:xfrm rot="5400000">
              <a:off x="1160917" y="7906712"/>
              <a:ext cx="107950" cy="179705"/>
            </a:xfrm>
            <a:prstGeom prst="bentUpArrow">
              <a:avLst>
                <a:gd name="adj1" fmla="val 9726"/>
                <a:gd name="adj2" fmla="val 25000"/>
                <a:gd name="adj3" fmla="val 36170"/>
              </a:avLst>
            </a:prstGeom>
            <a:solidFill>
              <a:schemeClr val="tx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2271" name="テキスト 289"/>
            <p:cNvSpPr txBox="1"/>
            <p:nvPr/>
          </p:nvSpPr>
          <p:spPr>
            <a:xfrm>
              <a:off x="1272210" y="7904978"/>
              <a:ext cx="1109695" cy="253023"/>
            </a:xfrm>
            <a:prstGeom prst="rect">
              <a:avLst/>
            </a:prstGeom>
            <a:ln w="19050"/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050">
                  <a:solidFill>
                    <a:srgbClr val="ED7D31"/>
                  </a:solidFill>
                </a:rPr>
                <a:t>■</a:t>
              </a:r>
              <a:r>
                <a:rPr lang="ja-JP" altLang="en-US" sz="1050">
                  <a:solidFill>
                    <a:schemeClr val="tx1"/>
                  </a:solidFill>
                </a:rPr>
                <a:t>P14へ</a:t>
              </a:r>
              <a:endParaRPr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72" name="グループ 1013"/>
          <p:cNvGrpSpPr/>
          <p:nvPr/>
        </p:nvGrpSpPr>
        <p:grpSpPr>
          <a:xfrm>
            <a:off x="4260117" y="7435977"/>
            <a:ext cx="896883" cy="253023"/>
            <a:chOff x="1125009" y="7904978"/>
            <a:chExt cx="1256896" cy="253023"/>
          </a:xfrm>
        </p:grpSpPr>
        <p:sp>
          <p:nvSpPr>
            <p:cNvPr id="2273" name="図形 288"/>
            <p:cNvSpPr/>
            <p:nvPr/>
          </p:nvSpPr>
          <p:spPr>
            <a:xfrm rot="5400000">
              <a:off x="1160917" y="7906712"/>
              <a:ext cx="107950" cy="179705"/>
            </a:xfrm>
            <a:prstGeom prst="bentUpArrow">
              <a:avLst>
                <a:gd name="adj1" fmla="val 9726"/>
                <a:gd name="adj2" fmla="val 25000"/>
                <a:gd name="adj3" fmla="val 36170"/>
              </a:avLst>
            </a:prstGeom>
            <a:solidFill>
              <a:schemeClr val="tx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2274" name="テキスト 289"/>
            <p:cNvSpPr txBox="1"/>
            <p:nvPr/>
          </p:nvSpPr>
          <p:spPr>
            <a:xfrm>
              <a:off x="1272210" y="7904978"/>
              <a:ext cx="1109695" cy="253023"/>
            </a:xfrm>
            <a:prstGeom prst="rect">
              <a:avLst/>
            </a:prstGeom>
            <a:ln w="19050"/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050">
                  <a:solidFill>
                    <a:srgbClr val="FEC61C"/>
                  </a:solidFill>
                </a:rPr>
                <a:t>■</a:t>
              </a:r>
              <a:r>
                <a:rPr lang="ja-JP" altLang="en-US" sz="1050">
                  <a:solidFill>
                    <a:schemeClr val="tx1"/>
                  </a:solidFill>
                </a:rPr>
                <a:t>P12へ</a:t>
              </a:r>
              <a:endParaRPr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75" name="グループ 1016"/>
          <p:cNvGrpSpPr/>
          <p:nvPr/>
        </p:nvGrpSpPr>
        <p:grpSpPr>
          <a:xfrm>
            <a:off x="5844117" y="7435977"/>
            <a:ext cx="896883" cy="253023"/>
            <a:chOff x="1125009" y="7904978"/>
            <a:chExt cx="1256896" cy="253023"/>
          </a:xfrm>
        </p:grpSpPr>
        <p:sp>
          <p:nvSpPr>
            <p:cNvPr id="2276" name="図形 288"/>
            <p:cNvSpPr/>
            <p:nvPr/>
          </p:nvSpPr>
          <p:spPr>
            <a:xfrm rot="5400000">
              <a:off x="1160917" y="7906712"/>
              <a:ext cx="107950" cy="179705"/>
            </a:xfrm>
            <a:prstGeom prst="bentUpArrow">
              <a:avLst>
                <a:gd name="adj1" fmla="val 9726"/>
                <a:gd name="adj2" fmla="val 25000"/>
                <a:gd name="adj3" fmla="val 36170"/>
              </a:avLst>
            </a:prstGeom>
            <a:solidFill>
              <a:schemeClr val="tx1"/>
            </a:solidFill>
            <a:ln w="1905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 sz="1600"/>
            </a:p>
          </p:txBody>
        </p:sp>
        <p:sp>
          <p:nvSpPr>
            <p:cNvPr id="2277" name="テキスト 289"/>
            <p:cNvSpPr txBox="1"/>
            <p:nvPr/>
          </p:nvSpPr>
          <p:spPr>
            <a:xfrm>
              <a:off x="1272210" y="7904978"/>
              <a:ext cx="1109695" cy="253023"/>
            </a:xfrm>
            <a:prstGeom prst="rect">
              <a:avLst/>
            </a:prstGeom>
            <a:ln w="19050"/>
          </p:spPr>
          <p:txBody>
            <a:bodyPr wrap="square">
              <a:spAutoFit/>
            </a:bodyPr>
            <a:lstStyle/>
            <a:p>
              <a:pPr>
                <a:defRPr lang="ja-JP" altLang="en-US"/>
              </a:pPr>
              <a:r>
                <a:rPr lang="ja-JP" altLang="en-US" sz="1050">
                  <a:solidFill>
                    <a:srgbClr val="AD3F31"/>
                  </a:solidFill>
                </a:rPr>
                <a:t>■</a:t>
              </a:r>
              <a:r>
                <a:rPr lang="ja-JP" altLang="en-US" sz="1050">
                  <a:solidFill>
                    <a:schemeClr val="tx1"/>
                  </a:solidFill>
                </a:rPr>
                <a:t>P15へ</a:t>
              </a:r>
              <a:endParaRPr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78" name="グループ 3410"/>
          <p:cNvGrpSpPr/>
          <p:nvPr/>
        </p:nvGrpSpPr>
        <p:grpSpPr>
          <a:xfrm>
            <a:off x="559151" y="1208536"/>
            <a:ext cx="961927" cy="608664"/>
            <a:chOff x="5057218" y="-449953"/>
            <a:chExt cx="7128000" cy="4510278"/>
          </a:xfrm>
        </p:grpSpPr>
        <p:sp>
          <p:nvSpPr>
            <p:cNvPr id="2279" name="図形 2865"/>
            <p:cNvSpPr/>
            <p:nvPr/>
          </p:nvSpPr>
          <p:spPr>
            <a:xfrm>
              <a:off x="5057218" y="-449953"/>
              <a:ext cx="7128000" cy="4510278"/>
            </a:xfrm>
            <a:prstGeom prst="roundRect">
              <a:avLst>
                <a:gd name="adj" fmla="val 5172"/>
              </a:avLst>
            </a:prstGeom>
            <a:solidFill>
              <a:srgbClr val="EEDEDE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280" name="図形 2927"/>
            <p:cNvSpPr/>
            <p:nvPr/>
          </p:nvSpPr>
          <p:spPr>
            <a:xfrm>
              <a:off x="7179286" y="-431990"/>
              <a:ext cx="4997363" cy="44754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37" y="0"/>
                  </a:moveTo>
                  <a:lnTo>
                    <a:pt x="20529" y="0"/>
                  </a:lnTo>
                  <a:cubicBezTo>
                    <a:pt x="21149" y="189"/>
                    <a:pt x="21544" y="189"/>
                    <a:pt x="21600" y="1133"/>
                  </a:cubicBezTo>
                  <a:lnTo>
                    <a:pt x="21600" y="20277"/>
                  </a:lnTo>
                  <a:cubicBezTo>
                    <a:pt x="21544" y="20907"/>
                    <a:pt x="21487" y="21612"/>
                    <a:pt x="20585" y="21600"/>
                  </a:cubicBezTo>
                  <a:lnTo>
                    <a:pt x="8075" y="21600"/>
                  </a:lnTo>
                  <a:cubicBezTo>
                    <a:pt x="7670" y="18262"/>
                    <a:pt x="7614" y="15995"/>
                    <a:pt x="10377" y="13791"/>
                  </a:cubicBezTo>
                  <a:cubicBezTo>
                    <a:pt x="13592" y="11524"/>
                    <a:pt x="14043" y="9005"/>
                    <a:pt x="12697" y="6989"/>
                  </a:cubicBezTo>
                  <a:cubicBezTo>
                    <a:pt x="10546" y="5101"/>
                    <a:pt x="7388" y="3841"/>
                    <a:pt x="2328" y="2960"/>
                  </a:cubicBezTo>
                  <a:cubicBezTo>
                    <a:pt x="810" y="2834"/>
                    <a:pt x="-997" y="1008"/>
                    <a:pt x="637" y="0"/>
                  </a:cubicBezTo>
                  <a:close/>
                </a:path>
              </a:pathLst>
            </a:custGeom>
            <a:solidFill>
              <a:srgbClr val="E4E8B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281" name="四角形 2866"/>
            <p:cNvSpPr/>
            <p:nvPr/>
          </p:nvSpPr>
          <p:spPr>
            <a:xfrm>
              <a:off x="5488912" y="1297528"/>
              <a:ext cx="2081431" cy="2376000"/>
            </a:xfrm>
            <a:prstGeom prst="rect">
              <a:avLst/>
            </a:prstGeom>
            <a:solidFill>
              <a:srgbClr val="B9D5E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282" name="四角形 2867"/>
            <p:cNvSpPr/>
            <p:nvPr/>
          </p:nvSpPr>
          <p:spPr>
            <a:xfrm>
              <a:off x="7865218" y="2015394"/>
              <a:ext cx="3880941" cy="1165234"/>
            </a:xfrm>
            <a:prstGeom prst="rect">
              <a:avLst/>
            </a:prstGeom>
            <a:solidFill>
              <a:srgbClr val="F0F6F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283" name="四角形 2868"/>
            <p:cNvSpPr/>
            <p:nvPr/>
          </p:nvSpPr>
          <p:spPr>
            <a:xfrm>
              <a:off x="9908187" y="1448055"/>
              <a:ext cx="1839045" cy="36037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284" name="四角形 2869"/>
            <p:cNvSpPr/>
            <p:nvPr/>
          </p:nvSpPr>
          <p:spPr>
            <a:xfrm>
              <a:off x="9236913" y="1448023"/>
              <a:ext cx="918036" cy="362687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285" name="図形 2870"/>
            <p:cNvSpPr/>
            <p:nvPr/>
          </p:nvSpPr>
          <p:spPr>
            <a:xfrm>
              <a:off x="10834575" y="-140941"/>
              <a:ext cx="919523" cy="864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286" name="グループ 2878"/>
            <p:cNvGrpSpPr/>
            <p:nvPr/>
          </p:nvGrpSpPr>
          <p:grpSpPr>
            <a:xfrm>
              <a:off x="6024960" y="-75108"/>
              <a:ext cx="1830591" cy="366167"/>
              <a:chOff x="4859694" y="82848"/>
              <a:chExt cx="8087838" cy="1617785"/>
            </a:xfrm>
          </p:grpSpPr>
          <p:sp>
            <p:nvSpPr>
              <p:cNvPr id="2287" name="図形 2874"/>
              <p:cNvSpPr/>
              <p:nvPr/>
            </p:nvSpPr>
            <p:spPr>
              <a:xfrm>
                <a:off x="6660000" y="92091"/>
                <a:ext cx="1584000" cy="1584000"/>
              </a:xfrm>
              <a:prstGeom prst="donut">
                <a:avLst>
                  <a:gd name="adj" fmla="val 12778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288" name="図形 2875"/>
              <p:cNvSpPr/>
              <p:nvPr/>
            </p:nvSpPr>
            <p:spPr>
              <a:xfrm>
                <a:off x="9540880" y="116633"/>
                <a:ext cx="1584000" cy="1584000"/>
              </a:xfrm>
              <a:prstGeom prst="donut">
                <a:avLst>
                  <a:gd name="adj" fmla="val 11983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289" name="図形 2876"/>
              <p:cNvSpPr/>
              <p:nvPr/>
            </p:nvSpPr>
            <p:spPr>
              <a:xfrm>
                <a:off x="11363532" y="116633"/>
                <a:ext cx="1584000" cy="1584000"/>
              </a:xfrm>
              <a:prstGeom prst="donut">
                <a:avLst>
                  <a:gd name="adj" fmla="val 13352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290" name="図形 2877"/>
              <p:cNvSpPr/>
              <p:nvPr/>
            </p:nvSpPr>
            <p:spPr>
              <a:xfrm>
                <a:off x="4859694" y="82848"/>
                <a:ext cx="1584000" cy="1584000"/>
              </a:xfrm>
              <a:prstGeom prst="donut">
                <a:avLst>
                  <a:gd name="adj" fmla="val 10716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291" name="グループ 2895"/>
            <p:cNvGrpSpPr/>
            <p:nvPr/>
          </p:nvGrpSpPr>
          <p:grpSpPr>
            <a:xfrm>
              <a:off x="6024960" y="524333"/>
              <a:ext cx="2868458" cy="132484"/>
              <a:chOff x="6072565" y="-598517"/>
              <a:chExt cx="7877689" cy="363842"/>
            </a:xfrm>
          </p:grpSpPr>
          <p:sp>
            <p:nvSpPr>
              <p:cNvPr id="2292" name="図形 2873"/>
              <p:cNvSpPr/>
              <p:nvPr/>
            </p:nvSpPr>
            <p:spPr>
              <a:xfrm>
                <a:off x="6072565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293" name="図形 2880"/>
              <p:cNvSpPr/>
              <p:nvPr/>
            </p:nvSpPr>
            <p:spPr>
              <a:xfrm>
                <a:off x="6573488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294" name="図形 2881"/>
              <p:cNvSpPr/>
              <p:nvPr/>
            </p:nvSpPr>
            <p:spPr>
              <a:xfrm>
                <a:off x="7074411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295" name="図形 2882"/>
              <p:cNvSpPr/>
              <p:nvPr/>
            </p:nvSpPr>
            <p:spPr>
              <a:xfrm>
                <a:off x="7575334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296" name="図形 2883"/>
              <p:cNvSpPr/>
              <p:nvPr/>
            </p:nvSpPr>
            <p:spPr>
              <a:xfrm>
                <a:off x="8076258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297" name="図形 2884"/>
              <p:cNvSpPr/>
              <p:nvPr/>
            </p:nvSpPr>
            <p:spPr>
              <a:xfrm>
                <a:off x="8577181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298" name="図形 2885"/>
              <p:cNvSpPr/>
              <p:nvPr/>
            </p:nvSpPr>
            <p:spPr>
              <a:xfrm>
                <a:off x="9078104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299" name="図形 2886"/>
              <p:cNvSpPr/>
              <p:nvPr/>
            </p:nvSpPr>
            <p:spPr>
              <a:xfrm>
                <a:off x="9579027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00" name="図形 2887"/>
              <p:cNvSpPr/>
              <p:nvPr/>
            </p:nvSpPr>
            <p:spPr>
              <a:xfrm>
                <a:off x="10079950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01" name="図形 2888"/>
              <p:cNvSpPr/>
              <p:nvPr/>
            </p:nvSpPr>
            <p:spPr>
              <a:xfrm>
                <a:off x="10580873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02" name="図形 2889"/>
              <p:cNvSpPr/>
              <p:nvPr/>
            </p:nvSpPr>
            <p:spPr>
              <a:xfrm>
                <a:off x="11081796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03" name="図形 2890"/>
              <p:cNvSpPr/>
              <p:nvPr/>
            </p:nvSpPr>
            <p:spPr>
              <a:xfrm>
                <a:off x="11582719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04" name="図形 2891"/>
              <p:cNvSpPr/>
              <p:nvPr/>
            </p:nvSpPr>
            <p:spPr>
              <a:xfrm>
                <a:off x="12083643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05" name="図形 2892"/>
              <p:cNvSpPr/>
              <p:nvPr/>
            </p:nvSpPr>
            <p:spPr>
              <a:xfrm>
                <a:off x="12584566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06" name="図形 2893"/>
              <p:cNvSpPr/>
              <p:nvPr/>
            </p:nvSpPr>
            <p:spPr>
              <a:xfrm>
                <a:off x="13085489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07" name="図形 2894"/>
              <p:cNvSpPr/>
              <p:nvPr/>
            </p:nvSpPr>
            <p:spPr>
              <a:xfrm>
                <a:off x="13586412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308" name="グループ 2899"/>
            <p:cNvGrpSpPr/>
            <p:nvPr/>
          </p:nvGrpSpPr>
          <p:grpSpPr>
            <a:xfrm>
              <a:off x="5379380" y="28104"/>
              <a:ext cx="334338" cy="156281"/>
              <a:chOff x="2479110" y="2061575"/>
              <a:chExt cx="1372890" cy="641737"/>
            </a:xfrm>
          </p:grpSpPr>
          <p:sp>
            <p:nvSpPr>
              <p:cNvPr id="2309" name="四角形 2897"/>
              <p:cNvSpPr/>
              <p:nvPr/>
            </p:nvSpPr>
            <p:spPr>
              <a:xfrm>
                <a:off x="247911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10" name="四角形 2898"/>
              <p:cNvSpPr/>
              <p:nvPr/>
            </p:nvSpPr>
            <p:spPr>
              <a:xfrm>
                <a:off x="327600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311" name="グループ 2901"/>
            <p:cNvGrpSpPr/>
            <p:nvPr/>
          </p:nvGrpSpPr>
          <p:grpSpPr>
            <a:xfrm>
              <a:off x="5379380" y="512434"/>
              <a:ext cx="334338" cy="156281"/>
              <a:chOff x="2479110" y="2061575"/>
              <a:chExt cx="1372890" cy="641737"/>
            </a:xfrm>
          </p:grpSpPr>
          <p:sp>
            <p:nvSpPr>
              <p:cNvPr id="2312" name="四角形 2897"/>
              <p:cNvSpPr/>
              <p:nvPr/>
            </p:nvSpPr>
            <p:spPr>
              <a:xfrm>
                <a:off x="247911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13" name="四角形 2898"/>
              <p:cNvSpPr/>
              <p:nvPr/>
            </p:nvSpPr>
            <p:spPr>
              <a:xfrm>
                <a:off x="327600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314" name="グループ 2904"/>
            <p:cNvGrpSpPr/>
            <p:nvPr/>
          </p:nvGrpSpPr>
          <p:grpSpPr>
            <a:xfrm>
              <a:off x="8885640" y="1165044"/>
              <a:ext cx="2868458" cy="132484"/>
              <a:chOff x="6072565" y="-598517"/>
              <a:chExt cx="7877689" cy="363842"/>
            </a:xfrm>
          </p:grpSpPr>
          <p:sp>
            <p:nvSpPr>
              <p:cNvPr id="2315" name="図形 2881"/>
              <p:cNvSpPr/>
              <p:nvPr/>
            </p:nvSpPr>
            <p:spPr>
              <a:xfrm>
                <a:off x="7074411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16" name="図形 2882"/>
              <p:cNvSpPr/>
              <p:nvPr/>
            </p:nvSpPr>
            <p:spPr>
              <a:xfrm>
                <a:off x="7575334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17" name="図形 2883"/>
              <p:cNvSpPr/>
              <p:nvPr/>
            </p:nvSpPr>
            <p:spPr>
              <a:xfrm>
                <a:off x="8076258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18" name="図形 2884"/>
              <p:cNvSpPr/>
              <p:nvPr/>
            </p:nvSpPr>
            <p:spPr>
              <a:xfrm>
                <a:off x="8577181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19" name="図形 2885"/>
              <p:cNvSpPr/>
              <p:nvPr/>
            </p:nvSpPr>
            <p:spPr>
              <a:xfrm>
                <a:off x="9078104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20" name="図形 2886"/>
              <p:cNvSpPr/>
              <p:nvPr/>
            </p:nvSpPr>
            <p:spPr>
              <a:xfrm>
                <a:off x="9579027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21" name="図形 2887"/>
              <p:cNvSpPr/>
              <p:nvPr/>
            </p:nvSpPr>
            <p:spPr>
              <a:xfrm>
                <a:off x="10079950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22" name="図形 2888"/>
              <p:cNvSpPr/>
              <p:nvPr/>
            </p:nvSpPr>
            <p:spPr>
              <a:xfrm>
                <a:off x="10580873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23" name="図形 2889"/>
              <p:cNvSpPr/>
              <p:nvPr/>
            </p:nvSpPr>
            <p:spPr>
              <a:xfrm>
                <a:off x="11081796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24" name="図形 2890"/>
              <p:cNvSpPr/>
              <p:nvPr/>
            </p:nvSpPr>
            <p:spPr>
              <a:xfrm>
                <a:off x="11582719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25" name="図形 2891"/>
              <p:cNvSpPr/>
              <p:nvPr/>
            </p:nvSpPr>
            <p:spPr>
              <a:xfrm>
                <a:off x="12083643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26" name="図形 2892"/>
              <p:cNvSpPr/>
              <p:nvPr/>
            </p:nvSpPr>
            <p:spPr>
              <a:xfrm>
                <a:off x="12584566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27" name="図形 2893"/>
              <p:cNvSpPr/>
              <p:nvPr/>
            </p:nvSpPr>
            <p:spPr>
              <a:xfrm>
                <a:off x="13085489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28" name="図形 2894"/>
              <p:cNvSpPr/>
              <p:nvPr/>
            </p:nvSpPr>
            <p:spPr>
              <a:xfrm>
                <a:off x="13586412" y="-598517"/>
                <a:ext cx="363842" cy="363842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329" name="グループ 2921"/>
            <p:cNvGrpSpPr/>
            <p:nvPr/>
          </p:nvGrpSpPr>
          <p:grpSpPr>
            <a:xfrm>
              <a:off x="5573446" y="3753322"/>
              <a:ext cx="334338" cy="156281"/>
              <a:chOff x="2479110" y="2061575"/>
              <a:chExt cx="1372890" cy="641737"/>
            </a:xfrm>
          </p:grpSpPr>
          <p:sp>
            <p:nvSpPr>
              <p:cNvPr id="2330" name="四角形 2897"/>
              <p:cNvSpPr/>
              <p:nvPr/>
            </p:nvSpPr>
            <p:spPr>
              <a:xfrm>
                <a:off x="247911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31" name="四角形 2898"/>
              <p:cNvSpPr/>
              <p:nvPr/>
            </p:nvSpPr>
            <p:spPr>
              <a:xfrm>
                <a:off x="327600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332" name="グループ 2924"/>
            <p:cNvGrpSpPr/>
            <p:nvPr/>
          </p:nvGrpSpPr>
          <p:grpSpPr>
            <a:xfrm>
              <a:off x="7111927" y="3753322"/>
              <a:ext cx="334338" cy="156281"/>
              <a:chOff x="2479110" y="2061575"/>
              <a:chExt cx="1372890" cy="641737"/>
            </a:xfrm>
          </p:grpSpPr>
          <p:sp>
            <p:nvSpPr>
              <p:cNvPr id="2333" name="四角形 2897"/>
              <p:cNvSpPr/>
              <p:nvPr/>
            </p:nvSpPr>
            <p:spPr>
              <a:xfrm>
                <a:off x="247911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34" name="四角形 2898"/>
              <p:cNvSpPr/>
              <p:nvPr/>
            </p:nvSpPr>
            <p:spPr>
              <a:xfrm>
                <a:off x="327600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335" name="四角形 2928"/>
            <p:cNvSpPr/>
            <p:nvPr/>
          </p:nvSpPr>
          <p:spPr>
            <a:xfrm>
              <a:off x="7865218" y="3178509"/>
              <a:ext cx="3880941" cy="472999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336" name="グループ 2954"/>
            <p:cNvGrpSpPr/>
            <p:nvPr/>
          </p:nvGrpSpPr>
          <p:grpSpPr>
            <a:xfrm>
              <a:off x="5693846" y="1532930"/>
              <a:ext cx="1612146" cy="2134709"/>
              <a:chOff x="2472418" y="965943"/>
              <a:chExt cx="1724524" cy="2283509"/>
            </a:xfrm>
          </p:grpSpPr>
          <p:sp>
            <p:nvSpPr>
              <p:cNvPr id="2337" name="図形 2572"/>
              <p:cNvSpPr/>
              <p:nvPr/>
            </p:nvSpPr>
            <p:spPr>
              <a:xfrm>
                <a:off x="2605722" y="2324326"/>
                <a:ext cx="1591220" cy="9251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21600"/>
                    </a:moveTo>
                    <a:lnTo>
                      <a:pt x="21600" y="21312"/>
                    </a:lnTo>
                    <a:cubicBezTo>
                      <a:pt x="21728" y="17243"/>
                      <a:pt x="19334" y="1152"/>
                      <a:pt x="15158" y="0"/>
                    </a:cubicBezTo>
                    <a:lnTo>
                      <a:pt x="5662" y="542"/>
                    </a:lnTo>
                    <a:cubicBezTo>
                      <a:pt x="1445" y="1152"/>
                      <a:pt x="0" y="9216"/>
                      <a:pt x="0" y="21600"/>
                    </a:cubicBezTo>
                    <a:close/>
                  </a:path>
                </a:pathLst>
              </a:cu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38" name="図形 2575"/>
              <p:cNvSpPr/>
              <p:nvPr/>
            </p:nvSpPr>
            <p:spPr>
              <a:xfrm>
                <a:off x="3052482" y="2355898"/>
                <a:ext cx="607686" cy="7247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-6"/>
                    </a:moveTo>
                    <a:lnTo>
                      <a:pt x="11622" y="21600"/>
                    </a:lnTo>
                    <a:cubicBezTo>
                      <a:pt x="15277" y="14792"/>
                      <a:pt x="20321" y="8036"/>
                      <a:pt x="21600" y="562"/>
                    </a:cubicBezTo>
                    <a:lnTo>
                      <a:pt x="0" y="-6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39" name="図形 2579"/>
              <p:cNvSpPr/>
              <p:nvPr/>
            </p:nvSpPr>
            <p:spPr>
              <a:xfrm>
                <a:off x="3245837" y="2576772"/>
                <a:ext cx="220977" cy="1380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440"/>
                    </a:moveTo>
                    <a:lnTo>
                      <a:pt x="19800" y="18720"/>
                    </a:lnTo>
                    <a:lnTo>
                      <a:pt x="5400" y="21600"/>
                    </a:lnTo>
                    <a:lnTo>
                      <a:pt x="900" y="1440"/>
                    </a:lnTo>
                    <a:lnTo>
                      <a:pt x="21600" y="1440"/>
                    </a:lnTo>
                    <a:close/>
                  </a:path>
                </a:pathLst>
              </a:custGeom>
              <a:solidFill>
                <a:srgbClr val="92A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40" name="図形 2580"/>
              <p:cNvSpPr/>
              <p:nvPr/>
            </p:nvSpPr>
            <p:spPr>
              <a:xfrm>
                <a:off x="3231331" y="2632177"/>
                <a:ext cx="271411" cy="48137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004" y="0"/>
                    </a:moveTo>
                    <a:cubicBezTo>
                      <a:pt x="9680" y="4292"/>
                      <a:pt x="11004" y="2297"/>
                      <a:pt x="8558" y="2987"/>
                    </a:cubicBezTo>
                    <a:lnTo>
                      <a:pt x="-5" y="12176"/>
                    </a:lnTo>
                    <a:lnTo>
                      <a:pt x="10189" y="21600"/>
                    </a:lnTo>
                    <a:lnTo>
                      <a:pt x="21600" y="10931"/>
                    </a:lnTo>
                    <a:lnTo>
                      <a:pt x="13405" y="3048"/>
                    </a:lnTo>
                  </a:path>
                </a:pathLst>
              </a:custGeom>
              <a:solidFill>
                <a:srgbClr val="92A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41" name="図形 2576"/>
              <p:cNvSpPr/>
              <p:nvPr/>
            </p:nvSpPr>
            <p:spPr>
              <a:xfrm>
                <a:off x="3356326" y="2279973"/>
                <a:ext cx="352182" cy="40723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389" y="7363"/>
                    </a:moveTo>
                    <a:lnTo>
                      <a:pt x="568" y="15709"/>
                    </a:lnTo>
                    <a:lnTo>
                      <a:pt x="10231" y="21600"/>
                    </a:lnTo>
                    <a:lnTo>
                      <a:pt x="21600" y="6381"/>
                    </a:lnTo>
                    <a:lnTo>
                      <a:pt x="17621" y="490"/>
                    </a:lnTo>
                    <a:lnTo>
                      <a:pt x="7389" y="7363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42" name="図形 2577"/>
              <p:cNvSpPr/>
              <p:nvPr/>
            </p:nvSpPr>
            <p:spPr>
              <a:xfrm>
                <a:off x="2990333" y="2369703"/>
                <a:ext cx="400521" cy="3796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544" y="526"/>
                    </a:moveTo>
                    <a:lnTo>
                      <a:pt x="21600" y="11063"/>
                    </a:lnTo>
                    <a:lnTo>
                      <a:pt x="11553" y="21600"/>
                    </a:lnTo>
                    <a:lnTo>
                      <a:pt x="502" y="2634"/>
                    </a:lnTo>
                    <a:lnTo>
                      <a:pt x="9544" y="526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43" name="図形 2578"/>
              <p:cNvSpPr/>
              <p:nvPr/>
            </p:nvSpPr>
            <p:spPr>
              <a:xfrm>
                <a:off x="3218215" y="2411117"/>
                <a:ext cx="276221" cy="1725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20" y="3410"/>
                    </a:moveTo>
                    <a:cubicBezTo>
                      <a:pt x="2160" y="2273"/>
                      <a:pt x="4320" y="2273"/>
                      <a:pt x="5760" y="1136"/>
                    </a:cubicBezTo>
                    <a:lnTo>
                      <a:pt x="21600" y="2273"/>
                    </a:lnTo>
                    <a:lnTo>
                      <a:pt x="12240" y="21600"/>
                    </a:lnTo>
                    <a:lnTo>
                      <a:pt x="720" y="3410"/>
                    </a:lnTo>
                    <a:close/>
                  </a:path>
                </a:pathLst>
              </a:custGeom>
              <a:solidFill>
                <a:srgbClr val="FFE9A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44" name="図形 2573"/>
              <p:cNvSpPr/>
              <p:nvPr/>
            </p:nvSpPr>
            <p:spPr>
              <a:xfrm>
                <a:off x="2755609" y="2281639"/>
                <a:ext cx="613935" cy="83747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046" y="2067"/>
                    </a:moveTo>
                    <a:lnTo>
                      <a:pt x="21600" y="21600"/>
                    </a:lnTo>
                    <a:lnTo>
                      <a:pt x="7814" y="17320"/>
                    </a:lnTo>
                    <a:lnTo>
                      <a:pt x="9442" y="11115"/>
                    </a:lnTo>
                    <a:lnTo>
                      <a:pt x="0" y="4911"/>
                    </a:lnTo>
                    <a:lnTo>
                      <a:pt x="8465" y="0"/>
                    </a:lnTo>
                  </a:path>
                </a:pathLst>
              </a:custGeom>
              <a:solidFill>
                <a:srgbClr val="78787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45" name="図形 2574"/>
              <p:cNvSpPr/>
              <p:nvPr/>
            </p:nvSpPr>
            <p:spPr>
              <a:xfrm>
                <a:off x="3369597" y="2278831"/>
                <a:ext cx="440403" cy="83471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448" y="966"/>
                    </a:moveTo>
                    <a:lnTo>
                      <a:pt x="0" y="21600"/>
                    </a:lnTo>
                    <a:lnTo>
                      <a:pt x="18024" y="15471"/>
                    </a:lnTo>
                    <a:lnTo>
                      <a:pt x="11667" y="10878"/>
                    </a:lnTo>
                    <a:lnTo>
                      <a:pt x="21600" y="10394"/>
                    </a:lnTo>
                    <a:lnTo>
                      <a:pt x="16832" y="0"/>
                    </a:lnTo>
                  </a:path>
                </a:pathLst>
              </a:custGeom>
              <a:solidFill>
                <a:srgbClr val="78787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46" name="楕円 2541"/>
              <p:cNvSpPr/>
              <p:nvPr/>
            </p:nvSpPr>
            <p:spPr>
              <a:xfrm>
                <a:off x="2472418" y="1727789"/>
                <a:ext cx="317654" cy="317506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47" name="楕円 2542"/>
              <p:cNvSpPr/>
              <p:nvPr/>
            </p:nvSpPr>
            <p:spPr>
              <a:xfrm>
                <a:off x="3846618" y="1720887"/>
                <a:ext cx="317654" cy="317506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48" name="楕円 2543"/>
              <p:cNvSpPr/>
              <p:nvPr/>
            </p:nvSpPr>
            <p:spPr>
              <a:xfrm>
                <a:off x="2631245" y="1085875"/>
                <a:ext cx="1381106" cy="1380460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49" name="図形 2544"/>
              <p:cNvSpPr/>
              <p:nvPr/>
            </p:nvSpPr>
            <p:spPr>
              <a:xfrm>
                <a:off x="3273459" y="1817519"/>
                <a:ext cx="151922" cy="213971"/>
              </a:xfrm>
              <a:prstGeom prst="triangle">
                <a:avLst/>
              </a:pr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50" name="楕円 2546"/>
              <p:cNvSpPr/>
              <p:nvPr/>
            </p:nvSpPr>
            <p:spPr>
              <a:xfrm>
                <a:off x="2941994" y="1831324"/>
                <a:ext cx="151922" cy="151851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51" name="楕円 2950"/>
              <p:cNvSpPr/>
              <p:nvPr/>
            </p:nvSpPr>
            <p:spPr>
              <a:xfrm>
                <a:off x="2836435" y="2008759"/>
                <a:ext cx="211119" cy="211119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52" name="楕円 2951"/>
              <p:cNvSpPr/>
              <p:nvPr/>
            </p:nvSpPr>
            <p:spPr>
              <a:xfrm>
                <a:off x="3660168" y="1988052"/>
                <a:ext cx="211119" cy="211119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53" name="楕円 2547"/>
              <p:cNvSpPr/>
              <p:nvPr/>
            </p:nvSpPr>
            <p:spPr>
              <a:xfrm>
                <a:off x="3570397" y="1831324"/>
                <a:ext cx="151922" cy="151851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54" name="図形 2555"/>
              <p:cNvSpPr/>
              <p:nvPr/>
            </p:nvSpPr>
            <p:spPr>
              <a:xfrm>
                <a:off x="2550242" y="965943"/>
                <a:ext cx="1515806" cy="114901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305" y="9547"/>
                    </a:moveTo>
                    <a:cubicBezTo>
                      <a:pt x="5907" y="10428"/>
                      <a:pt x="5639" y="11485"/>
                      <a:pt x="5240" y="12367"/>
                    </a:cubicBezTo>
                    <a:cubicBezTo>
                      <a:pt x="4309" y="15185"/>
                      <a:pt x="4442" y="18533"/>
                      <a:pt x="4841" y="21529"/>
                    </a:cubicBezTo>
                    <a:cubicBezTo>
                      <a:pt x="4575" y="21705"/>
                      <a:pt x="4042" y="21529"/>
                      <a:pt x="3775" y="21176"/>
                    </a:cubicBezTo>
                    <a:cubicBezTo>
                      <a:pt x="2309" y="20647"/>
                      <a:pt x="1245" y="19062"/>
                      <a:pt x="578" y="17300"/>
                    </a:cubicBezTo>
                    <a:cubicBezTo>
                      <a:pt x="-1684" y="9723"/>
                      <a:pt x="2975" y="1794"/>
                      <a:pt x="8970" y="1794"/>
                    </a:cubicBezTo>
                    <a:cubicBezTo>
                      <a:pt x="9636" y="1441"/>
                      <a:pt x="10073" y="771"/>
                      <a:pt x="11102" y="385"/>
                    </a:cubicBezTo>
                    <a:cubicBezTo>
                      <a:pt x="12116" y="-194"/>
                      <a:pt x="12770" y="-60"/>
                      <a:pt x="13898" y="385"/>
                    </a:cubicBezTo>
                    <a:cubicBezTo>
                      <a:pt x="20692" y="2500"/>
                      <a:pt x="24114" y="12411"/>
                      <a:pt x="19452" y="20721"/>
                    </a:cubicBezTo>
                    <a:cubicBezTo>
                      <a:pt x="19452" y="18607"/>
                      <a:pt x="18745" y="15102"/>
                      <a:pt x="17854" y="13471"/>
                    </a:cubicBezTo>
                    <a:cubicBezTo>
                      <a:pt x="13725" y="13119"/>
                      <a:pt x="10702" y="11309"/>
                      <a:pt x="6839" y="9195"/>
                    </a:cubicBezTo>
                    <a:lnTo>
                      <a:pt x="6305" y="9547"/>
                    </a:lnTo>
                    <a:close/>
                  </a:path>
                </a:pathLst>
              </a:custGeom>
              <a:solidFill>
                <a:srgbClr val="A18B7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2355" name="グループ 2584"/>
              <p:cNvGrpSpPr/>
              <p:nvPr/>
            </p:nvGrpSpPr>
            <p:grpSpPr>
              <a:xfrm>
                <a:off x="2824600" y="1707082"/>
                <a:ext cx="1070357" cy="386529"/>
                <a:chOff x="252" y="253"/>
                <a:chExt cx="145" cy="53"/>
              </a:xfrm>
            </p:grpSpPr>
            <p:sp>
              <p:nvSpPr>
                <p:cNvPr id="2356" name="図形 2581"/>
                <p:cNvSpPr/>
                <p:nvPr/>
              </p:nvSpPr>
              <p:spPr>
                <a:xfrm>
                  <a:off x="252" y="253"/>
                  <a:ext cx="53" cy="53"/>
                </a:xfrm>
                <a:prstGeom prst="donut">
                  <a:avLst>
                    <a:gd name="adj" fmla="val 5404"/>
                  </a:avLst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357" name="図形 2582"/>
                <p:cNvSpPr/>
                <p:nvPr/>
              </p:nvSpPr>
              <p:spPr>
                <a:xfrm>
                  <a:off x="344" y="253"/>
                  <a:ext cx="53" cy="53"/>
                </a:xfrm>
                <a:prstGeom prst="donut">
                  <a:avLst>
                    <a:gd name="adj" fmla="val 5404"/>
                  </a:avLst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358" name="四角形 2583"/>
                <p:cNvSpPr/>
                <p:nvPr/>
              </p:nvSpPr>
              <p:spPr>
                <a:xfrm>
                  <a:off x="302" y="270"/>
                  <a:ext cx="46" cy="2"/>
                </a:xfrm>
                <a:prstGeom prst="rect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grpSp>
          <p:nvGrpSpPr>
            <p:cNvPr id="2359" name="グループ 2971"/>
            <p:cNvGrpSpPr/>
            <p:nvPr/>
          </p:nvGrpSpPr>
          <p:grpSpPr>
            <a:xfrm>
              <a:off x="8097583" y="1165044"/>
              <a:ext cx="862078" cy="132484"/>
              <a:chOff x="3868678" y="861972"/>
              <a:chExt cx="862078" cy="132484"/>
            </a:xfrm>
          </p:grpSpPr>
          <p:sp>
            <p:nvSpPr>
              <p:cNvPr id="2360" name="図形 2881"/>
              <p:cNvSpPr/>
              <p:nvPr/>
            </p:nvSpPr>
            <p:spPr>
              <a:xfrm>
                <a:off x="3868678" y="861972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61" name="図形 2882"/>
              <p:cNvSpPr/>
              <p:nvPr/>
            </p:nvSpPr>
            <p:spPr>
              <a:xfrm>
                <a:off x="4051077" y="861972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62" name="図形 2883"/>
              <p:cNvSpPr/>
              <p:nvPr/>
            </p:nvSpPr>
            <p:spPr>
              <a:xfrm>
                <a:off x="4233475" y="861972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63" name="図形 2884"/>
              <p:cNvSpPr/>
              <p:nvPr/>
            </p:nvSpPr>
            <p:spPr>
              <a:xfrm>
                <a:off x="4415874" y="861972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64" name="図形 2885"/>
              <p:cNvSpPr/>
              <p:nvPr/>
            </p:nvSpPr>
            <p:spPr>
              <a:xfrm>
                <a:off x="4598272" y="861972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365" name="グループ 2973"/>
            <p:cNvGrpSpPr/>
            <p:nvPr/>
          </p:nvGrpSpPr>
          <p:grpSpPr>
            <a:xfrm>
              <a:off x="8660008" y="1532930"/>
              <a:ext cx="334338" cy="156281"/>
              <a:chOff x="2479110" y="2061575"/>
              <a:chExt cx="1372890" cy="641737"/>
            </a:xfrm>
          </p:grpSpPr>
          <p:sp>
            <p:nvSpPr>
              <p:cNvPr id="2366" name="四角形 2897"/>
              <p:cNvSpPr/>
              <p:nvPr/>
            </p:nvSpPr>
            <p:spPr>
              <a:xfrm>
                <a:off x="247911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67" name="四角形 2898"/>
              <p:cNvSpPr/>
              <p:nvPr/>
            </p:nvSpPr>
            <p:spPr>
              <a:xfrm>
                <a:off x="327600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368" name="グループ 2976"/>
            <p:cNvGrpSpPr/>
            <p:nvPr/>
          </p:nvGrpSpPr>
          <p:grpSpPr>
            <a:xfrm>
              <a:off x="6024960" y="3753322"/>
              <a:ext cx="334338" cy="156281"/>
              <a:chOff x="2479110" y="2061575"/>
              <a:chExt cx="1372890" cy="641737"/>
            </a:xfrm>
          </p:grpSpPr>
          <p:sp>
            <p:nvSpPr>
              <p:cNvPr id="2369" name="四角形 2897"/>
              <p:cNvSpPr/>
              <p:nvPr/>
            </p:nvSpPr>
            <p:spPr>
              <a:xfrm>
                <a:off x="247911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70" name="四角形 2898"/>
              <p:cNvSpPr/>
              <p:nvPr/>
            </p:nvSpPr>
            <p:spPr>
              <a:xfrm>
                <a:off x="327600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371" name="グループ 2979"/>
            <p:cNvGrpSpPr/>
            <p:nvPr/>
          </p:nvGrpSpPr>
          <p:grpSpPr>
            <a:xfrm>
              <a:off x="10623925" y="1566907"/>
              <a:ext cx="621566" cy="156281"/>
              <a:chOff x="2479110" y="2061575"/>
              <a:chExt cx="2552330" cy="641737"/>
            </a:xfrm>
          </p:grpSpPr>
          <p:sp>
            <p:nvSpPr>
              <p:cNvPr id="2372" name="四角形 2897"/>
              <p:cNvSpPr/>
              <p:nvPr/>
            </p:nvSpPr>
            <p:spPr>
              <a:xfrm>
                <a:off x="247911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73" name="四角形 2898"/>
              <p:cNvSpPr/>
              <p:nvPr/>
            </p:nvSpPr>
            <p:spPr>
              <a:xfrm>
                <a:off x="4455440" y="2061575"/>
                <a:ext cx="576000" cy="641737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374" name="四角形 2982"/>
            <p:cNvSpPr/>
            <p:nvPr/>
          </p:nvSpPr>
          <p:spPr>
            <a:xfrm>
              <a:off x="11547583" y="1566907"/>
              <a:ext cx="140273" cy="156281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2375" name="グループ 3507"/>
          <p:cNvGrpSpPr/>
          <p:nvPr/>
        </p:nvGrpSpPr>
        <p:grpSpPr>
          <a:xfrm>
            <a:off x="3733760" y="1205073"/>
            <a:ext cx="961927" cy="608664"/>
            <a:chOff x="4666067" y="4656600"/>
            <a:chExt cx="7128000" cy="4510278"/>
          </a:xfrm>
        </p:grpSpPr>
        <p:sp>
          <p:nvSpPr>
            <p:cNvPr id="2376" name="図形 2985"/>
            <p:cNvSpPr/>
            <p:nvPr/>
          </p:nvSpPr>
          <p:spPr>
            <a:xfrm>
              <a:off x="4666067" y="4656600"/>
              <a:ext cx="7128000" cy="4510278"/>
            </a:xfrm>
            <a:prstGeom prst="roundRect">
              <a:avLst>
                <a:gd name="adj" fmla="val 5172"/>
              </a:avLst>
            </a:prstGeom>
            <a:solidFill>
              <a:schemeClr val="bg1"/>
            </a:solidFill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377" name="図形 2986"/>
            <p:cNvSpPr/>
            <p:nvPr/>
          </p:nvSpPr>
          <p:spPr>
            <a:xfrm>
              <a:off x="4930349" y="4872690"/>
              <a:ext cx="6613326" cy="36004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378" name="図形 2987"/>
            <p:cNvSpPr/>
            <p:nvPr/>
          </p:nvSpPr>
          <p:spPr>
            <a:xfrm>
              <a:off x="4931181" y="5511036"/>
              <a:ext cx="6612494" cy="3458724"/>
            </a:xfrm>
            <a:prstGeom prst="roundRect">
              <a:avLst>
                <a:gd name="adj" fmla="val 6967"/>
              </a:avLst>
            </a:prstGeom>
            <a:solidFill>
              <a:schemeClr val="bg1"/>
            </a:solidFill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379" name="図形 2988"/>
            <p:cNvSpPr/>
            <p:nvPr/>
          </p:nvSpPr>
          <p:spPr>
            <a:xfrm>
              <a:off x="4955977" y="5880600"/>
              <a:ext cx="6593086" cy="148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</a:path>
              </a:pathLst>
            </a:cu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380" name="四角形 2989"/>
            <p:cNvSpPr/>
            <p:nvPr/>
          </p:nvSpPr>
          <p:spPr>
            <a:xfrm>
              <a:off x="4926211" y="6184683"/>
              <a:ext cx="3690037" cy="486619"/>
            </a:xfrm>
            <a:prstGeom prst="rect">
              <a:avLst/>
            </a:prstGeom>
            <a:solidFill>
              <a:srgbClr val="D8CBB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381" name="四角形 2990"/>
            <p:cNvSpPr/>
            <p:nvPr/>
          </p:nvSpPr>
          <p:spPr>
            <a:xfrm>
              <a:off x="9212906" y="6181194"/>
              <a:ext cx="2081431" cy="2376000"/>
            </a:xfrm>
            <a:prstGeom prst="rect">
              <a:avLst/>
            </a:prstGeom>
            <a:solidFill>
              <a:srgbClr val="B9D5EC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382" name="グループ 2991"/>
            <p:cNvGrpSpPr/>
            <p:nvPr/>
          </p:nvGrpSpPr>
          <p:grpSpPr>
            <a:xfrm>
              <a:off x="9417840" y="6416596"/>
              <a:ext cx="1612146" cy="2134709"/>
              <a:chOff x="2472418" y="965943"/>
              <a:chExt cx="1724524" cy="2283509"/>
            </a:xfrm>
          </p:grpSpPr>
          <p:sp>
            <p:nvSpPr>
              <p:cNvPr id="2383" name="図形 2572"/>
              <p:cNvSpPr/>
              <p:nvPr/>
            </p:nvSpPr>
            <p:spPr>
              <a:xfrm>
                <a:off x="2605722" y="2324326"/>
                <a:ext cx="1591220" cy="9251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21600"/>
                    </a:moveTo>
                    <a:lnTo>
                      <a:pt x="21600" y="21312"/>
                    </a:lnTo>
                    <a:cubicBezTo>
                      <a:pt x="21728" y="17243"/>
                      <a:pt x="19334" y="1152"/>
                      <a:pt x="15158" y="0"/>
                    </a:cubicBezTo>
                    <a:lnTo>
                      <a:pt x="5662" y="542"/>
                    </a:lnTo>
                    <a:cubicBezTo>
                      <a:pt x="1445" y="1152"/>
                      <a:pt x="0" y="9216"/>
                      <a:pt x="0" y="21600"/>
                    </a:cubicBezTo>
                    <a:close/>
                  </a:path>
                </a:pathLst>
              </a:cu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84" name="図形 2575"/>
              <p:cNvSpPr/>
              <p:nvPr/>
            </p:nvSpPr>
            <p:spPr>
              <a:xfrm>
                <a:off x="3052482" y="2355898"/>
                <a:ext cx="607686" cy="72474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-6"/>
                    </a:moveTo>
                    <a:lnTo>
                      <a:pt x="11622" y="21600"/>
                    </a:lnTo>
                    <a:cubicBezTo>
                      <a:pt x="15277" y="14792"/>
                      <a:pt x="20321" y="8036"/>
                      <a:pt x="21600" y="562"/>
                    </a:cubicBezTo>
                    <a:lnTo>
                      <a:pt x="0" y="-6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85" name="図形 2579"/>
              <p:cNvSpPr/>
              <p:nvPr/>
            </p:nvSpPr>
            <p:spPr>
              <a:xfrm>
                <a:off x="3245837" y="2576772"/>
                <a:ext cx="220977" cy="1380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1440"/>
                    </a:moveTo>
                    <a:lnTo>
                      <a:pt x="19800" y="18720"/>
                    </a:lnTo>
                    <a:lnTo>
                      <a:pt x="5400" y="21600"/>
                    </a:lnTo>
                    <a:lnTo>
                      <a:pt x="900" y="1440"/>
                    </a:lnTo>
                    <a:lnTo>
                      <a:pt x="21600" y="1440"/>
                    </a:lnTo>
                    <a:close/>
                  </a:path>
                </a:pathLst>
              </a:custGeom>
              <a:solidFill>
                <a:srgbClr val="92A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86" name="図形 2580"/>
              <p:cNvSpPr/>
              <p:nvPr/>
            </p:nvSpPr>
            <p:spPr>
              <a:xfrm>
                <a:off x="3231331" y="2632177"/>
                <a:ext cx="271411" cy="48137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1004" y="0"/>
                    </a:moveTo>
                    <a:cubicBezTo>
                      <a:pt x="9680" y="4292"/>
                      <a:pt x="11004" y="2297"/>
                      <a:pt x="8558" y="2987"/>
                    </a:cubicBezTo>
                    <a:lnTo>
                      <a:pt x="-5" y="12176"/>
                    </a:lnTo>
                    <a:lnTo>
                      <a:pt x="10189" y="21600"/>
                    </a:lnTo>
                    <a:lnTo>
                      <a:pt x="21600" y="10931"/>
                    </a:lnTo>
                    <a:lnTo>
                      <a:pt x="13405" y="3048"/>
                    </a:lnTo>
                  </a:path>
                </a:pathLst>
              </a:custGeom>
              <a:solidFill>
                <a:srgbClr val="92ABC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87" name="図形 2576"/>
              <p:cNvSpPr/>
              <p:nvPr/>
            </p:nvSpPr>
            <p:spPr>
              <a:xfrm>
                <a:off x="3356326" y="2279973"/>
                <a:ext cx="352182" cy="40723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389" y="7363"/>
                    </a:moveTo>
                    <a:lnTo>
                      <a:pt x="568" y="15709"/>
                    </a:lnTo>
                    <a:lnTo>
                      <a:pt x="10231" y="21600"/>
                    </a:lnTo>
                    <a:lnTo>
                      <a:pt x="21600" y="6381"/>
                    </a:lnTo>
                    <a:lnTo>
                      <a:pt x="17621" y="490"/>
                    </a:lnTo>
                    <a:lnTo>
                      <a:pt x="7389" y="7363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88" name="図形 2577"/>
              <p:cNvSpPr/>
              <p:nvPr/>
            </p:nvSpPr>
            <p:spPr>
              <a:xfrm>
                <a:off x="2990333" y="2369703"/>
                <a:ext cx="400521" cy="3796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544" y="526"/>
                    </a:moveTo>
                    <a:lnTo>
                      <a:pt x="21600" y="11063"/>
                    </a:lnTo>
                    <a:lnTo>
                      <a:pt x="11553" y="21600"/>
                    </a:lnTo>
                    <a:lnTo>
                      <a:pt x="502" y="2634"/>
                    </a:lnTo>
                    <a:lnTo>
                      <a:pt x="9544" y="526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89" name="図形 2578"/>
              <p:cNvSpPr/>
              <p:nvPr/>
            </p:nvSpPr>
            <p:spPr>
              <a:xfrm>
                <a:off x="3218215" y="2411117"/>
                <a:ext cx="276221" cy="1725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20" y="3410"/>
                    </a:moveTo>
                    <a:cubicBezTo>
                      <a:pt x="2160" y="2273"/>
                      <a:pt x="4320" y="2273"/>
                      <a:pt x="5760" y="1136"/>
                    </a:cubicBezTo>
                    <a:lnTo>
                      <a:pt x="21600" y="2273"/>
                    </a:lnTo>
                    <a:lnTo>
                      <a:pt x="12240" y="21600"/>
                    </a:lnTo>
                    <a:lnTo>
                      <a:pt x="720" y="3410"/>
                    </a:lnTo>
                    <a:close/>
                  </a:path>
                </a:pathLst>
              </a:custGeom>
              <a:solidFill>
                <a:srgbClr val="FFE9AB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90" name="図形 2573"/>
              <p:cNvSpPr/>
              <p:nvPr/>
            </p:nvSpPr>
            <p:spPr>
              <a:xfrm>
                <a:off x="2755609" y="2281639"/>
                <a:ext cx="613935" cy="83747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046" y="2067"/>
                    </a:moveTo>
                    <a:lnTo>
                      <a:pt x="21600" y="21600"/>
                    </a:lnTo>
                    <a:lnTo>
                      <a:pt x="7814" y="17320"/>
                    </a:lnTo>
                    <a:lnTo>
                      <a:pt x="9442" y="11115"/>
                    </a:lnTo>
                    <a:lnTo>
                      <a:pt x="0" y="4911"/>
                    </a:lnTo>
                    <a:lnTo>
                      <a:pt x="8465" y="0"/>
                    </a:lnTo>
                  </a:path>
                </a:pathLst>
              </a:custGeom>
              <a:solidFill>
                <a:srgbClr val="78787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91" name="図形 2574"/>
              <p:cNvSpPr/>
              <p:nvPr/>
            </p:nvSpPr>
            <p:spPr>
              <a:xfrm>
                <a:off x="3369597" y="2278831"/>
                <a:ext cx="440403" cy="83471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448" y="966"/>
                    </a:moveTo>
                    <a:lnTo>
                      <a:pt x="0" y="21600"/>
                    </a:lnTo>
                    <a:lnTo>
                      <a:pt x="18024" y="15471"/>
                    </a:lnTo>
                    <a:lnTo>
                      <a:pt x="11667" y="10878"/>
                    </a:lnTo>
                    <a:lnTo>
                      <a:pt x="21600" y="10394"/>
                    </a:lnTo>
                    <a:lnTo>
                      <a:pt x="16832" y="0"/>
                    </a:lnTo>
                  </a:path>
                </a:pathLst>
              </a:custGeom>
              <a:solidFill>
                <a:srgbClr val="78787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92" name="楕円 2541"/>
              <p:cNvSpPr/>
              <p:nvPr/>
            </p:nvSpPr>
            <p:spPr>
              <a:xfrm>
                <a:off x="2472418" y="1727789"/>
                <a:ext cx="317654" cy="317506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93" name="楕円 2542"/>
              <p:cNvSpPr/>
              <p:nvPr/>
            </p:nvSpPr>
            <p:spPr>
              <a:xfrm>
                <a:off x="3846618" y="1720887"/>
                <a:ext cx="317654" cy="317506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94" name="楕円 2543"/>
              <p:cNvSpPr/>
              <p:nvPr/>
            </p:nvSpPr>
            <p:spPr>
              <a:xfrm>
                <a:off x="2631245" y="1085875"/>
                <a:ext cx="1381106" cy="1380460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95" name="図形 2544"/>
              <p:cNvSpPr/>
              <p:nvPr/>
            </p:nvSpPr>
            <p:spPr>
              <a:xfrm>
                <a:off x="3273459" y="1817519"/>
                <a:ext cx="151922" cy="213971"/>
              </a:xfrm>
              <a:prstGeom prst="triangle">
                <a:avLst/>
              </a:pr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96" name="楕円 2546"/>
              <p:cNvSpPr/>
              <p:nvPr/>
            </p:nvSpPr>
            <p:spPr>
              <a:xfrm>
                <a:off x="2941994" y="1831324"/>
                <a:ext cx="151922" cy="151851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97" name="楕円 2950"/>
              <p:cNvSpPr/>
              <p:nvPr/>
            </p:nvSpPr>
            <p:spPr>
              <a:xfrm>
                <a:off x="2836435" y="2008759"/>
                <a:ext cx="211119" cy="211119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98" name="楕円 2951"/>
              <p:cNvSpPr/>
              <p:nvPr/>
            </p:nvSpPr>
            <p:spPr>
              <a:xfrm>
                <a:off x="3660168" y="1988052"/>
                <a:ext cx="211119" cy="211119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399" name="楕円 2547"/>
              <p:cNvSpPr/>
              <p:nvPr/>
            </p:nvSpPr>
            <p:spPr>
              <a:xfrm>
                <a:off x="3570397" y="1831324"/>
                <a:ext cx="151922" cy="151851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00" name="図形 2555"/>
              <p:cNvSpPr/>
              <p:nvPr/>
            </p:nvSpPr>
            <p:spPr>
              <a:xfrm>
                <a:off x="2550242" y="965943"/>
                <a:ext cx="1515806" cy="114901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305" y="9547"/>
                    </a:moveTo>
                    <a:cubicBezTo>
                      <a:pt x="5907" y="10428"/>
                      <a:pt x="5639" y="11485"/>
                      <a:pt x="5240" y="12367"/>
                    </a:cubicBezTo>
                    <a:cubicBezTo>
                      <a:pt x="4309" y="15185"/>
                      <a:pt x="4442" y="18533"/>
                      <a:pt x="4841" y="21529"/>
                    </a:cubicBezTo>
                    <a:cubicBezTo>
                      <a:pt x="4575" y="21705"/>
                      <a:pt x="4042" y="21529"/>
                      <a:pt x="3775" y="21176"/>
                    </a:cubicBezTo>
                    <a:cubicBezTo>
                      <a:pt x="2309" y="20647"/>
                      <a:pt x="1245" y="19062"/>
                      <a:pt x="578" y="17300"/>
                    </a:cubicBezTo>
                    <a:cubicBezTo>
                      <a:pt x="-1684" y="9723"/>
                      <a:pt x="2975" y="1794"/>
                      <a:pt x="8970" y="1794"/>
                    </a:cubicBezTo>
                    <a:cubicBezTo>
                      <a:pt x="9636" y="1441"/>
                      <a:pt x="10073" y="771"/>
                      <a:pt x="11102" y="385"/>
                    </a:cubicBezTo>
                    <a:cubicBezTo>
                      <a:pt x="12116" y="-194"/>
                      <a:pt x="12770" y="-60"/>
                      <a:pt x="13898" y="385"/>
                    </a:cubicBezTo>
                    <a:cubicBezTo>
                      <a:pt x="20692" y="2500"/>
                      <a:pt x="24114" y="12411"/>
                      <a:pt x="19452" y="20721"/>
                    </a:cubicBezTo>
                    <a:cubicBezTo>
                      <a:pt x="19452" y="18607"/>
                      <a:pt x="18745" y="15102"/>
                      <a:pt x="17854" y="13471"/>
                    </a:cubicBezTo>
                    <a:cubicBezTo>
                      <a:pt x="13725" y="13119"/>
                      <a:pt x="10702" y="11309"/>
                      <a:pt x="6839" y="9195"/>
                    </a:cubicBezTo>
                    <a:lnTo>
                      <a:pt x="6305" y="9547"/>
                    </a:lnTo>
                    <a:close/>
                  </a:path>
                </a:pathLst>
              </a:custGeom>
              <a:solidFill>
                <a:srgbClr val="A18B7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2401" name="グループ 2584"/>
              <p:cNvGrpSpPr/>
              <p:nvPr/>
            </p:nvGrpSpPr>
            <p:grpSpPr>
              <a:xfrm>
                <a:off x="2824600" y="1707082"/>
                <a:ext cx="1070357" cy="386529"/>
                <a:chOff x="252" y="253"/>
                <a:chExt cx="145" cy="53"/>
              </a:xfrm>
            </p:grpSpPr>
            <p:sp>
              <p:nvSpPr>
                <p:cNvPr id="2402" name="図形 2581"/>
                <p:cNvSpPr/>
                <p:nvPr/>
              </p:nvSpPr>
              <p:spPr>
                <a:xfrm>
                  <a:off x="252" y="253"/>
                  <a:ext cx="53" cy="53"/>
                </a:xfrm>
                <a:prstGeom prst="donut">
                  <a:avLst>
                    <a:gd name="adj" fmla="val 5404"/>
                  </a:avLst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03" name="図形 2582"/>
                <p:cNvSpPr/>
                <p:nvPr/>
              </p:nvSpPr>
              <p:spPr>
                <a:xfrm>
                  <a:off x="344" y="253"/>
                  <a:ext cx="53" cy="53"/>
                </a:xfrm>
                <a:prstGeom prst="donut">
                  <a:avLst>
                    <a:gd name="adj" fmla="val 5404"/>
                  </a:avLst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04" name="四角形 2583"/>
                <p:cNvSpPr/>
                <p:nvPr/>
              </p:nvSpPr>
              <p:spPr>
                <a:xfrm>
                  <a:off x="302" y="270"/>
                  <a:ext cx="46" cy="2"/>
                </a:xfrm>
                <a:prstGeom prst="rect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sp>
          <p:nvSpPr>
            <p:cNvPr id="2405" name="四角形 3016"/>
            <p:cNvSpPr/>
            <p:nvPr/>
          </p:nvSpPr>
          <p:spPr>
            <a:xfrm>
              <a:off x="7550388" y="7977188"/>
              <a:ext cx="1447007" cy="856615"/>
            </a:xfrm>
            <a:prstGeom prst="rect">
              <a:avLst/>
            </a:prstGeom>
            <a:solidFill>
              <a:srgbClr val="F5CCC2"/>
            </a:solidFill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406" name="図形 3017"/>
            <p:cNvSpPr/>
            <p:nvPr/>
          </p:nvSpPr>
          <p:spPr>
            <a:xfrm>
              <a:off x="5102765" y="6925413"/>
              <a:ext cx="828768" cy="356618"/>
            </a:xfrm>
            <a:prstGeom prst="roundRect">
              <a:avLst>
                <a:gd name="adj" fmla="val 22222"/>
              </a:avLst>
            </a:prstGeom>
            <a:solidFill>
              <a:schemeClr val="bg1"/>
            </a:solidFill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407" name="図形 3018"/>
            <p:cNvSpPr/>
            <p:nvPr/>
          </p:nvSpPr>
          <p:spPr>
            <a:xfrm>
              <a:off x="5566172" y="7664649"/>
              <a:ext cx="14883" cy="130968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</a:path>
              </a:pathLst>
            </a:cu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408" name="図形 3019"/>
            <p:cNvSpPr/>
            <p:nvPr/>
          </p:nvSpPr>
          <p:spPr>
            <a:xfrm>
              <a:off x="4955977" y="7917656"/>
              <a:ext cx="595313" cy="148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</a:path>
              </a:pathLst>
            </a:cu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409" name="図形 3020"/>
            <p:cNvSpPr/>
            <p:nvPr/>
          </p:nvSpPr>
          <p:spPr>
            <a:xfrm>
              <a:off x="4955977" y="8267128"/>
              <a:ext cx="595313" cy="148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</a:path>
              </a:pathLst>
            </a:cu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410" name="図形 3021"/>
            <p:cNvSpPr/>
            <p:nvPr/>
          </p:nvSpPr>
          <p:spPr>
            <a:xfrm>
              <a:off x="4955977" y="8616600"/>
              <a:ext cx="595313" cy="1488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</a:path>
              </a:pathLst>
            </a:cu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411" name="グループ 3035"/>
            <p:cNvGrpSpPr/>
            <p:nvPr/>
          </p:nvGrpSpPr>
          <p:grpSpPr>
            <a:xfrm>
              <a:off x="5763528" y="7646557"/>
              <a:ext cx="2820144" cy="208944"/>
              <a:chOff x="2363282" y="7212681"/>
              <a:chExt cx="7732313" cy="572886"/>
            </a:xfrm>
          </p:grpSpPr>
          <p:grpSp>
            <p:nvGrpSpPr>
              <p:cNvPr id="2412" name="グループ 3030"/>
              <p:cNvGrpSpPr/>
              <p:nvPr/>
            </p:nvGrpSpPr>
            <p:grpSpPr>
              <a:xfrm>
                <a:off x="2363282" y="7212681"/>
                <a:ext cx="5564135" cy="572886"/>
                <a:chOff x="1072643" y="4064681"/>
                <a:chExt cx="11497953" cy="1183838"/>
              </a:xfrm>
            </p:grpSpPr>
            <p:sp>
              <p:nvSpPr>
                <p:cNvPr id="2413" name="図形 3022"/>
                <p:cNvSpPr/>
                <p:nvPr/>
              </p:nvSpPr>
              <p:spPr>
                <a:xfrm>
                  <a:off x="1072643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14" name="図形 3023"/>
                <p:cNvSpPr/>
                <p:nvPr/>
              </p:nvSpPr>
              <p:spPr>
                <a:xfrm>
                  <a:off x="2556000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15" name="図形 3024"/>
                <p:cNvSpPr/>
                <p:nvPr/>
              </p:nvSpPr>
              <p:spPr>
                <a:xfrm>
                  <a:off x="4017575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16" name="図形 3025"/>
                <p:cNvSpPr/>
                <p:nvPr/>
              </p:nvSpPr>
              <p:spPr>
                <a:xfrm>
                  <a:off x="5500932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17" name="図形 3026"/>
                <p:cNvSpPr/>
                <p:nvPr/>
              </p:nvSpPr>
              <p:spPr>
                <a:xfrm>
                  <a:off x="6958469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18" name="図形 3027"/>
                <p:cNvSpPr/>
                <p:nvPr/>
              </p:nvSpPr>
              <p:spPr>
                <a:xfrm>
                  <a:off x="8441826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19" name="図形 3028"/>
                <p:cNvSpPr/>
                <p:nvPr/>
              </p:nvSpPr>
              <p:spPr>
                <a:xfrm>
                  <a:off x="9903401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20" name="図形 3029"/>
                <p:cNvSpPr/>
                <p:nvPr/>
              </p:nvSpPr>
              <p:spPr>
                <a:xfrm>
                  <a:off x="11386758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2421" name="図形 3032"/>
              <p:cNvSpPr/>
              <p:nvPr/>
            </p:nvSpPr>
            <p:spPr>
              <a:xfrm>
                <a:off x="8097584" y="7212681"/>
                <a:ext cx="572888" cy="572886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22" name="図形 3033"/>
              <p:cNvSpPr/>
              <p:nvPr/>
            </p:nvSpPr>
            <p:spPr>
              <a:xfrm>
                <a:off x="8804875" y="7212681"/>
                <a:ext cx="572888" cy="572886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23" name="図形 3034"/>
              <p:cNvSpPr/>
              <p:nvPr/>
            </p:nvSpPr>
            <p:spPr>
              <a:xfrm>
                <a:off x="9522707" y="7212681"/>
                <a:ext cx="572888" cy="572886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424" name="グループ 3037"/>
            <p:cNvGrpSpPr/>
            <p:nvPr/>
          </p:nvGrpSpPr>
          <p:grpSpPr>
            <a:xfrm>
              <a:off x="5313012" y="6319656"/>
              <a:ext cx="2820144" cy="208944"/>
              <a:chOff x="2363282" y="7212681"/>
              <a:chExt cx="7732313" cy="572886"/>
            </a:xfrm>
          </p:grpSpPr>
          <p:grpSp>
            <p:nvGrpSpPr>
              <p:cNvPr id="2425" name="グループ 3030"/>
              <p:cNvGrpSpPr/>
              <p:nvPr/>
            </p:nvGrpSpPr>
            <p:grpSpPr>
              <a:xfrm>
                <a:off x="2363282" y="7212681"/>
                <a:ext cx="5564135" cy="572886"/>
                <a:chOff x="1072643" y="4064681"/>
                <a:chExt cx="11497953" cy="1183838"/>
              </a:xfrm>
            </p:grpSpPr>
            <p:sp>
              <p:nvSpPr>
                <p:cNvPr id="2426" name="図形 3022"/>
                <p:cNvSpPr/>
                <p:nvPr/>
              </p:nvSpPr>
              <p:spPr>
                <a:xfrm>
                  <a:off x="1072643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27" name="図形 3023"/>
                <p:cNvSpPr/>
                <p:nvPr/>
              </p:nvSpPr>
              <p:spPr>
                <a:xfrm>
                  <a:off x="2556000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28" name="図形 3024"/>
                <p:cNvSpPr/>
                <p:nvPr/>
              </p:nvSpPr>
              <p:spPr>
                <a:xfrm>
                  <a:off x="4017575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29" name="図形 3025"/>
                <p:cNvSpPr/>
                <p:nvPr/>
              </p:nvSpPr>
              <p:spPr>
                <a:xfrm>
                  <a:off x="5500932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30" name="図形 3026"/>
                <p:cNvSpPr/>
                <p:nvPr/>
              </p:nvSpPr>
              <p:spPr>
                <a:xfrm>
                  <a:off x="6958469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31" name="図形 3027"/>
                <p:cNvSpPr/>
                <p:nvPr/>
              </p:nvSpPr>
              <p:spPr>
                <a:xfrm>
                  <a:off x="8441826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32" name="図形 3028"/>
                <p:cNvSpPr/>
                <p:nvPr/>
              </p:nvSpPr>
              <p:spPr>
                <a:xfrm>
                  <a:off x="9903401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33" name="図形 3029"/>
                <p:cNvSpPr/>
                <p:nvPr/>
              </p:nvSpPr>
              <p:spPr>
                <a:xfrm>
                  <a:off x="11386758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2434" name="図形 3032"/>
              <p:cNvSpPr/>
              <p:nvPr/>
            </p:nvSpPr>
            <p:spPr>
              <a:xfrm>
                <a:off x="8097584" y="7212681"/>
                <a:ext cx="572888" cy="572886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35" name="図形 3033"/>
              <p:cNvSpPr/>
              <p:nvPr/>
            </p:nvSpPr>
            <p:spPr>
              <a:xfrm>
                <a:off x="8804875" y="7212681"/>
                <a:ext cx="572888" cy="572886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36" name="図形 3034"/>
              <p:cNvSpPr/>
              <p:nvPr/>
            </p:nvSpPr>
            <p:spPr>
              <a:xfrm>
                <a:off x="9522707" y="7212681"/>
                <a:ext cx="572888" cy="572886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437" name="グループ 3055"/>
            <p:cNvGrpSpPr/>
            <p:nvPr/>
          </p:nvGrpSpPr>
          <p:grpSpPr>
            <a:xfrm>
              <a:off x="8959661" y="6600600"/>
              <a:ext cx="140272" cy="1097767"/>
              <a:chOff x="8959661" y="6600600"/>
              <a:chExt cx="140272" cy="1097767"/>
            </a:xfrm>
          </p:grpSpPr>
          <p:sp>
            <p:nvSpPr>
              <p:cNvPr id="2438" name="四角形 3050"/>
              <p:cNvSpPr/>
              <p:nvPr/>
            </p:nvSpPr>
            <p:spPr>
              <a:xfrm>
                <a:off x="8959661" y="6600600"/>
                <a:ext cx="140272" cy="156281"/>
              </a:xfrm>
              <a:prstGeom prst="rect">
                <a:avLst/>
              </a:prstGeom>
              <a:solidFill>
                <a:srgbClr val="B9D5E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39" name="四角形 3051"/>
              <p:cNvSpPr/>
              <p:nvPr/>
            </p:nvSpPr>
            <p:spPr>
              <a:xfrm>
                <a:off x="8959661" y="6833598"/>
                <a:ext cx="140272" cy="156281"/>
              </a:xfrm>
              <a:prstGeom prst="rect">
                <a:avLst/>
              </a:prstGeom>
              <a:solidFill>
                <a:srgbClr val="B9D5E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40" name="四角形 3052"/>
              <p:cNvSpPr/>
              <p:nvPr/>
            </p:nvSpPr>
            <p:spPr>
              <a:xfrm>
                <a:off x="8959661" y="7056400"/>
                <a:ext cx="140272" cy="156281"/>
              </a:xfrm>
              <a:prstGeom prst="rect">
                <a:avLst/>
              </a:prstGeom>
              <a:solidFill>
                <a:srgbClr val="B9D5E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41" name="四角形 3053"/>
              <p:cNvSpPr/>
              <p:nvPr/>
            </p:nvSpPr>
            <p:spPr>
              <a:xfrm>
                <a:off x="8959661" y="7289398"/>
                <a:ext cx="140272" cy="156281"/>
              </a:xfrm>
              <a:prstGeom prst="rect">
                <a:avLst/>
              </a:prstGeom>
              <a:solidFill>
                <a:srgbClr val="B9D5E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42" name="四角形 3054"/>
              <p:cNvSpPr/>
              <p:nvPr/>
            </p:nvSpPr>
            <p:spPr>
              <a:xfrm>
                <a:off x="8959661" y="7542086"/>
                <a:ext cx="140272" cy="156281"/>
              </a:xfrm>
              <a:prstGeom prst="rect">
                <a:avLst/>
              </a:prstGeom>
              <a:solidFill>
                <a:srgbClr val="B9D5E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443" name="四角形 3057"/>
            <p:cNvSpPr/>
            <p:nvPr/>
          </p:nvSpPr>
          <p:spPr>
            <a:xfrm>
              <a:off x="9371253" y="8679254"/>
              <a:ext cx="140272" cy="156281"/>
            </a:xfrm>
            <a:prstGeom prst="rect">
              <a:avLst/>
            </a:prstGeom>
            <a:solidFill>
              <a:srgbClr val="C0817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444" name="四角形 3058"/>
            <p:cNvSpPr/>
            <p:nvPr/>
          </p:nvSpPr>
          <p:spPr>
            <a:xfrm>
              <a:off x="9565318" y="8679254"/>
              <a:ext cx="140272" cy="156281"/>
            </a:xfrm>
            <a:prstGeom prst="rect">
              <a:avLst/>
            </a:prstGeom>
            <a:solidFill>
              <a:srgbClr val="C0817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445" name="四角形 3059"/>
            <p:cNvSpPr/>
            <p:nvPr/>
          </p:nvSpPr>
          <p:spPr>
            <a:xfrm>
              <a:off x="9848312" y="8679254"/>
              <a:ext cx="140272" cy="156281"/>
            </a:xfrm>
            <a:prstGeom prst="rect">
              <a:avLst/>
            </a:prstGeom>
            <a:solidFill>
              <a:srgbClr val="C0817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446" name="四角形 3060"/>
            <p:cNvSpPr/>
            <p:nvPr/>
          </p:nvSpPr>
          <p:spPr>
            <a:xfrm>
              <a:off x="10042377" y="8679254"/>
              <a:ext cx="140272" cy="156281"/>
            </a:xfrm>
            <a:prstGeom prst="rect">
              <a:avLst/>
            </a:prstGeom>
            <a:solidFill>
              <a:srgbClr val="C0817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447" name="四角形 3061"/>
            <p:cNvSpPr/>
            <p:nvPr/>
          </p:nvSpPr>
          <p:spPr>
            <a:xfrm>
              <a:off x="10935278" y="8616600"/>
              <a:ext cx="278861" cy="310687"/>
            </a:xfrm>
            <a:prstGeom prst="rect">
              <a:avLst/>
            </a:prstGeom>
            <a:solidFill>
              <a:srgbClr val="C0817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448" name="図形 3062"/>
            <p:cNvSpPr/>
            <p:nvPr/>
          </p:nvSpPr>
          <p:spPr>
            <a:xfrm>
              <a:off x="5565117" y="4866680"/>
              <a:ext cx="14883" cy="3600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</a:path>
              </a:pathLst>
            </a:cu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449" name="図形 3063"/>
            <p:cNvSpPr/>
            <p:nvPr/>
          </p:nvSpPr>
          <p:spPr>
            <a:xfrm>
              <a:off x="5533200" y="5519735"/>
              <a:ext cx="46800" cy="66494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</a:path>
              </a:pathLst>
            </a:cu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450" name="四角形 3064"/>
            <p:cNvSpPr/>
            <p:nvPr/>
          </p:nvSpPr>
          <p:spPr>
            <a:xfrm>
              <a:off x="5357225" y="7031299"/>
              <a:ext cx="140272" cy="156281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451" name="四角形 3065"/>
            <p:cNvSpPr/>
            <p:nvPr/>
          </p:nvSpPr>
          <p:spPr>
            <a:xfrm>
              <a:off x="5551290" y="7031299"/>
              <a:ext cx="140272" cy="156281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452" name="グループ 3079"/>
            <p:cNvGrpSpPr/>
            <p:nvPr/>
          </p:nvGrpSpPr>
          <p:grpSpPr>
            <a:xfrm>
              <a:off x="5824634" y="4948240"/>
              <a:ext cx="1247780" cy="208944"/>
              <a:chOff x="5824634" y="4948240"/>
              <a:chExt cx="1247780" cy="208944"/>
            </a:xfrm>
          </p:grpSpPr>
          <p:sp>
            <p:nvSpPr>
              <p:cNvPr id="2453" name="図形 3022"/>
              <p:cNvSpPr/>
              <p:nvPr/>
            </p:nvSpPr>
            <p:spPr>
              <a:xfrm>
                <a:off x="5824634" y="4948240"/>
                <a:ext cx="208945" cy="20894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54" name="図形 3023"/>
              <p:cNvSpPr/>
              <p:nvPr/>
            </p:nvSpPr>
            <p:spPr>
              <a:xfrm>
                <a:off x="6086443" y="4948240"/>
                <a:ext cx="208945" cy="20894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55" name="図形 3025"/>
              <p:cNvSpPr/>
              <p:nvPr/>
            </p:nvSpPr>
            <p:spPr>
              <a:xfrm>
                <a:off x="6606217" y="4948240"/>
                <a:ext cx="208945" cy="20894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56" name="図形 3026"/>
              <p:cNvSpPr/>
              <p:nvPr/>
            </p:nvSpPr>
            <p:spPr>
              <a:xfrm>
                <a:off x="6863469" y="4948240"/>
                <a:ext cx="208945" cy="20894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457" name="グループ 3081"/>
            <p:cNvGrpSpPr/>
            <p:nvPr/>
          </p:nvGrpSpPr>
          <p:grpSpPr>
            <a:xfrm>
              <a:off x="5832786" y="5599656"/>
              <a:ext cx="2820144" cy="208944"/>
              <a:chOff x="2363282" y="7212681"/>
              <a:chExt cx="7732313" cy="572886"/>
            </a:xfrm>
          </p:grpSpPr>
          <p:grpSp>
            <p:nvGrpSpPr>
              <p:cNvPr id="2458" name="グループ 3030"/>
              <p:cNvGrpSpPr/>
              <p:nvPr/>
            </p:nvGrpSpPr>
            <p:grpSpPr>
              <a:xfrm>
                <a:off x="2363282" y="7212681"/>
                <a:ext cx="5564135" cy="572886"/>
                <a:chOff x="1072643" y="4064681"/>
                <a:chExt cx="11497953" cy="1183838"/>
              </a:xfrm>
            </p:grpSpPr>
            <p:sp>
              <p:nvSpPr>
                <p:cNvPr id="2459" name="図形 3022"/>
                <p:cNvSpPr/>
                <p:nvPr/>
              </p:nvSpPr>
              <p:spPr>
                <a:xfrm>
                  <a:off x="1072643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60" name="図形 3023"/>
                <p:cNvSpPr/>
                <p:nvPr/>
              </p:nvSpPr>
              <p:spPr>
                <a:xfrm>
                  <a:off x="2556000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61" name="図形 3024"/>
                <p:cNvSpPr/>
                <p:nvPr/>
              </p:nvSpPr>
              <p:spPr>
                <a:xfrm>
                  <a:off x="4017575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62" name="図形 3025"/>
                <p:cNvSpPr/>
                <p:nvPr/>
              </p:nvSpPr>
              <p:spPr>
                <a:xfrm>
                  <a:off x="5500932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63" name="図形 3026"/>
                <p:cNvSpPr/>
                <p:nvPr/>
              </p:nvSpPr>
              <p:spPr>
                <a:xfrm>
                  <a:off x="6958469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64" name="図形 3027"/>
                <p:cNvSpPr/>
                <p:nvPr/>
              </p:nvSpPr>
              <p:spPr>
                <a:xfrm>
                  <a:off x="8441826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65" name="図形 3028"/>
                <p:cNvSpPr/>
                <p:nvPr/>
              </p:nvSpPr>
              <p:spPr>
                <a:xfrm>
                  <a:off x="9903401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466" name="図形 3029"/>
                <p:cNvSpPr/>
                <p:nvPr/>
              </p:nvSpPr>
              <p:spPr>
                <a:xfrm>
                  <a:off x="11386758" y="4064681"/>
                  <a:ext cx="1183838" cy="1183838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2467" name="図形 3032"/>
              <p:cNvSpPr/>
              <p:nvPr/>
            </p:nvSpPr>
            <p:spPr>
              <a:xfrm>
                <a:off x="8097584" y="7212681"/>
                <a:ext cx="572888" cy="572886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68" name="図形 3033"/>
              <p:cNvSpPr/>
              <p:nvPr/>
            </p:nvSpPr>
            <p:spPr>
              <a:xfrm>
                <a:off x="8804875" y="7212681"/>
                <a:ext cx="572888" cy="572886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69" name="図形 3034"/>
              <p:cNvSpPr/>
              <p:nvPr/>
            </p:nvSpPr>
            <p:spPr>
              <a:xfrm>
                <a:off x="9522707" y="7212681"/>
                <a:ext cx="572888" cy="572886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470" name="グループ 3100"/>
            <p:cNvGrpSpPr/>
            <p:nvPr/>
          </p:nvGrpSpPr>
          <p:grpSpPr>
            <a:xfrm>
              <a:off x="5760257" y="8005631"/>
              <a:ext cx="1187736" cy="156281"/>
              <a:chOff x="5760257" y="8005631"/>
              <a:chExt cx="1187736" cy="156281"/>
            </a:xfrm>
          </p:grpSpPr>
          <p:sp>
            <p:nvSpPr>
              <p:cNvPr id="2471" name="四角形 3094"/>
              <p:cNvSpPr/>
              <p:nvPr/>
            </p:nvSpPr>
            <p:spPr>
              <a:xfrm>
                <a:off x="5760257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72" name="四角形 3095"/>
              <p:cNvSpPr/>
              <p:nvPr/>
            </p:nvSpPr>
            <p:spPr>
              <a:xfrm>
                <a:off x="5969750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73" name="四角形 3096"/>
              <p:cNvSpPr/>
              <p:nvPr/>
            </p:nvSpPr>
            <p:spPr>
              <a:xfrm>
                <a:off x="6179243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74" name="四角形 3097"/>
              <p:cNvSpPr/>
              <p:nvPr/>
            </p:nvSpPr>
            <p:spPr>
              <a:xfrm>
                <a:off x="6388735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75" name="四角形 3098"/>
              <p:cNvSpPr/>
              <p:nvPr/>
            </p:nvSpPr>
            <p:spPr>
              <a:xfrm>
                <a:off x="6598228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76" name="四角形 3099"/>
              <p:cNvSpPr/>
              <p:nvPr/>
            </p:nvSpPr>
            <p:spPr>
              <a:xfrm>
                <a:off x="6807721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477" name="グループ 3102"/>
            <p:cNvGrpSpPr/>
            <p:nvPr/>
          </p:nvGrpSpPr>
          <p:grpSpPr>
            <a:xfrm>
              <a:off x="5760257" y="8393493"/>
              <a:ext cx="1187736" cy="156281"/>
              <a:chOff x="5760257" y="8005631"/>
              <a:chExt cx="1187736" cy="156281"/>
            </a:xfrm>
          </p:grpSpPr>
          <p:sp>
            <p:nvSpPr>
              <p:cNvPr id="2478" name="四角形 3094"/>
              <p:cNvSpPr/>
              <p:nvPr/>
            </p:nvSpPr>
            <p:spPr>
              <a:xfrm>
                <a:off x="5760257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79" name="四角形 3095"/>
              <p:cNvSpPr/>
              <p:nvPr/>
            </p:nvSpPr>
            <p:spPr>
              <a:xfrm>
                <a:off x="5969750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80" name="四角形 3096"/>
              <p:cNvSpPr/>
              <p:nvPr/>
            </p:nvSpPr>
            <p:spPr>
              <a:xfrm>
                <a:off x="6179243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81" name="四角形 3097"/>
              <p:cNvSpPr/>
              <p:nvPr/>
            </p:nvSpPr>
            <p:spPr>
              <a:xfrm>
                <a:off x="6388735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82" name="四角形 3098"/>
              <p:cNvSpPr/>
              <p:nvPr/>
            </p:nvSpPr>
            <p:spPr>
              <a:xfrm>
                <a:off x="6598228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83" name="四角形 3099"/>
              <p:cNvSpPr/>
              <p:nvPr/>
            </p:nvSpPr>
            <p:spPr>
              <a:xfrm>
                <a:off x="6807721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484" name="グループ 3109"/>
            <p:cNvGrpSpPr/>
            <p:nvPr/>
          </p:nvGrpSpPr>
          <p:grpSpPr>
            <a:xfrm>
              <a:off x="5760257" y="8757394"/>
              <a:ext cx="1187736" cy="156281"/>
              <a:chOff x="5760257" y="8005631"/>
              <a:chExt cx="1187736" cy="156281"/>
            </a:xfrm>
          </p:grpSpPr>
          <p:sp>
            <p:nvSpPr>
              <p:cNvPr id="2485" name="四角形 3094"/>
              <p:cNvSpPr/>
              <p:nvPr/>
            </p:nvSpPr>
            <p:spPr>
              <a:xfrm>
                <a:off x="5760257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86" name="四角形 3095"/>
              <p:cNvSpPr/>
              <p:nvPr/>
            </p:nvSpPr>
            <p:spPr>
              <a:xfrm>
                <a:off x="5969750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87" name="四角形 3096"/>
              <p:cNvSpPr/>
              <p:nvPr/>
            </p:nvSpPr>
            <p:spPr>
              <a:xfrm>
                <a:off x="6179243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88" name="四角形 3097"/>
              <p:cNvSpPr/>
              <p:nvPr/>
            </p:nvSpPr>
            <p:spPr>
              <a:xfrm>
                <a:off x="6388735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89" name="四角形 3098"/>
              <p:cNvSpPr/>
              <p:nvPr/>
            </p:nvSpPr>
            <p:spPr>
              <a:xfrm>
                <a:off x="6598228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90" name="四角形 3099"/>
              <p:cNvSpPr/>
              <p:nvPr/>
            </p:nvSpPr>
            <p:spPr>
              <a:xfrm>
                <a:off x="6807721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491" name="グループ 3116"/>
            <p:cNvGrpSpPr/>
            <p:nvPr/>
          </p:nvGrpSpPr>
          <p:grpSpPr>
            <a:xfrm>
              <a:off x="5868000" y="5952600"/>
              <a:ext cx="1187736" cy="156281"/>
              <a:chOff x="5760257" y="8005631"/>
              <a:chExt cx="1187736" cy="156281"/>
            </a:xfrm>
          </p:grpSpPr>
          <p:sp>
            <p:nvSpPr>
              <p:cNvPr id="2492" name="四角形 3094"/>
              <p:cNvSpPr/>
              <p:nvPr/>
            </p:nvSpPr>
            <p:spPr>
              <a:xfrm>
                <a:off x="5760257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93" name="四角形 3095"/>
              <p:cNvSpPr/>
              <p:nvPr/>
            </p:nvSpPr>
            <p:spPr>
              <a:xfrm>
                <a:off x="5969750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94" name="四角形 3096"/>
              <p:cNvSpPr/>
              <p:nvPr/>
            </p:nvSpPr>
            <p:spPr>
              <a:xfrm>
                <a:off x="6179243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95" name="四角形 3097"/>
              <p:cNvSpPr/>
              <p:nvPr/>
            </p:nvSpPr>
            <p:spPr>
              <a:xfrm>
                <a:off x="6388735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96" name="四角形 3098"/>
              <p:cNvSpPr/>
              <p:nvPr/>
            </p:nvSpPr>
            <p:spPr>
              <a:xfrm>
                <a:off x="6598228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497" name="四角形 3099"/>
              <p:cNvSpPr/>
              <p:nvPr/>
            </p:nvSpPr>
            <p:spPr>
              <a:xfrm>
                <a:off x="6807721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498" name="グループ 3123"/>
            <p:cNvGrpSpPr/>
            <p:nvPr/>
          </p:nvGrpSpPr>
          <p:grpSpPr>
            <a:xfrm>
              <a:off x="7252200" y="5952600"/>
              <a:ext cx="1187736" cy="156281"/>
              <a:chOff x="5760257" y="8005631"/>
              <a:chExt cx="1187736" cy="156281"/>
            </a:xfrm>
          </p:grpSpPr>
          <p:sp>
            <p:nvSpPr>
              <p:cNvPr id="2499" name="四角形 3094"/>
              <p:cNvSpPr/>
              <p:nvPr/>
            </p:nvSpPr>
            <p:spPr>
              <a:xfrm>
                <a:off x="5760257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00" name="四角形 3095"/>
              <p:cNvSpPr/>
              <p:nvPr/>
            </p:nvSpPr>
            <p:spPr>
              <a:xfrm>
                <a:off x="5969750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01" name="四角形 3096"/>
              <p:cNvSpPr/>
              <p:nvPr/>
            </p:nvSpPr>
            <p:spPr>
              <a:xfrm>
                <a:off x="6179243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02" name="四角形 3097"/>
              <p:cNvSpPr/>
              <p:nvPr/>
            </p:nvSpPr>
            <p:spPr>
              <a:xfrm>
                <a:off x="6388735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03" name="四角形 3098"/>
              <p:cNvSpPr/>
              <p:nvPr/>
            </p:nvSpPr>
            <p:spPr>
              <a:xfrm>
                <a:off x="6598228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04" name="四角形 3099"/>
              <p:cNvSpPr/>
              <p:nvPr/>
            </p:nvSpPr>
            <p:spPr>
              <a:xfrm>
                <a:off x="6807721" y="8005631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505" name="グループ 3132"/>
            <p:cNvGrpSpPr/>
            <p:nvPr/>
          </p:nvGrpSpPr>
          <p:grpSpPr>
            <a:xfrm>
              <a:off x="5113361" y="4968562"/>
              <a:ext cx="349765" cy="156281"/>
              <a:chOff x="5113361" y="4968562"/>
              <a:chExt cx="349765" cy="156281"/>
            </a:xfrm>
          </p:grpSpPr>
          <p:sp>
            <p:nvSpPr>
              <p:cNvPr id="2506" name="四角形 3130"/>
              <p:cNvSpPr/>
              <p:nvPr/>
            </p:nvSpPr>
            <p:spPr>
              <a:xfrm>
                <a:off x="5113361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07" name="四角形 3131"/>
              <p:cNvSpPr/>
              <p:nvPr/>
            </p:nvSpPr>
            <p:spPr>
              <a:xfrm>
                <a:off x="5322854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508" name="グループ 3134"/>
            <p:cNvGrpSpPr/>
            <p:nvPr/>
          </p:nvGrpSpPr>
          <p:grpSpPr>
            <a:xfrm>
              <a:off x="5113361" y="5625987"/>
              <a:ext cx="349765" cy="156281"/>
              <a:chOff x="5113361" y="4968562"/>
              <a:chExt cx="349765" cy="156281"/>
            </a:xfrm>
          </p:grpSpPr>
          <p:sp>
            <p:nvSpPr>
              <p:cNvPr id="2509" name="四角形 3130"/>
              <p:cNvSpPr/>
              <p:nvPr/>
            </p:nvSpPr>
            <p:spPr>
              <a:xfrm>
                <a:off x="5113361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10" name="四角形 3131"/>
              <p:cNvSpPr/>
              <p:nvPr/>
            </p:nvSpPr>
            <p:spPr>
              <a:xfrm>
                <a:off x="5322854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511" name="グループ 3137"/>
            <p:cNvGrpSpPr/>
            <p:nvPr/>
          </p:nvGrpSpPr>
          <p:grpSpPr>
            <a:xfrm>
              <a:off x="5113361" y="5952600"/>
              <a:ext cx="349765" cy="156281"/>
              <a:chOff x="5113361" y="4968562"/>
              <a:chExt cx="349765" cy="156281"/>
            </a:xfrm>
          </p:grpSpPr>
          <p:sp>
            <p:nvSpPr>
              <p:cNvPr id="2512" name="四角形 3130"/>
              <p:cNvSpPr/>
              <p:nvPr/>
            </p:nvSpPr>
            <p:spPr>
              <a:xfrm>
                <a:off x="5113361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13" name="四角形 3131"/>
              <p:cNvSpPr/>
              <p:nvPr/>
            </p:nvSpPr>
            <p:spPr>
              <a:xfrm>
                <a:off x="5322854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514" name="グループ 3140"/>
            <p:cNvGrpSpPr/>
            <p:nvPr/>
          </p:nvGrpSpPr>
          <p:grpSpPr>
            <a:xfrm>
              <a:off x="5113361" y="7664649"/>
              <a:ext cx="349765" cy="156281"/>
              <a:chOff x="5113361" y="4968562"/>
              <a:chExt cx="349765" cy="156281"/>
            </a:xfrm>
          </p:grpSpPr>
          <p:sp>
            <p:nvSpPr>
              <p:cNvPr id="2515" name="四角形 3130"/>
              <p:cNvSpPr/>
              <p:nvPr/>
            </p:nvSpPr>
            <p:spPr>
              <a:xfrm>
                <a:off x="5113361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16" name="四角形 3131"/>
              <p:cNvSpPr/>
              <p:nvPr/>
            </p:nvSpPr>
            <p:spPr>
              <a:xfrm>
                <a:off x="5322854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517" name="グループ 3143"/>
            <p:cNvGrpSpPr/>
            <p:nvPr/>
          </p:nvGrpSpPr>
          <p:grpSpPr>
            <a:xfrm>
              <a:off x="5113361" y="8038008"/>
              <a:ext cx="349765" cy="156281"/>
              <a:chOff x="5113361" y="4968562"/>
              <a:chExt cx="349765" cy="156281"/>
            </a:xfrm>
          </p:grpSpPr>
          <p:sp>
            <p:nvSpPr>
              <p:cNvPr id="2518" name="四角形 3130"/>
              <p:cNvSpPr/>
              <p:nvPr/>
            </p:nvSpPr>
            <p:spPr>
              <a:xfrm>
                <a:off x="5113361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19" name="四角形 3131"/>
              <p:cNvSpPr/>
              <p:nvPr/>
            </p:nvSpPr>
            <p:spPr>
              <a:xfrm>
                <a:off x="5322854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520" name="グループ 3146"/>
            <p:cNvGrpSpPr/>
            <p:nvPr/>
          </p:nvGrpSpPr>
          <p:grpSpPr>
            <a:xfrm>
              <a:off x="5113361" y="8393492"/>
              <a:ext cx="349765" cy="156281"/>
              <a:chOff x="5113361" y="4968562"/>
              <a:chExt cx="349765" cy="156281"/>
            </a:xfrm>
          </p:grpSpPr>
          <p:sp>
            <p:nvSpPr>
              <p:cNvPr id="2521" name="四角形 3130"/>
              <p:cNvSpPr/>
              <p:nvPr/>
            </p:nvSpPr>
            <p:spPr>
              <a:xfrm>
                <a:off x="5113361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22" name="四角形 3131"/>
              <p:cNvSpPr/>
              <p:nvPr/>
            </p:nvSpPr>
            <p:spPr>
              <a:xfrm>
                <a:off x="5322854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523" name="グループ 3149"/>
            <p:cNvGrpSpPr/>
            <p:nvPr/>
          </p:nvGrpSpPr>
          <p:grpSpPr>
            <a:xfrm>
              <a:off x="5113361" y="8757393"/>
              <a:ext cx="349765" cy="156281"/>
              <a:chOff x="5113361" y="4968562"/>
              <a:chExt cx="349765" cy="156281"/>
            </a:xfrm>
          </p:grpSpPr>
          <p:sp>
            <p:nvSpPr>
              <p:cNvPr id="2524" name="四角形 3130"/>
              <p:cNvSpPr/>
              <p:nvPr/>
            </p:nvSpPr>
            <p:spPr>
              <a:xfrm>
                <a:off x="5113361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25" name="四角形 3131"/>
              <p:cNvSpPr/>
              <p:nvPr/>
            </p:nvSpPr>
            <p:spPr>
              <a:xfrm>
                <a:off x="5322854" y="496856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526" name="四角形 3153"/>
            <p:cNvSpPr/>
            <p:nvPr/>
          </p:nvSpPr>
          <p:spPr>
            <a:xfrm>
              <a:off x="7236000" y="7977188"/>
              <a:ext cx="321273" cy="858347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27" name="図形 3152"/>
            <p:cNvSpPr/>
            <p:nvPr/>
          </p:nvSpPr>
          <p:spPr>
            <a:xfrm>
              <a:off x="7595135" y="8423838"/>
              <a:ext cx="1404111" cy="12076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0"/>
                  </a:moveTo>
                  <a:lnTo>
                    <a:pt x="0" y="0"/>
                  </a:lnTo>
                </a:path>
              </a:pathLst>
            </a:cu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28" name="図形 3154"/>
            <p:cNvSpPr/>
            <p:nvPr/>
          </p:nvSpPr>
          <p:spPr>
            <a:xfrm>
              <a:off x="8049595" y="7977188"/>
              <a:ext cx="14883" cy="8566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</a:path>
              </a:pathLst>
            </a:cu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29" name="図形 3155"/>
            <p:cNvSpPr/>
            <p:nvPr/>
          </p:nvSpPr>
          <p:spPr>
            <a:xfrm>
              <a:off x="8287190" y="7977188"/>
              <a:ext cx="14883" cy="8566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</a:path>
              </a:pathLst>
            </a:cu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30" name="図形 3156"/>
            <p:cNvSpPr/>
            <p:nvPr/>
          </p:nvSpPr>
          <p:spPr>
            <a:xfrm>
              <a:off x="8762380" y="7977188"/>
              <a:ext cx="14883" cy="8566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</a:path>
              </a:pathLst>
            </a:cu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31" name="図形 3157"/>
            <p:cNvSpPr/>
            <p:nvPr/>
          </p:nvSpPr>
          <p:spPr>
            <a:xfrm>
              <a:off x="8524785" y="7977188"/>
              <a:ext cx="14883" cy="8566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</a:path>
              </a:pathLst>
            </a:cu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32" name="図形 3158"/>
            <p:cNvSpPr/>
            <p:nvPr/>
          </p:nvSpPr>
          <p:spPr>
            <a:xfrm>
              <a:off x="7812000" y="7977188"/>
              <a:ext cx="14883" cy="8566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</a:path>
              </a:pathLst>
            </a:custGeom>
            <a:noFill/>
            <a:ln w="12700" cap="flat" cmpd="sng" algn="ctr">
              <a:solidFill>
                <a:srgbClr val="94949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2533" name="グループ 3813"/>
          <p:cNvGrpSpPr/>
          <p:nvPr/>
        </p:nvGrpSpPr>
        <p:grpSpPr>
          <a:xfrm>
            <a:off x="2353823" y="2813317"/>
            <a:ext cx="542101" cy="747005"/>
            <a:chOff x="1246618" y="3436069"/>
            <a:chExt cx="3307303" cy="5135149"/>
          </a:xfrm>
        </p:grpSpPr>
        <p:sp>
          <p:nvSpPr>
            <p:cNvPr id="2534" name="図形 3522"/>
            <p:cNvSpPr/>
            <p:nvPr/>
          </p:nvSpPr>
          <p:spPr>
            <a:xfrm>
              <a:off x="1275589" y="8111144"/>
              <a:ext cx="3179667" cy="46007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16236"/>
                  </a:moveTo>
                  <a:cubicBezTo>
                    <a:pt x="-95" y="26287"/>
                    <a:pt x="14210" y="18813"/>
                    <a:pt x="21316" y="20102"/>
                  </a:cubicBezTo>
                  <a:lnTo>
                    <a:pt x="21600" y="7732"/>
                  </a:lnTo>
                  <a:lnTo>
                    <a:pt x="2274" y="0"/>
                  </a:lnTo>
                  <a:lnTo>
                    <a:pt x="0" y="1623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35" name="四角形 3521"/>
            <p:cNvSpPr/>
            <p:nvPr/>
          </p:nvSpPr>
          <p:spPr>
            <a:xfrm>
              <a:off x="1246618" y="3436069"/>
              <a:ext cx="3307303" cy="501736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584"/>
                  </a:moveTo>
                  <a:cubicBezTo>
                    <a:pt x="277" y="-505"/>
                    <a:pt x="14400" y="286"/>
                    <a:pt x="21600" y="136"/>
                  </a:cubicBezTo>
                  <a:lnTo>
                    <a:pt x="21600" y="21215"/>
                  </a:lnTo>
                  <a:cubicBezTo>
                    <a:pt x="14431" y="21344"/>
                    <a:pt x="2308" y="20767"/>
                    <a:pt x="92" y="21600"/>
                  </a:cubicBezTo>
                  <a:lnTo>
                    <a:pt x="0" y="584"/>
                  </a:lnTo>
                  <a:close/>
                </a:path>
              </a:pathLst>
            </a:custGeom>
            <a:solidFill>
              <a:srgbClr val="CD635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36" name="四角形 3523"/>
            <p:cNvSpPr/>
            <p:nvPr/>
          </p:nvSpPr>
          <p:spPr>
            <a:xfrm>
              <a:off x="2228692" y="4010201"/>
              <a:ext cx="313290" cy="240946"/>
            </a:xfrm>
            <a:prstGeom prst="rect">
              <a:avLst/>
            </a:prstGeom>
            <a:solidFill>
              <a:srgbClr val="CFB75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37" name="四角形 3524"/>
            <p:cNvSpPr/>
            <p:nvPr/>
          </p:nvSpPr>
          <p:spPr>
            <a:xfrm>
              <a:off x="2747094" y="4010201"/>
              <a:ext cx="313290" cy="240946"/>
            </a:xfrm>
            <a:prstGeom prst="rect">
              <a:avLst/>
            </a:prstGeom>
            <a:solidFill>
              <a:srgbClr val="CFB75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38" name="四角形 3525"/>
            <p:cNvSpPr/>
            <p:nvPr/>
          </p:nvSpPr>
          <p:spPr>
            <a:xfrm>
              <a:off x="3322710" y="4010201"/>
              <a:ext cx="313290" cy="240946"/>
            </a:xfrm>
            <a:prstGeom prst="rect">
              <a:avLst/>
            </a:prstGeom>
            <a:solidFill>
              <a:srgbClr val="CFB75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39" name="四角形 3526"/>
            <p:cNvSpPr/>
            <p:nvPr/>
          </p:nvSpPr>
          <p:spPr>
            <a:xfrm>
              <a:off x="2228692" y="4502289"/>
              <a:ext cx="313290" cy="240946"/>
            </a:xfrm>
            <a:prstGeom prst="rect">
              <a:avLst/>
            </a:prstGeom>
            <a:solidFill>
              <a:srgbClr val="CFB75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40" name="四角形 3527"/>
            <p:cNvSpPr/>
            <p:nvPr/>
          </p:nvSpPr>
          <p:spPr>
            <a:xfrm>
              <a:off x="3322710" y="4502289"/>
              <a:ext cx="313290" cy="240946"/>
            </a:xfrm>
            <a:prstGeom prst="rect">
              <a:avLst/>
            </a:prstGeom>
            <a:solidFill>
              <a:srgbClr val="CFB75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541" name="グループ 3541"/>
            <p:cNvGrpSpPr/>
            <p:nvPr/>
          </p:nvGrpSpPr>
          <p:grpSpPr>
            <a:xfrm>
              <a:off x="2395785" y="5186538"/>
              <a:ext cx="1160330" cy="1199411"/>
              <a:chOff x="1775244" y="5160354"/>
              <a:chExt cx="2459835" cy="2542685"/>
            </a:xfrm>
          </p:grpSpPr>
          <p:grpSp>
            <p:nvGrpSpPr>
              <p:cNvPr id="2542" name="グループ 3538"/>
              <p:cNvGrpSpPr/>
              <p:nvPr/>
            </p:nvGrpSpPr>
            <p:grpSpPr>
              <a:xfrm>
                <a:off x="1775244" y="5160354"/>
                <a:ext cx="2459835" cy="2542685"/>
                <a:chOff x="1775244" y="5160354"/>
                <a:chExt cx="2459835" cy="2542685"/>
              </a:xfrm>
            </p:grpSpPr>
            <p:sp>
              <p:nvSpPr>
                <p:cNvPr id="2543" name="図形 3530"/>
                <p:cNvSpPr/>
                <p:nvPr/>
              </p:nvSpPr>
              <p:spPr>
                <a:xfrm>
                  <a:off x="2751054" y="5174348"/>
                  <a:ext cx="379254" cy="25286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733" y="10667"/>
                      </a:moveTo>
                      <a:cubicBezTo>
                        <a:pt x="7733" y="7494"/>
                        <a:pt x="-1640" y="2999"/>
                        <a:pt x="234" y="1412"/>
                      </a:cubicBezTo>
                      <a:cubicBezTo>
                        <a:pt x="2109" y="-173"/>
                        <a:pt x="18045" y="-570"/>
                        <a:pt x="19921" y="884"/>
                      </a:cubicBezTo>
                      <a:cubicBezTo>
                        <a:pt x="21795" y="2338"/>
                        <a:pt x="15234" y="7362"/>
                        <a:pt x="16170" y="10536"/>
                      </a:cubicBezTo>
                      <a:cubicBezTo>
                        <a:pt x="17108" y="13708"/>
                        <a:pt x="23111" y="18884"/>
                        <a:pt x="21238" y="20469"/>
                      </a:cubicBezTo>
                      <a:cubicBezTo>
                        <a:pt x="19362" y="22057"/>
                        <a:pt x="7733" y="21905"/>
                        <a:pt x="4921" y="20450"/>
                      </a:cubicBezTo>
                      <a:cubicBezTo>
                        <a:pt x="2109" y="18997"/>
                        <a:pt x="7733" y="13841"/>
                        <a:pt x="7733" y="10667"/>
                      </a:cubicBezTo>
                      <a:close/>
                    </a:path>
                  </a:pathLst>
                </a:custGeom>
                <a:solidFill>
                  <a:srgbClr val="CFB758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44" name="図形 3533"/>
                <p:cNvSpPr/>
                <p:nvPr/>
              </p:nvSpPr>
              <p:spPr>
                <a:xfrm rot="19920000">
                  <a:off x="2774807" y="5237140"/>
                  <a:ext cx="333003" cy="2434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733" y="10667"/>
                      </a:moveTo>
                      <a:cubicBezTo>
                        <a:pt x="7733" y="7494"/>
                        <a:pt x="-1640" y="2999"/>
                        <a:pt x="234" y="1412"/>
                      </a:cubicBezTo>
                      <a:cubicBezTo>
                        <a:pt x="2109" y="-173"/>
                        <a:pt x="18045" y="-570"/>
                        <a:pt x="19921" y="884"/>
                      </a:cubicBezTo>
                      <a:cubicBezTo>
                        <a:pt x="21795" y="2338"/>
                        <a:pt x="15234" y="7362"/>
                        <a:pt x="16170" y="10536"/>
                      </a:cubicBezTo>
                      <a:cubicBezTo>
                        <a:pt x="17108" y="13708"/>
                        <a:pt x="23111" y="18884"/>
                        <a:pt x="21238" y="20469"/>
                      </a:cubicBezTo>
                      <a:cubicBezTo>
                        <a:pt x="19362" y="22057"/>
                        <a:pt x="7733" y="21905"/>
                        <a:pt x="4921" y="20450"/>
                      </a:cubicBezTo>
                      <a:cubicBezTo>
                        <a:pt x="2109" y="18997"/>
                        <a:pt x="7733" y="13841"/>
                        <a:pt x="7733" y="10667"/>
                      </a:cubicBezTo>
                      <a:close/>
                    </a:path>
                  </a:pathLst>
                </a:custGeom>
                <a:solidFill>
                  <a:srgbClr val="CFB758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45" name="図形 3534"/>
                <p:cNvSpPr/>
                <p:nvPr/>
              </p:nvSpPr>
              <p:spPr>
                <a:xfrm rot="12600000">
                  <a:off x="2746298" y="5160354"/>
                  <a:ext cx="447136" cy="2498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733" y="10667"/>
                      </a:moveTo>
                      <a:cubicBezTo>
                        <a:pt x="7733" y="7494"/>
                        <a:pt x="-1640" y="2999"/>
                        <a:pt x="234" y="1412"/>
                      </a:cubicBezTo>
                      <a:cubicBezTo>
                        <a:pt x="2109" y="-173"/>
                        <a:pt x="18045" y="-570"/>
                        <a:pt x="19921" y="884"/>
                      </a:cubicBezTo>
                      <a:cubicBezTo>
                        <a:pt x="21795" y="2338"/>
                        <a:pt x="15234" y="7362"/>
                        <a:pt x="16170" y="10536"/>
                      </a:cubicBezTo>
                      <a:cubicBezTo>
                        <a:pt x="17108" y="13708"/>
                        <a:pt x="23111" y="18884"/>
                        <a:pt x="21238" y="20469"/>
                      </a:cubicBezTo>
                      <a:cubicBezTo>
                        <a:pt x="19362" y="22057"/>
                        <a:pt x="7733" y="21905"/>
                        <a:pt x="4921" y="20450"/>
                      </a:cubicBezTo>
                      <a:cubicBezTo>
                        <a:pt x="2109" y="18997"/>
                        <a:pt x="7733" y="13841"/>
                        <a:pt x="7733" y="10667"/>
                      </a:cubicBezTo>
                      <a:close/>
                    </a:path>
                  </a:pathLst>
                </a:custGeom>
                <a:solidFill>
                  <a:srgbClr val="CFB758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46" name="図形 3535"/>
                <p:cNvSpPr/>
                <p:nvPr/>
              </p:nvSpPr>
              <p:spPr>
                <a:xfrm rot="16380000">
                  <a:off x="2829265" y="5207375"/>
                  <a:ext cx="367805" cy="2434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733" y="10667"/>
                      </a:moveTo>
                      <a:cubicBezTo>
                        <a:pt x="7733" y="7494"/>
                        <a:pt x="-1640" y="2999"/>
                        <a:pt x="234" y="1412"/>
                      </a:cubicBezTo>
                      <a:cubicBezTo>
                        <a:pt x="2109" y="-173"/>
                        <a:pt x="18045" y="-570"/>
                        <a:pt x="19921" y="884"/>
                      </a:cubicBezTo>
                      <a:cubicBezTo>
                        <a:pt x="21795" y="2338"/>
                        <a:pt x="15234" y="7362"/>
                        <a:pt x="16170" y="10536"/>
                      </a:cubicBezTo>
                      <a:cubicBezTo>
                        <a:pt x="17108" y="13708"/>
                        <a:pt x="23111" y="18884"/>
                        <a:pt x="21238" y="20469"/>
                      </a:cubicBezTo>
                      <a:cubicBezTo>
                        <a:pt x="19362" y="22057"/>
                        <a:pt x="7733" y="21905"/>
                        <a:pt x="4921" y="20450"/>
                      </a:cubicBezTo>
                      <a:cubicBezTo>
                        <a:pt x="2109" y="18997"/>
                        <a:pt x="7733" y="13841"/>
                        <a:pt x="7733" y="10667"/>
                      </a:cubicBezTo>
                      <a:close/>
                    </a:path>
                  </a:pathLst>
                </a:custGeom>
                <a:solidFill>
                  <a:srgbClr val="CFB758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47" name="図形 3536"/>
                <p:cNvSpPr/>
                <p:nvPr/>
              </p:nvSpPr>
              <p:spPr>
                <a:xfrm rot="7440000">
                  <a:off x="2806255" y="5230362"/>
                  <a:ext cx="423378" cy="2434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733" y="10667"/>
                      </a:moveTo>
                      <a:cubicBezTo>
                        <a:pt x="7733" y="7494"/>
                        <a:pt x="-1640" y="2999"/>
                        <a:pt x="234" y="1412"/>
                      </a:cubicBezTo>
                      <a:cubicBezTo>
                        <a:pt x="2109" y="-173"/>
                        <a:pt x="18045" y="-570"/>
                        <a:pt x="19921" y="884"/>
                      </a:cubicBezTo>
                      <a:cubicBezTo>
                        <a:pt x="21795" y="2338"/>
                        <a:pt x="15234" y="7362"/>
                        <a:pt x="16170" y="10536"/>
                      </a:cubicBezTo>
                      <a:cubicBezTo>
                        <a:pt x="17108" y="13708"/>
                        <a:pt x="23111" y="18884"/>
                        <a:pt x="21238" y="20469"/>
                      </a:cubicBezTo>
                      <a:cubicBezTo>
                        <a:pt x="19362" y="22057"/>
                        <a:pt x="7733" y="21905"/>
                        <a:pt x="4921" y="20450"/>
                      </a:cubicBezTo>
                      <a:cubicBezTo>
                        <a:pt x="2109" y="18997"/>
                        <a:pt x="7733" y="13841"/>
                        <a:pt x="7733" y="10667"/>
                      </a:cubicBezTo>
                      <a:close/>
                    </a:path>
                  </a:pathLst>
                </a:custGeom>
                <a:solidFill>
                  <a:srgbClr val="CFB758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48" name="図形 3537"/>
                <p:cNvSpPr/>
                <p:nvPr/>
              </p:nvSpPr>
              <p:spPr>
                <a:xfrm rot="3720000">
                  <a:off x="2806500" y="5133013"/>
                  <a:ext cx="371809" cy="2434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733" y="10667"/>
                      </a:moveTo>
                      <a:cubicBezTo>
                        <a:pt x="7733" y="7494"/>
                        <a:pt x="-1640" y="2999"/>
                        <a:pt x="234" y="1412"/>
                      </a:cubicBezTo>
                      <a:cubicBezTo>
                        <a:pt x="2109" y="-173"/>
                        <a:pt x="18045" y="-570"/>
                        <a:pt x="19921" y="884"/>
                      </a:cubicBezTo>
                      <a:cubicBezTo>
                        <a:pt x="21795" y="2338"/>
                        <a:pt x="15234" y="7362"/>
                        <a:pt x="16170" y="10536"/>
                      </a:cubicBezTo>
                      <a:cubicBezTo>
                        <a:pt x="17108" y="13708"/>
                        <a:pt x="23111" y="18884"/>
                        <a:pt x="21238" y="20469"/>
                      </a:cubicBezTo>
                      <a:cubicBezTo>
                        <a:pt x="19362" y="22057"/>
                        <a:pt x="7733" y="21905"/>
                        <a:pt x="4921" y="20450"/>
                      </a:cubicBezTo>
                      <a:cubicBezTo>
                        <a:pt x="2109" y="18997"/>
                        <a:pt x="7733" y="13841"/>
                        <a:pt x="7733" y="10667"/>
                      </a:cubicBezTo>
                      <a:close/>
                    </a:path>
                  </a:pathLst>
                </a:custGeom>
                <a:solidFill>
                  <a:srgbClr val="CFB758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2549" name="楕円 3528"/>
              <p:cNvSpPr/>
              <p:nvPr/>
            </p:nvSpPr>
            <p:spPr>
              <a:xfrm>
                <a:off x="2581057" y="6112239"/>
                <a:ext cx="684805" cy="684805"/>
              </a:xfrm>
              <a:prstGeom prst="ellipse">
                <a:avLst/>
              </a:prstGeom>
              <a:solidFill>
                <a:srgbClr val="CD635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50" name="楕円 3540"/>
              <p:cNvSpPr/>
              <p:nvPr/>
            </p:nvSpPr>
            <p:spPr>
              <a:xfrm>
                <a:off x="2668142" y="6199324"/>
                <a:ext cx="510635" cy="510635"/>
              </a:xfrm>
              <a:prstGeom prst="ellipse">
                <a:avLst/>
              </a:prstGeom>
              <a:solidFill>
                <a:srgbClr val="CFB758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551" name="四角形 3543"/>
            <p:cNvSpPr/>
            <p:nvPr/>
          </p:nvSpPr>
          <p:spPr>
            <a:xfrm>
              <a:off x="2708664" y="7674162"/>
              <a:ext cx="507974" cy="239747"/>
            </a:xfrm>
            <a:prstGeom prst="rect">
              <a:avLst/>
            </a:prstGeom>
            <a:solidFill>
              <a:srgbClr val="CFB758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2552" name="図 35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52155" y="6672600"/>
              <a:ext cx="1902046" cy="502591"/>
            </a:xfrm>
            <a:prstGeom prst="rect">
              <a:avLst/>
            </a:prstGeom>
          </p:spPr>
        </p:pic>
        <p:pic>
          <p:nvPicPr>
            <p:cNvPr id="2553" name="図 354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52000" y="7226035"/>
              <a:ext cx="1930892" cy="329878"/>
            </a:xfrm>
            <a:prstGeom prst="rect">
              <a:avLst/>
            </a:prstGeom>
          </p:spPr>
        </p:pic>
      </p:grpSp>
      <p:grpSp>
        <p:nvGrpSpPr>
          <p:cNvPr id="2554" name="グループ 3834"/>
          <p:cNvGrpSpPr/>
          <p:nvPr/>
        </p:nvGrpSpPr>
        <p:grpSpPr>
          <a:xfrm>
            <a:off x="5431965" y="1153413"/>
            <a:ext cx="811756" cy="559587"/>
            <a:chOff x="1623138" y="5916070"/>
            <a:chExt cx="3275434" cy="2257935"/>
          </a:xfrm>
        </p:grpSpPr>
        <p:sp>
          <p:nvSpPr>
            <p:cNvPr id="2555" name="四角形 3552"/>
            <p:cNvSpPr/>
            <p:nvPr/>
          </p:nvSpPr>
          <p:spPr>
            <a:xfrm>
              <a:off x="1623138" y="5916070"/>
              <a:ext cx="3275434" cy="2257935"/>
            </a:xfrm>
            <a:custGeom>
              <a:avLst>
                <a:gd name="adj" fmla="val 6550"/>
              </a:avLst>
              <a:gdLst/>
              <a:ahLst/>
              <a:cxnLst/>
              <a:rect l="l" t="t" r="r" b="b"/>
              <a:pathLst>
                <a:path w="21600" h="21600">
                  <a:moveTo>
                    <a:pt x="64" y="272"/>
                  </a:moveTo>
                  <a:cubicBezTo>
                    <a:pt x="18780" y="70"/>
                    <a:pt x="19870" y="-27"/>
                    <a:pt x="21472" y="29"/>
                  </a:cubicBezTo>
                  <a:lnTo>
                    <a:pt x="21600" y="20207"/>
                  </a:lnTo>
                  <a:cubicBezTo>
                    <a:pt x="21600" y="20978"/>
                    <a:pt x="21170" y="21600"/>
                    <a:pt x="20639" y="21600"/>
                  </a:cubicBezTo>
                  <a:lnTo>
                    <a:pt x="961" y="21600"/>
                  </a:lnTo>
                  <a:cubicBezTo>
                    <a:pt x="430" y="21600"/>
                    <a:pt x="0" y="20978"/>
                    <a:pt x="0" y="20207"/>
                  </a:cubicBezTo>
                  <a:lnTo>
                    <a:pt x="64" y="272"/>
                  </a:lnTo>
                  <a:close/>
                </a:path>
              </a:pathLst>
            </a:custGeom>
            <a:solidFill>
              <a:srgbClr val="45DAE7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56" name="図形 3555"/>
            <p:cNvSpPr/>
            <p:nvPr/>
          </p:nvSpPr>
          <p:spPr>
            <a:xfrm>
              <a:off x="1747392" y="5943315"/>
              <a:ext cx="3039092" cy="212209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546" y="119"/>
                  </a:moveTo>
                  <a:lnTo>
                    <a:pt x="657" y="21042"/>
                  </a:lnTo>
                  <a:lnTo>
                    <a:pt x="21186" y="20868"/>
                  </a:lnTo>
                  <a:lnTo>
                    <a:pt x="21175" y="1"/>
                  </a:lnTo>
                  <a:lnTo>
                    <a:pt x="21600" y="0"/>
                  </a:lnTo>
                  <a:lnTo>
                    <a:pt x="21576" y="21391"/>
                  </a:lnTo>
                  <a:lnTo>
                    <a:pt x="98" y="21600"/>
                  </a:lnTo>
                  <a:lnTo>
                    <a:pt x="0" y="82"/>
                  </a:lnTo>
                  <a:lnTo>
                    <a:pt x="546" y="119"/>
                  </a:lnTo>
                  <a:close/>
                </a:path>
              </a:pathLst>
            </a:custGeom>
            <a:solidFill>
              <a:srgbClr val="17B0BD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pic>
          <p:nvPicPr>
            <p:cNvPr id="2557" name="図 355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18141" y="6737467"/>
              <a:ext cx="2247329" cy="320374"/>
            </a:xfrm>
            <a:prstGeom prst="rect">
              <a:avLst/>
            </a:prstGeom>
          </p:spPr>
        </p:pic>
      </p:grpSp>
      <p:grpSp>
        <p:nvGrpSpPr>
          <p:cNvPr id="2558" name="グループ 3838"/>
          <p:cNvGrpSpPr/>
          <p:nvPr/>
        </p:nvGrpSpPr>
        <p:grpSpPr>
          <a:xfrm>
            <a:off x="545941" y="2904336"/>
            <a:ext cx="964238" cy="608664"/>
            <a:chOff x="211577" y="5603189"/>
            <a:chExt cx="7145127" cy="4510278"/>
          </a:xfrm>
        </p:grpSpPr>
        <p:sp>
          <p:nvSpPr>
            <p:cNvPr id="2559" name="図形 3657"/>
            <p:cNvSpPr/>
            <p:nvPr/>
          </p:nvSpPr>
          <p:spPr>
            <a:xfrm>
              <a:off x="228704" y="5603189"/>
              <a:ext cx="7128000" cy="4510278"/>
            </a:xfrm>
            <a:prstGeom prst="roundRect">
              <a:avLst>
                <a:gd name="adj" fmla="val 5172"/>
              </a:avLst>
            </a:prstGeom>
            <a:solidFill>
              <a:srgbClr val="E3ECD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560" name="グループ 4260"/>
            <p:cNvGrpSpPr/>
            <p:nvPr/>
          </p:nvGrpSpPr>
          <p:grpSpPr>
            <a:xfrm>
              <a:off x="4967304" y="6781164"/>
              <a:ext cx="2081431" cy="2376000"/>
              <a:chOff x="4967304" y="6781164"/>
              <a:chExt cx="2081431" cy="2376000"/>
            </a:xfrm>
          </p:grpSpPr>
          <p:sp>
            <p:nvSpPr>
              <p:cNvPr id="2561" name="四角形 3159"/>
              <p:cNvSpPr/>
              <p:nvPr/>
            </p:nvSpPr>
            <p:spPr>
              <a:xfrm>
                <a:off x="4967304" y="6781164"/>
                <a:ext cx="2081431" cy="2376000"/>
              </a:xfrm>
              <a:prstGeom prst="rect">
                <a:avLst/>
              </a:prstGeom>
              <a:solidFill>
                <a:srgbClr val="B9D5EC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62" name="図形 4259"/>
              <p:cNvSpPr/>
              <p:nvPr/>
            </p:nvSpPr>
            <p:spPr>
              <a:xfrm>
                <a:off x="6211964" y="6825010"/>
                <a:ext cx="603470" cy="69212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00" y="9754"/>
                    </a:moveTo>
                    <a:cubicBezTo>
                      <a:pt x="-400" y="5922"/>
                      <a:pt x="1200" y="696"/>
                      <a:pt x="6400" y="348"/>
                    </a:cubicBezTo>
                    <a:cubicBezTo>
                      <a:pt x="6400" y="3483"/>
                      <a:pt x="6800" y="6619"/>
                      <a:pt x="6000" y="9754"/>
                    </a:cubicBezTo>
                    <a:cubicBezTo>
                      <a:pt x="13600" y="3483"/>
                      <a:pt x="24800" y="8012"/>
                      <a:pt x="10800" y="13238"/>
                    </a:cubicBezTo>
                    <a:cubicBezTo>
                      <a:pt x="15600" y="12541"/>
                      <a:pt x="21600" y="13587"/>
                      <a:pt x="21600" y="18464"/>
                    </a:cubicBezTo>
                    <a:cubicBezTo>
                      <a:pt x="17600" y="20903"/>
                      <a:pt x="12800" y="22296"/>
                      <a:pt x="8000" y="21600"/>
                    </a:cubicBezTo>
                    <a:lnTo>
                      <a:pt x="400" y="9754"/>
                    </a:lnTo>
                    <a:close/>
                  </a:path>
                </a:pathLst>
              </a:custGeom>
              <a:solidFill>
                <a:srgbClr val="DBC148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2563" name="グループ 3160"/>
              <p:cNvGrpSpPr/>
              <p:nvPr/>
            </p:nvGrpSpPr>
            <p:grpSpPr>
              <a:xfrm>
                <a:off x="5201947" y="7020250"/>
                <a:ext cx="1612146" cy="2136914"/>
                <a:chOff x="2472418" y="963585"/>
                <a:chExt cx="1724524" cy="2285867"/>
              </a:xfrm>
            </p:grpSpPr>
            <p:sp>
              <p:nvSpPr>
                <p:cNvPr id="2564" name="図形 2572"/>
                <p:cNvSpPr/>
                <p:nvPr/>
              </p:nvSpPr>
              <p:spPr>
                <a:xfrm>
                  <a:off x="2605722" y="2324326"/>
                  <a:ext cx="1591220" cy="925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21600"/>
                      </a:moveTo>
                      <a:lnTo>
                        <a:pt x="21600" y="21312"/>
                      </a:lnTo>
                      <a:cubicBezTo>
                        <a:pt x="21728" y="17243"/>
                        <a:pt x="19334" y="1152"/>
                        <a:pt x="15158" y="0"/>
                      </a:cubicBezTo>
                      <a:lnTo>
                        <a:pt x="5662" y="542"/>
                      </a:lnTo>
                      <a:cubicBezTo>
                        <a:pt x="1445" y="1152"/>
                        <a:pt x="0" y="9216"/>
                        <a:pt x="0" y="21600"/>
                      </a:cubicBezTo>
                      <a:close/>
                    </a:path>
                  </a:pathLst>
                </a:custGeom>
                <a:solidFill>
                  <a:srgbClr val="4A8DD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65" name="図形 2575"/>
                <p:cNvSpPr/>
                <p:nvPr/>
              </p:nvSpPr>
              <p:spPr>
                <a:xfrm>
                  <a:off x="3038672" y="2387385"/>
                  <a:ext cx="607686" cy="343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-6"/>
                      </a:moveTo>
                      <a:lnTo>
                        <a:pt x="11622" y="21600"/>
                      </a:lnTo>
                      <a:cubicBezTo>
                        <a:pt x="15277" y="14792"/>
                        <a:pt x="20321" y="8036"/>
                        <a:pt x="21600" y="562"/>
                      </a:cubicBezTo>
                      <a:lnTo>
                        <a:pt x="0" y="-6"/>
                      </a:lnTo>
                      <a:close/>
                    </a:path>
                  </a:pathLst>
                </a:custGeom>
                <a:solidFill>
                  <a:srgbClr val="F5E0B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66" name="楕円 2541"/>
                <p:cNvSpPr/>
                <p:nvPr/>
              </p:nvSpPr>
              <p:spPr>
                <a:xfrm>
                  <a:off x="2472418" y="1727789"/>
                  <a:ext cx="317654" cy="317506"/>
                </a:xfrm>
                <a:prstGeom prst="ellipse">
                  <a:avLst/>
                </a:prstGeom>
                <a:solidFill>
                  <a:srgbClr val="FBF2DD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67" name="楕円 2542"/>
                <p:cNvSpPr/>
                <p:nvPr/>
              </p:nvSpPr>
              <p:spPr>
                <a:xfrm>
                  <a:off x="3846618" y="1720887"/>
                  <a:ext cx="317654" cy="317506"/>
                </a:xfrm>
                <a:prstGeom prst="ellipse">
                  <a:avLst/>
                </a:prstGeom>
                <a:solidFill>
                  <a:srgbClr val="FBF2DD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68" name="楕円 2543"/>
                <p:cNvSpPr/>
                <p:nvPr/>
              </p:nvSpPr>
              <p:spPr>
                <a:xfrm>
                  <a:off x="2631245" y="1085875"/>
                  <a:ext cx="1381106" cy="1380460"/>
                </a:xfrm>
                <a:prstGeom prst="ellipse">
                  <a:avLst/>
                </a:prstGeom>
                <a:solidFill>
                  <a:srgbClr val="FBF2DD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69" name="楕円 2546"/>
                <p:cNvSpPr/>
                <p:nvPr/>
              </p:nvSpPr>
              <p:spPr>
                <a:xfrm>
                  <a:off x="2941994" y="1831324"/>
                  <a:ext cx="151922" cy="151851"/>
                </a:xfrm>
                <a:prstGeom prst="ellipse">
                  <a:avLst/>
                </a:prstGeom>
                <a:solidFill>
                  <a:srgbClr val="4A8DD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70" name="楕円 2950"/>
                <p:cNvSpPr/>
                <p:nvPr/>
              </p:nvSpPr>
              <p:spPr>
                <a:xfrm>
                  <a:off x="2836435" y="2008759"/>
                  <a:ext cx="211119" cy="211119"/>
                </a:xfrm>
                <a:prstGeom prst="ellipse">
                  <a:avLst/>
                </a:prstGeom>
                <a:gradFill>
                  <a:gsLst>
                    <a:gs pos="0">
                      <a:srgbClr val="F4B084"/>
                    </a:gs>
                    <a:gs pos="81999">
                      <a:srgbClr val="FBF2DD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71" name="楕円 2951"/>
                <p:cNvSpPr/>
                <p:nvPr/>
              </p:nvSpPr>
              <p:spPr>
                <a:xfrm>
                  <a:off x="3660168" y="1988052"/>
                  <a:ext cx="211119" cy="211119"/>
                </a:xfrm>
                <a:prstGeom prst="ellipse">
                  <a:avLst/>
                </a:prstGeom>
                <a:gradFill>
                  <a:gsLst>
                    <a:gs pos="0">
                      <a:srgbClr val="F4B084"/>
                    </a:gs>
                    <a:gs pos="81999">
                      <a:srgbClr val="FBF2DD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72" name="楕円 2547"/>
                <p:cNvSpPr/>
                <p:nvPr/>
              </p:nvSpPr>
              <p:spPr>
                <a:xfrm>
                  <a:off x="3570397" y="1831324"/>
                  <a:ext cx="151922" cy="151851"/>
                </a:xfrm>
                <a:prstGeom prst="ellipse">
                  <a:avLst/>
                </a:prstGeom>
                <a:solidFill>
                  <a:srgbClr val="4A8DD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573" name="図形 2555"/>
                <p:cNvSpPr/>
                <p:nvPr/>
              </p:nvSpPr>
              <p:spPr>
                <a:xfrm>
                  <a:off x="2545367" y="963585"/>
                  <a:ext cx="1516496" cy="1623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6305" y="6753"/>
                      </a:moveTo>
                      <a:cubicBezTo>
                        <a:pt x="5907" y="7377"/>
                        <a:pt x="5639" y="8126"/>
                        <a:pt x="5240" y="8751"/>
                      </a:cubicBezTo>
                      <a:cubicBezTo>
                        <a:pt x="4309" y="10747"/>
                        <a:pt x="5845" y="19477"/>
                        <a:pt x="6244" y="21600"/>
                      </a:cubicBezTo>
                      <a:cubicBezTo>
                        <a:pt x="2078" y="17914"/>
                        <a:pt x="1245" y="13493"/>
                        <a:pt x="578" y="12245"/>
                      </a:cubicBezTo>
                      <a:cubicBezTo>
                        <a:pt x="-1684" y="6878"/>
                        <a:pt x="2975" y="1261"/>
                        <a:pt x="8970" y="1261"/>
                      </a:cubicBezTo>
                      <a:cubicBezTo>
                        <a:pt x="9636" y="1011"/>
                        <a:pt x="10073" y="536"/>
                        <a:pt x="11102" y="263"/>
                      </a:cubicBezTo>
                      <a:cubicBezTo>
                        <a:pt x="12116" y="-147"/>
                        <a:pt x="12770" y="-52"/>
                        <a:pt x="13898" y="263"/>
                      </a:cubicBezTo>
                      <a:cubicBezTo>
                        <a:pt x="20692" y="1761"/>
                        <a:pt x="24114" y="8782"/>
                        <a:pt x="19452" y="14668"/>
                      </a:cubicBezTo>
                      <a:cubicBezTo>
                        <a:pt x="19452" y="13171"/>
                        <a:pt x="18745" y="10688"/>
                        <a:pt x="17854" y="9533"/>
                      </a:cubicBezTo>
                      <a:cubicBezTo>
                        <a:pt x="13725" y="9284"/>
                        <a:pt x="10702" y="8001"/>
                        <a:pt x="6839" y="6503"/>
                      </a:cubicBezTo>
                      <a:lnTo>
                        <a:pt x="6305" y="6753"/>
                      </a:lnTo>
                      <a:close/>
                    </a:path>
                  </a:pathLst>
                </a:custGeom>
                <a:solidFill>
                  <a:srgbClr val="E2CD6B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2574" name="グループ 2584"/>
                <p:cNvGrpSpPr/>
                <p:nvPr/>
              </p:nvGrpSpPr>
              <p:grpSpPr>
                <a:xfrm>
                  <a:off x="2824600" y="1707082"/>
                  <a:ext cx="1070357" cy="386529"/>
                  <a:chOff x="252" y="253"/>
                  <a:chExt cx="145" cy="53"/>
                </a:xfrm>
              </p:grpSpPr>
            </p:grpSp>
          </p:grpSp>
          <p:sp>
            <p:nvSpPr>
              <p:cNvPr id="2575" name="図形 4257"/>
              <p:cNvSpPr/>
              <p:nvPr/>
            </p:nvSpPr>
            <p:spPr>
              <a:xfrm>
                <a:off x="5886233" y="7718798"/>
                <a:ext cx="151275" cy="40251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885" y="0"/>
                    </a:moveTo>
                    <a:lnTo>
                      <a:pt x="16994" y="9010"/>
                    </a:lnTo>
                    <a:lnTo>
                      <a:pt x="0" y="16284"/>
                    </a:lnTo>
                    <a:lnTo>
                      <a:pt x="21128" y="21600"/>
                    </a:lnTo>
                    <a:lnTo>
                      <a:pt x="21600" y="20006"/>
                    </a:lnTo>
                    <a:lnTo>
                      <a:pt x="6040" y="16288"/>
                    </a:lnTo>
                    <a:lnTo>
                      <a:pt x="21128" y="9384"/>
                    </a:lnTo>
                    <a:lnTo>
                      <a:pt x="20262" y="120"/>
                    </a:lnTo>
                    <a:lnTo>
                      <a:pt x="16885" y="0"/>
                    </a:lnTo>
                    <a:close/>
                  </a:path>
                </a:pathLst>
              </a:custGeom>
              <a:solidFill>
                <a:srgbClr val="E9D5A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576" name="四角形 4262"/>
            <p:cNvSpPr/>
            <p:nvPr/>
          </p:nvSpPr>
          <p:spPr>
            <a:xfrm>
              <a:off x="240951" y="5969241"/>
              <a:ext cx="7103505" cy="444061"/>
            </a:xfrm>
            <a:prstGeom prst="rect">
              <a:avLst/>
            </a:prstGeom>
            <a:solidFill>
              <a:srgbClr val="B8D3E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77" name="四角形 4263"/>
            <p:cNvSpPr/>
            <p:nvPr/>
          </p:nvSpPr>
          <p:spPr>
            <a:xfrm>
              <a:off x="2283031" y="7875639"/>
              <a:ext cx="2491601" cy="549438"/>
            </a:xfrm>
            <a:prstGeom prst="rect">
              <a:avLst/>
            </a:prstGeom>
            <a:solidFill>
              <a:srgbClr val="B8D3E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78" name="四角形 4264"/>
            <p:cNvSpPr/>
            <p:nvPr/>
          </p:nvSpPr>
          <p:spPr>
            <a:xfrm>
              <a:off x="211577" y="9601089"/>
              <a:ext cx="4755727" cy="238311"/>
            </a:xfrm>
            <a:prstGeom prst="rect">
              <a:avLst/>
            </a:prstGeom>
            <a:solidFill>
              <a:srgbClr val="B8D3E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79" name="楕円 4265"/>
            <p:cNvSpPr/>
            <p:nvPr/>
          </p:nvSpPr>
          <p:spPr>
            <a:xfrm>
              <a:off x="3773290" y="8920882"/>
              <a:ext cx="815512" cy="173194"/>
            </a:xfrm>
            <a:prstGeom prst="ellipse">
              <a:avLst/>
            </a:prstGeom>
            <a:solidFill>
              <a:srgbClr val="C8899F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580" name="図形 4266"/>
            <p:cNvSpPr/>
            <p:nvPr/>
          </p:nvSpPr>
          <p:spPr>
            <a:xfrm>
              <a:off x="6580146" y="9406772"/>
              <a:ext cx="521340" cy="521340"/>
            </a:xfrm>
            <a:prstGeom prst="roundRect">
              <a:avLst/>
            </a:prstGeom>
            <a:solidFill>
              <a:srgbClr val="CD635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581" name="グループ 4274"/>
            <p:cNvGrpSpPr/>
            <p:nvPr/>
          </p:nvGrpSpPr>
          <p:grpSpPr>
            <a:xfrm>
              <a:off x="5184019" y="9601200"/>
              <a:ext cx="1226874" cy="132484"/>
              <a:chOff x="6024960" y="524333"/>
              <a:chExt cx="1226874" cy="132484"/>
            </a:xfrm>
          </p:grpSpPr>
          <p:sp>
            <p:nvSpPr>
              <p:cNvPr id="2582" name="図形 4267"/>
              <p:cNvSpPr/>
              <p:nvPr/>
            </p:nvSpPr>
            <p:spPr>
              <a:xfrm>
                <a:off x="602496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83" name="図形 4268"/>
              <p:cNvSpPr/>
              <p:nvPr/>
            </p:nvSpPr>
            <p:spPr>
              <a:xfrm>
                <a:off x="6207358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84" name="図形 4269"/>
              <p:cNvSpPr/>
              <p:nvPr/>
            </p:nvSpPr>
            <p:spPr>
              <a:xfrm>
                <a:off x="6389756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85" name="図形 4270"/>
              <p:cNvSpPr/>
              <p:nvPr/>
            </p:nvSpPr>
            <p:spPr>
              <a:xfrm>
                <a:off x="6572155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86" name="図形 4271"/>
              <p:cNvSpPr/>
              <p:nvPr/>
            </p:nvSpPr>
            <p:spPr>
              <a:xfrm>
                <a:off x="6754553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87" name="図形 4272"/>
              <p:cNvSpPr/>
              <p:nvPr/>
            </p:nvSpPr>
            <p:spPr>
              <a:xfrm>
                <a:off x="6936952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88" name="図形 4273"/>
              <p:cNvSpPr/>
              <p:nvPr/>
            </p:nvSpPr>
            <p:spPr>
              <a:xfrm>
                <a:off x="711935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589" name="グループ 4306"/>
            <p:cNvGrpSpPr/>
            <p:nvPr/>
          </p:nvGrpSpPr>
          <p:grpSpPr>
            <a:xfrm>
              <a:off x="494082" y="6710992"/>
              <a:ext cx="334337" cy="156281"/>
              <a:chOff x="494082" y="6781164"/>
              <a:chExt cx="334337" cy="156281"/>
            </a:xfrm>
          </p:grpSpPr>
          <p:sp>
            <p:nvSpPr>
              <p:cNvPr id="2590" name="四角形 4276"/>
              <p:cNvSpPr/>
              <p:nvPr/>
            </p:nvSpPr>
            <p:spPr>
              <a:xfrm>
                <a:off x="494082" y="6781164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91" name="四角形 4277"/>
              <p:cNvSpPr/>
              <p:nvPr/>
            </p:nvSpPr>
            <p:spPr>
              <a:xfrm>
                <a:off x="688147" y="6781164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592" name="グループ 4308"/>
            <p:cNvGrpSpPr/>
            <p:nvPr/>
          </p:nvGrpSpPr>
          <p:grpSpPr>
            <a:xfrm>
              <a:off x="494082" y="7122547"/>
              <a:ext cx="757915" cy="156281"/>
              <a:chOff x="494082" y="7164319"/>
              <a:chExt cx="757915" cy="156281"/>
            </a:xfrm>
          </p:grpSpPr>
          <p:sp>
            <p:nvSpPr>
              <p:cNvPr id="2593" name="四角形 4278"/>
              <p:cNvSpPr/>
              <p:nvPr/>
            </p:nvSpPr>
            <p:spPr>
              <a:xfrm>
                <a:off x="494082" y="7164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94" name="四角形 4279"/>
              <p:cNvSpPr/>
              <p:nvPr/>
            </p:nvSpPr>
            <p:spPr>
              <a:xfrm>
                <a:off x="688147" y="7164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95" name="四角形 4280"/>
              <p:cNvSpPr/>
              <p:nvPr/>
            </p:nvSpPr>
            <p:spPr>
              <a:xfrm>
                <a:off x="917660" y="7164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96" name="四角形 4281"/>
              <p:cNvSpPr/>
              <p:nvPr/>
            </p:nvSpPr>
            <p:spPr>
              <a:xfrm>
                <a:off x="1111725" y="7164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597" name="グループ 4310"/>
            <p:cNvGrpSpPr/>
            <p:nvPr/>
          </p:nvGrpSpPr>
          <p:grpSpPr>
            <a:xfrm>
              <a:off x="494082" y="7534101"/>
              <a:ext cx="563850" cy="156281"/>
              <a:chOff x="494082" y="7517132"/>
              <a:chExt cx="563850" cy="156281"/>
            </a:xfrm>
          </p:grpSpPr>
          <p:sp>
            <p:nvSpPr>
              <p:cNvPr id="2598" name="四角形 4282"/>
              <p:cNvSpPr/>
              <p:nvPr/>
            </p:nvSpPr>
            <p:spPr>
              <a:xfrm>
                <a:off x="494082" y="751713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599" name="四角形 4283"/>
              <p:cNvSpPr/>
              <p:nvPr/>
            </p:nvSpPr>
            <p:spPr>
              <a:xfrm>
                <a:off x="688147" y="751713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00" name="四角形 4284"/>
              <p:cNvSpPr/>
              <p:nvPr/>
            </p:nvSpPr>
            <p:spPr>
              <a:xfrm>
                <a:off x="917660" y="7517132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601" name="グループ 4289"/>
            <p:cNvGrpSpPr/>
            <p:nvPr/>
          </p:nvGrpSpPr>
          <p:grpSpPr>
            <a:xfrm>
              <a:off x="516423" y="7945656"/>
              <a:ext cx="757915" cy="156281"/>
              <a:chOff x="646482" y="7316719"/>
              <a:chExt cx="757915" cy="156281"/>
            </a:xfrm>
          </p:grpSpPr>
          <p:sp>
            <p:nvSpPr>
              <p:cNvPr id="2602" name="四角形 4285"/>
              <p:cNvSpPr/>
              <p:nvPr/>
            </p:nvSpPr>
            <p:spPr>
              <a:xfrm>
                <a:off x="646482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03" name="四角形 4286"/>
              <p:cNvSpPr/>
              <p:nvPr/>
            </p:nvSpPr>
            <p:spPr>
              <a:xfrm>
                <a:off x="840547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04" name="四角形 4287"/>
              <p:cNvSpPr/>
              <p:nvPr/>
            </p:nvSpPr>
            <p:spPr>
              <a:xfrm>
                <a:off x="1070060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05" name="四角形 4288"/>
              <p:cNvSpPr/>
              <p:nvPr/>
            </p:nvSpPr>
            <p:spPr>
              <a:xfrm>
                <a:off x="1264125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606" name="グループ 4291"/>
            <p:cNvGrpSpPr/>
            <p:nvPr/>
          </p:nvGrpSpPr>
          <p:grpSpPr>
            <a:xfrm>
              <a:off x="516423" y="8357210"/>
              <a:ext cx="757915" cy="156281"/>
              <a:chOff x="646482" y="7316719"/>
              <a:chExt cx="757915" cy="156281"/>
            </a:xfrm>
          </p:grpSpPr>
          <p:sp>
            <p:nvSpPr>
              <p:cNvPr id="2607" name="四角形 4285"/>
              <p:cNvSpPr/>
              <p:nvPr/>
            </p:nvSpPr>
            <p:spPr>
              <a:xfrm>
                <a:off x="646482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08" name="四角形 4286"/>
              <p:cNvSpPr/>
              <p:nvPr/>
            </p:nvSpPr>
            <p:spPr>
              <a:xfrm>
                <a:off x="840547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09" name="四角形 4287"/>
              <p:cNvSpPr/>
              <p:nvPr/>
            </p:nvSpPr>
            <p:spPr>
              <a:xfrm>
                <a:off x="1070060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10" name="四角形 4288"/>
              <p:cNvSpPr/>
              <p:nvPr/>
            </p:nvSpPr>
            <p:spPr>
              <a:xfrm>
                <a:off x="1264125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611" name="グループ 4296"/>
            <p:cNvGrpSpPr/>
            <p:nvPr/>
          </p:nvGrpSpPr>
          <p:grpSpPr>
            <a:xfrm>
              <a:off x="516423" y="8912765"/>
              <a:ext cx="757915" cy="156281"/>
              <a:chOff x="646482" y="7316719"/>
              <a:chExt cx="757915" cy="156281"/>
            </a:xfrm>
          </p:grpSpPr>
          <p:sp>
            <p:nvSpPr>
              <p:cNvPr id="2612" name="四角形 4285"/>
              <p:cNvSpPr/>
              <p:nvPr/>
            </p:nvSpPr>
            <p:spPr>
              <a:xfrm>
                <a:off x="646482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13" name="四角形 4286"/>
              <p:cNvSpPr/>
              <p:nvPr/>
            </p:nvSpPr>
            <p:spPr>
              <a:xfrm>
                <a:off x="840547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14" name="四角形 4287"/>
              <p:cNvSpPr/>
              <p:nvPr/>
            </p:nvSpPr>
            <p:spPr>
              <a:xfrm>
                <a:off x="1070060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15" name="四角形 4288"/>
              <p:cNvSpPr/>
              <p:nvPr/>
            </p:nvSpPr>
            <p:spPr>
              <a:xfrm>
                <a:off x="1264125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616" name="グループ 4301"/>
            <p:cNvGrpSpPr/>
            <p:nvPr/>
          </p:nvGrpSpPr>
          <p:grpSpPr>
            <a:xfrm>
              <a:off x="516423" y="9324319"/>
              <a:ext cx="757915" cy="156281"/>
              <a:chOff x="646482" y="7316719"/>
              <a:chExt cx="757915" cy="156281"/>
            </a:xfrm>
          </p:grpSpPr>
          <p:sp>
            <p:nvSpPr>
              <p:cNvPr id="2617" name="四角形 4285"/>
              <p:cNvSpPr/>
              <p:nvPr/>
            </p:nvSpPr>
            <p:spPr>
              <a:xfrm>
                <a:off x="646482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18" name="四角形 4286"/>
              <p:cNvSpPr/>
              <p:nvPr/>
            </p:nvSpPr>
            <p:spPr>
              <a:xfrm>
                <a:off x="840547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19" name="四角形 4287"/>
              <p:cNvSpPr/>
              <p:nvPr/>
            </p:nvSpPr>
            <p:spPr>
              <a:xfrm>
                <a:off x="1070060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20" name="四角形 4288"/>
              <p:cNvSpPr/>
              <p:nvPr/>
            </p:nvSpPr>
            <p:spPr>
              <a:xfrm>
                <a:off x="1264125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621" name="図形 4312"/>
            <p:cNvSpPr/>
            <p:nvPr/>
          </p:nvSpPr>
          <p:spPr>
            <a:xfrm>
              <a:off x="1029844" y="6660718"/>
              <a:ext cx="208945" cy="208944"/>
            </a:xfrm>
            <a:prstGeom prst="donut">
              <a:avLst>
                <a:gd name="adj" fmla="val 25000"/>
              </a:avLst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622" name="図形 4313"/>
            <p:cNvSpPr/>
            <p:nvPr/>
          </p:nvSpPr>
          <p:spPr>
            <a:xfrm>
              <a:off x="1291653" y="6660718"/>
              <a:ext cx="208945" cy="208944"/>
            </a:xfrm>
            <a:prstGeom prst="donut">
              <a:avLst>
                <a:gd name="adj" fmla="val 25000"/>
              </a:avLst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623" name="図形 4314"/>
            <p:cNvSpPr/>
            <p:nvPr/>
          </p:nvSpPr>
          <p:spPr>
            <a:xfrm>
              <a:off x="1549618" y="6660718"/>
              <a:ext cx="208945" cy="208944"/>
            </a:xfrm>
            <a:prstGeom prst="donut">
              <a:avLst>
                <a:gd name="adj" fmla="val 25000"/>
              </a:avLst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624" name="図形 4315"/>
            <p:cNvSpPr/>
            <p:nvPr/>
          </p:nvSpPr>
          <p:spPr>
            <a:xfrm>
              <a:off x="1811427" y="6660718"/>
              <a:ext cx="208945" cy="208944"/>
            </a:xfrm>
            <a:prstGeom prst="donut">
              <a:avLst>
                <a:gd name="adj" fmla="val 25000"/>
              </a:avLst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625" name="図形 4316"/>
            <p:cNvSpPr/>
            <p:nvPr/>
          </p:nvSpPr>
          <p:spPr>
            <a:xfrm>
              <a:off x="2373476" y="6660718"/>
              <a:ext cx="208945" cy="208944"/>
            </a:xfrm>
            <a:prstGeom prst="donut">
              <a:avLst>
                <a:gd name="adj" fmla="val 25000"/>
              </a:avLst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626" name="図形 4317"/>
            <p:cNvSpPr/>
            <p:nvPr/>
          </p:nvSpPr>
          <p:spPr>
            <a:xfrm>
              <a:off x="2631441" y="6660718"/>
              <a:ext cx="208945" cy="208944"/>
            </a:xfrm>
            <a:prstGeom prst="donut">
              <a:avLst>
                <a:gd name="adj" fmla="val 25000"/>
              </a:avLst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627" name="図形 4318"/>
            <p:cNvSpPr/>
            <p:nvPr/>
          </p:nvSpPr>
          <p:spPr>
            <a:xfrm>
              <a:off x="2893250" y="6660718"/>
              <a:ext cx="208945" cy="208944"/>
            </a:xfrm>
            <a:prstGeom prst="donut">
              <a:avLst>
                <a:gd name="adj" fmla="val 25000"/>
              </a:avLst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628" name="グループ 4319"/>
            <p:cNvGrpSpPr/>
            <p:nvPr/>
          </p:nvGrpSpPr>
          <p:grpSpPr>
            <a:xfrm>
              <a:off x="1433472" y="7122547"/>
              <a:ext cx="1226874" cy="132484"/>
              <a:chOff x="6024960" y="524333"/>
              <a:chExt cx="1226874" cy="132484"/>
            </a:xfrm>
          </p:grpSpPr>
          <p:sp>
            <p:nvSpPr>
              <p:cNvPr id="2629" name="図形 4267"/>
              <p:cNvSpPr/>
              <p:nvPr/>
            </p:nvSpPr>
            <p:spPr>
              <a:xfrm>
                <a:off x="602496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30" name="図形 4268"/>
              <p:cNvSpPr/>
              <p:nvPr/>
            </p:nvSpPr>
            <p:spPr>
              <a:xfrm>
                <a:off x="6207358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31" name="図形 4269"/>
              <p:cNvSpPr/>
              <p:nvPr/>
            </p:nvSpPr>
            <p:spPr>
              <a:xfrm>
                <a:off x="6389756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32" name="図形 4270"/>
              <p:cNvSpPr/>
              <p:nvPr/>
            </p:nvSpPr>
            <p:spPr>
              <a:xfrm>
                <a:off x="6572155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33" name="図形 4271"/>
              <p:cNvSpPr/>
              <p:nvPr/>
            </p:nvSpPr>
            <p:spPr>
              <a:xfrm>
                <a:off x="6754553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34" name="図形 4272"/>
              <p:cNvSpPr/>
              <p:nvPr/>
            </p:nvSpPr>
            <p:spPr>
              <a:xfrm>
                <a:off x="6936952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35" name="図形 4273"/>
              <p:cNvSpPr/>
              <p:nvPr/>
            </p:nvSpPr>
            <p:spPr>
              <a:xfrm>
                <a:off x="711935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636" name="グループ 4327"/>
            <p:cNvGrpSpPr/>
            <p:nvPr/>
          </p:nvGrpSpPr>
          <p:grpSpPr>
            <a:xfrm>
              <a:off x="3163347" y="7092930"/>
              <a:ext cx="334337" cy="156281"/>
              <a:chOff x="494082" y="6781164"/>
              <a:chExt cx="334337" cy="156281"/>
            </a:xfrm>
          </p:grpSpPr>
          <p:sp>
            <p:nvSpPr>
              <p:cNvPr id="2637" name="四角形 4276"/>
              <p:cNvSpPr/>
              <p:nvPr/>
            </p:nvSpPr>
            <p:spPr>
              <a:xfrm>
                <a:off x="494082" y="6781164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38" name="四角形 4277"/>
              <p:cNvSpPr/>
              <p:nvPr/>
            </p:nvSpPr>
            <p:spPr>
              <a:xfrm>
                <a:off x="688147" y="6781164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639" name="グループ 4338"/>
            <p:cNvGrpSpPr/>
            <p:nvPr/>
          </p:nvGrpSpPr>
          <p:grpSpPr>
            <a:xfrm>
              <a:off x="3612369" y="7122547"/>
              <a:ext cx="679679" cy="132484"/>
              <a:chOff x="3612369" y="7122547"/>
              <a:chExt cx="679679" cy="132484"/>
            </a:xfrm>
          </p:grpSpPr>
          <p:sp>
            <p:nvSpPr>
              <p:cNvPr id="2640" name="図形 4267"/>
              <p:cNvSpPr/>
              <p:nvPr/>
            </p:nvSpPr>
            <p:spPr>
              <a:xfrm>
                <a:off x="3612369" y="7122547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41" name="図形 4268"/>
              <p:cNvSpPr/>
              <p:nvPr/>
            </p:nvSpPr>
            <p:spPr>
              <a:xfrm>
                <a:off x="3794767" y="7122547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42" name="図形 4269"/>
              <p:cNvSpPr/>
              <p:nvPr/>
            </p:nvSpPr>
            <p:spPr>
              <a:xfrm>
                <a:off x="3977165" y="7122547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43" name="図形 4270"/>
              <p:cNvSpPr/>
              <p:nvPr/>
            </p:nvSpPr>
            <p:spPr>
              <a:xfrm>
                <a:off x="4159564" y="7122547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644" name="グループ 4340"/>
            <p:cNvGrpSpPr/>
            <p:nvPr/>
          </p:nvGrpSpPr>
          <p:grpSpPr>
            <a:xfrm>
              <a:off x="1433472" y="7517132"/>
              <a:ext cx="1226874" cy="132484"/>
              <a:chOff x="6024960" y="524333"/>
              <a:chExt cx="1226874" cy="132484"/>
            </a:xfrm>
          </p:grpSpPr>
          <p:sp>
            <p:nvSpPr>
              <p:cNvPr id="2645" name="図形 4267"/>
              <p:cNvSpPr/>
              <p:nvPr/>
            </p:nvSpPr>
            <p:spPr>
              <a:xfrm>
                <a:off x="602496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46" name="図形 4268"/>
              <p:cNvSpPr/>
              <p:nvPr/>
            </p:nvSpPr>
            <p:spPr>
              <a:xfrm>
                <a:off x="6207358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47" name="図形 4269"/>
              <p:cNvSpPr/>
              <p:nvPr/>
            </p:nvSpPr>
            <p:spPr>
              <a:xfrm>
                <a:off x="6389756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48" name="図形 4270"/>
              <p:cNvSpPr/>
              <p:nvPr/>
            </p:nvSpPr>
            <p:spPr>
              <a:xfrm>
                <a:off x="6572155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49" name="図形 4271"/>
              <p:cNvSpPr/>
              <p:nvPr/>
            </p:nvSpPr>
            <p:spPr>
              <a:xfrm>
                <a:off x="6754553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50" name="図形 4272"/>
              <p:cNvSpPr/>
              <p:nvPr/>
            </p:nvSpPr>
            <p:spPr>
              <a:xfrm>
                <a:off x="6936952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51" name="図形 4273"/>
              <p:cNvSpPr/>
              <p:nvPr/>
            </p:nvSpPr>
            <p:spPr>
              <a:xfrm>
                <a:off x="711935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652" name="グループ 4348"/>
            <p:cNvGrpSpPr/>
            <p:nvPr/>
          </p:nvGrpSpPr>
          <p:grpSpPr>
            <a:xfrm>
              <a:off x="2713665" y="7517132"/>
              <a:ext cx="1226874" cy="132484"/>
              <a:chOff x="6024960" y="524333"/>
              <a:chExt cx="1226874" cy="132484"/>
            </a:xfrm>
          </p:grpSpPr>
          <p:sp>
            <p:nvSpPr>
              <p:cNvPr id="2653" name="図形 4267"/>
              <p:cNvSpPr/>
              <p:nvPr/>
            </p:nvSpPr>
            <p:spPr>
              <a:xfrm>
                <a:off x="602496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54" name="図形 4268"/>
              <p:cNvSpPr/>
              <p:nvPr/>
            </p:nvSpPr>
            <p:spPr>
              <a:xfrm>
                <a:off x="6207358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55" name="図形 4269"/>
              <p:cNvSpPr/>
              <p:nvPr/>
            </p:nvSpPr>
            <p:spPr>
              <a:xfrm>
                <a:off x="6389756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56" name="図形 4270"/>
              <p:cNvSpPr/>
              <p:nvPr/>
            </p:nvSpPr>
            <p:spPr>
              <a:xfrm>
                <a:off x="6572155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57" name="図形 4271"/>
              <p:cNvSpPr/>
              <p:nvPr/>
            </p:nvSpPr>
            <p:spPr>
              <a:xfrm>
                <a:off x="6754553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58" name="図形 4272"/>
              <p:cNvSpPr/>
              <p:nvPr/>
            </p:nvSpPr>
            <p:spPr>
              <a:xfrm>
                <a:off x="6936952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59" name="図形 4273"/>
              <p:cNvSpPr/>
              <p:nvPr/>
            </p:nvSpPr>
            <p:spPr>
              <a:xfrm>
                <a:off x="711935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660" name="四角形 4356"/>
            <p:cNvSpPr/>
            <p:nvPr/>
          </p:nvSpPr>
          <p:spPr>
            <a:xfrm>
              <a:off x="2825185" y="6048194"/>
              <a:ext cx="203362" cy="226572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661" name="四角形 4357"/>
            <p:cNvSpPr/>
            <p:nvPr/>
          </p:nvSpPr>
          <p:spPr>
            <a:xfrm>
              <a:off x="3170072" y="6048194"/>
              <a:ext cx="203362" cy="226572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662" name="四角形 4358"/>
            <p:cNvSpPr/>
            <p:nvPr/>
          </p:nvSpPr>
          <p:spPr>
            <a:xfrm>
              <a:off x="3859845" y="6048194"/>
              <a:ext cx="203362" cy="226572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663" name="四角形 4359"/>
            <p:cNvSpPr/>
            <p:nvPr/>
          </p:nvSpPr>
          <p:spPr>
            <a:xfrm>
              <a:off x="4204732" y="6048194"/>
              <a:ext cx="203362" cy="226572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664" name="四角形 4360"/>
            <p:cNvSpPr/>
            <p:nvPr/>
          </p:nvSpPr>
          <p:spPr>
            <a:xfrm>
              <a:off x="3514959" y="6048194"/>
              <a:ext cx="203362" cy="226572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665" name="グループ 4361"/>
            <p:cNvGrpSpPr/>
            <p:nvPr/>
          </p:nvGrpSpPr>
          <p:grpSpPr>
            <a:xfrm>
              <a:off x="5829980" y="6095238"/>
              <a:ext cx="1226874" cy="132484"/>
              <a:chOff x="6024960" y="524333"/>
              <a:chExt cx="1226874" cy="132484"/>
            </a:xfrm>
          </p:grpSpPr>
          <p:sp>
            <p:nvSpPr>
              <p:cNvPr id="2666" name="図形 4267"/>
              <p:cNvSpPr/>
              <p:nvPr/>
            </p:nvSpPr>
            <p:spPr>
              <a:xfrm>
                <a:off x="602496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67" name="図形 4268"/>
              <p:cNvSpPr/>
              <p:nvPr/>
            </p:nvSpPr>
            <p:spPr>
              <a:xfrm>
                <a:off x="6207358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68" name="図形 4269"/>
              <p:cNvSpPr/>
              <p:nvPr/>
            </p:nvSpPr>
            <p:spPr>
              <a:xfrm>
                <a:off x="6389756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69" name="図形 4270"/>
              <p:cNvSpPr/>
              <p:nvPr/>
            </p:nvSpPr>
            <p:spPr>
              <a:xfrm>
                <a:off x="6572155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70" name="図形 4271"/>
              <p:cNvSpPr/>
              <p:nvPr/>
            </p:nvSpPr>
            <p:spPr>
              <a:xfrm>
                <a:off x="6754553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71" name="図形 4272"/>
              <p:cNvSpPr/>
              <p:nvPr/>
            </p:nvSpPr>
            <p:spPr>
              <a:xfrm>
                <a:off x="6936952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72" name="図形 4273"/>
              <p:cNvSpPr/>
              <p:nvPr/>
            </p:nvSpPr>
            <p:spPr>
              <a:xfrm>
                <a:off x="711935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673" name="グループ 4369"/>
            <p:cNvGrpSpPr/>
            <p:nvPr/>
          </p:nvGrpSpPr>
          <p:grpSpPr>
            <a:xfrm>
              <a:off x="516423" y="6113131"/>
              <a:ext cx="757915" cy="156281"/>
              <a:chOff x="494082" y="7164319"/>
              <a:chExt cx="757915" cy="156281"/>
            </a:xfrm>
          </p:grpSpPr>
          <p:sp>
            <p:nvSpPr>
              <p:cNvPr id="2674" name="四角形 4278"/>
              <p:cNvSpPr/>
              <p:nvPr/>
            </p:nvSpPr>
            <p:spPr>
              <a:xfrm>
                <a:off x="494082" y="7164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75" name="四角形 4279"/>
              <p:cNvSpPr/>
              <p:nvPr/>
            </p:nvSpPr>
            <p:spPr>
              <a:xfrm>
                <a:off x="688147" y="7164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76" name="四角形 4280"/>
              <p:cNvSpPr/>
              <p:nvPr/>
            </p:nvSpPr>
            <p:spPr>
              <a:xfrm>
                <a:off x="917660" y="7164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77" name="四角形 4281"/>
              <p:cNvSpPr/>
              <p:nvPr/>
            </p:nvSpPr>
            <p:spPr>
              <a:xfrm>
                <a:off x="1111725" y="7164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678" name="図形 4375"/>
            <p:cNvSpPr/>
            <p:nvPr/>
          </p:nvSpPr>
          <p:spPr>
            <a:xfrm>
              <a:off x="3747281" y="8055507"/>
              <a:ext cx="208945" cy="208944"/>
            </a:xfrm>
            <a:prstGeom prst="donut">
              <a:avLst>
                <a:gd name="adj" fmla="val 25000"/>
              </a:avLst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679" name="図形 4376"/>
            <p:cNvSpPr/>
            <p:nvPr/>
          </p:nvSpPr>
          <p:spPr>
            <a:xfrm>
              <a:off x="4005246" y="8055507"/>
              <a:ext cx="208945" cy="208944"/>
            </a:xfrm>
            <a:prstGeom prst="donut">
              <a:avLst>
                <a:gd name="adj" fmla="val 25000"/>
              </a:avLst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680" name="図形 4377"/>
            <p:cNvSpPr/>
            <p:nvPr/>
          </p:nvSpPr>
          <p:spPr>
            <a:xfrm>
              <a:off x="4267055" y="8055507"/>
              <a:ext cx="208945" cy="208944"/>
            </a:xfrm>
            <a:prstGeom prst="donut">
              <a:avLst>
                <a:gd name="adj" fmla="val 25000"/>
              </a:avLst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681" name="グループ 4378"/>
            <p:cNvGrpSpPr/>
            <p:nvPr/>
          </p:nvGrpSpPr>
          <p:grpSpPr>
            <a:xfrm>
              <a:off x="2512867" y="8072218"/>
              <a:ext cx="757915" cy="156281"/>
              <a:chOff x="646482" y="7316719"/>
              <a:chExt cx="757915" cy="156281"/>
            </a:xfrm>
          </p:grpSpPr>
          <p:sp>
            <p:nvSpPr>
              <p:cNvPr id="2682" name="四角形 4285"/>
              <p:cNvSpPr/>
              <p:nvPr/>
            </p:nvSpPr>
            <p:spPr>
              <a:xfrm>
                <a:off x="646482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83" name="四角形 4286"/>
              <p:cNvSpPr/>
              <p:nvPr/>
            </p:nvSpPr>
            <p:spPr>
              <a:xfrm>
                <a:off x="840547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84" name="四角形 4287"/>
              <p:cNvSpPr/>
              <p:nvPr/>
            </p:nvSpPr>
            <p:spPr>
              <a:xfrm>
                <a:off x="1070060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85" name="四角形 4288"/>
              <p:cNvSpPr/>
              <p:nvPr/>
            </p:nvSpPr>
            <p:spPr>
              <a:xfrm>
                <a:off x="1264125" y="73167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686" name="グループ 4383"/>
            <p:cNvGrpSpPr/>
            <p:nvPr/>
          </p:nvGrpSpPr>
          <p:grpSpPr>
            <a:xfrm>
              <a:off x="1433472" y="9348116"/>
              <a:ext cx="1226874" cy="132484"/>
              <a:chOff x="6024960" y="524333"/>
              <a:chExt cx="1226874" cy="132484"/>
            </a:xfrm>
          </p:grpSpPr>
          <p:sp>
            <p:nvSpPr>
              <p:cNvPr id="2687" name="図形 4267"/>
              <p:cNvSpPr/>
              <p:nvPr/>
            </p:nvSpPr>
            <p:spPr>
              <a:xfrm>
                <a:off x="602496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88" name="図形 4268"/>
              <p:cNvSpPr/>
              <p:nvPr/>
            </p:nvSpPr>
            <p:spPr>
              <a:xfrm>
                <a:off x="6207358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89" name="図形 4269"/>
              <p:cNvSpPr/>
              <p:nvPr/>
            </p:nvSpPr>
            <p:spPr>
              <a:xfrm>
                <a:off x="6389756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90" name="図形 4270"/>
              <p:cNvSpPr/>
              <p:nvPr/>
            </p:nvSpPr>
            <p:spPr>
              <a:xfrm>
                <a:off x="6572155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91" name="図形 4271"/>
              <p:cNvSpPr/>
              <p:nvPr/>
            </p:nvSpPr>
            <p:spPr>
              <a:xfrm>
                <a:off x="6754553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92" name="図形 4272"/>
              <p:cNvSpPr/>
              <p:nvPr/>
            </p:nvSpPr>
            <p:spPr>
              <a:xfrm>
                <a:off x="6936952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93" name="図形 4273"/>
              <p:cNvSpPr/>
              <p:nvPr/>
            </p:nvSpPr>
            <p:spPr>
              <a:xfrm>
                <a:off x="711935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694" name="グループ 4391"/>
            <p:cNvGrpSpPr/>
            <p:nvPr/>
          </p:nvGrpSpPr>
          <p:grpSpPr>
            <a:xfrm>
              <a:off x="2772000" y="9348116"/>
              <a:ext cx="1226874" cy="132484"/>
              <a:chOff x="6024960" y="524333"/>
              <a:chExt cx="1226874" cy="132484"/>
            </a:xfrm>
          </p:grpSpPr>
          <p:sp>
            <p:nvSpPr>
              <p:cNvPr id="2695" name="図形 4267"/>
              <p:cNvSpPr/>
              <p:nvPr/>
            </p:nvSpPr>
            <p:spPr>
              <a:xfrm>
                <a:off x="602496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96" name="図形 4268"/>
              <p:cNvSpPr/>
              <p:nvPr/>
            </p:nvSpPr>
            <p:spPr>
              <a:xfrm>
                <a:off x="6207358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97" name="図形 4269"/>
              <p:cNvSpPr/>
              <p:nvPr/>
            </p:nvSpPr>
            <p:spPr>
              <a:xfrm>
                <a:off x="6389756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98" name="図形 4270"/>
              <p:cNvSpPr/>
              <p:nvPr/>
            </p:nvSpPr>
            <p:spPr>
              <a:xfrm>
                <a:off x="6572155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699" name="図形 4271"/>
              <p:cNvSpPr/>
              <p:nvPr/>
            </p:nvSpPr>
            <p:spPr>
              <a:xfrm>
                <a:off x="6754553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00" name="図形 4272"/>
              <p:cNvSpPr/>
              <p:nvPr/>
            </p:nvSpPr>
            <p:spPr>
              <a:xfrm>
                <a:off x="6936952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01" name="図形 4273"/>
              <p:cNvSpPr/>
              <p:nvPr/>
            </p:nvSpPr>
            <p:spPr>
              <a:xfrm>
                <a:off x="711935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702" name="グループ 4399"/>
            <p:cNvGrpSpPr/>
            <p:nvPr/>
          </p:nvGrpSpPr>
          <p:grpSpPr>
            <a:xfrm>
              <a:off x="1433472" y="8928194"/>
              <a:ext cx="1226874" cy="132484"/>
              <a:chOff x="6024960" y="524333"/>
              <a:chExt cx="1226874" cy="132484"/>
            </a:xfrm>
          </p:grpSpPr>
          <p:sp>
            <p:nvSpPr>
              <p:cNvPr id="2703" name="図形 4267"/>
              <p:cNvSpPr/>
              <p:nvPr/>
            </p:nvSpPr>
            <p:spPr>
              <a:xfrm>
                <a:off x="602496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04" name="図形 4268"/>
              <p:cNvSpPr/>
              <p:nvPr/>
            </p:nvSpPr>
            <p:spPr>
              <a:xfrm>
                <a:off x="6207358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05" name="図形 4269"/>
              <p:cNvSpPr/>
              <p:nvPr/>
            </p:nvSpPr>
            <p:spPr>
              <a:xfrm>
                <a:off x="6389756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06" name="図形 4270"/>
              <p:cNvSpPr/>
              <p:nvPr/>
            </p:nvSpPr>
            <p:spPr>
              <a:xfrm>
                <a:off x="6572155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07" name="図形 4271"/>
              <p:cNvSpPr/>
              <p:nvPr/>
            </p:nvSpPr>
            <p:spPr>
              <a:xfrm>
                <a:off x="6754553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08" name="図形 4272"/>
              <p:cNvSpPr/>
              <p:nvPr/>
            </p:nvSpPr>
            <p:spPr>
              <a:xfrm>
                <a:off x="6936952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09" name="図形 4273"/>
              <p:cNvSpPr/>
              <p:nvPr/>
            </p:nvSpPr>
            <p:spPr>
              <a:xfrm>
                <a:off x="711935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710" name="図形 4407"/>
            <p:cNvSpPr/>
            <p:nvPr/>
          </p:nvSpPr>
          <p:spPr>
            <a:xfrm>
              <a:off x="1458469" y="7927001"/>
              <a:ext cx="208945" cy="208944"/>
            </a:xfrm>
            <a:prstGeom prst="donut">
              <a:avLst>
                <a:gd name="adj" fmla="val 25000"/>
              </a:avLst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11" name="図形 4408"/>
            <p:cNvSpPr/>
            <p:nvPr/>
          </p:nvSpPr>
          <p:spPr>
            <a:xfrm>
              <a:off x="1716434" y="7927001"/>
              <a:ext cx="208945" cy="208944"/>
            </a:xfrm>
            <a:prstGeom prst="donut">
              <a:avLst>
                <a:gd name="adj" fmla="val 25000"/>
              </a:avLst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712" name="グループ 4409"/>
            <p:cNvGrpSpPr/>
            <p:nvPr/>
          </p:nvGrpSpPr>
          <p:grpSpPr>
            <a:xfrm>
              <a:off x="498288" y="8639811"/>
              <a:ext cx="1226874" cy="132484"/>
              <a:chOff x="6024960" y="524333"/>
              <a:chExt cx="1226874" cy="132484"/>
            </a:xfrm>
          </p:grpSpPr>
          <p:sp>
            <p:nvSpPr>
              <p:cNvPr id="2713" name="図形 4267"/>
              <p:cNvSpPr/>
              <p:nvPr/>
            </p:nvSpPr>
            <p:spPr>
              <a:xfrm>
                <a:off x="602496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14" name="図形 4268"/>
              <p:cNvSpPr/>
              <p:nvPr/>
            </p:nvSpPr>
            <p:spPr>
              <a:xfrm>
                <a:off x="6207358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15" name="図形 4269"/>
              <p:cNvSpPr/>
              <p:nvPr/>
            </p:nvSpPr>
            <p:spPr>
              <a:xfrm>
                <a:off x="6389756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16" name="図形 4270"/>
              <p:cNvSpPr/>
              <p:nvPr/>
            </p:nvSpPr>
            <p:spPr>
              <a:xfrm>
                <a:off x="6572155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17" name="図形 4271"/>
              <p:cNvSpPr/>
              <p:nvPr/>
            </p:nvSpPr>
            <p:spPr>
              <a:xfrm>
                <a:off x="6754553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18" name="図形 4272"/>
              <p:cNvSpPr/>
              <p:nvPr/>
            </p:nvSpPr>
            <p:spPr>
              <a:xfrm>
                <a:off x="6936952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19" name="図形 4273"/>
              <p:cNvSpPr/>
              <p:nvPr/>
            </p:nvSpPr>
            <p:spPr>
              <a:xfrm>
                <a:off x="711935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720" name="グループ 4417"/>
            <p:cNvGrpSpPr/>
            <p:nvPr/>
          </p:nvGrpSpPr>
          <p:grpSpPr>
            <a:xfrm>
              <a:off x="3079539" y="8624069"/>
              <a:ext cx="1226874" cy="132484"/>
              <a:chOff x="6024960" y="524333"/>
              <a:chExt cx="1226874" cy="132484"/>
            </a:xfrm>
          </p:grpSpPr>
          <p:sp>
            <p:nvSpPr>
              <p:cNvPr id="2721" name="図形 4267"/>
              <p:cNvSpPr/>
              <p:nvPr/>
            </p:nvSpPr>
            <p:spPr>
              <a:xfrm>
                <a:off x="602496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22" name="図形 4268"/>
              <p:cNvSpPr/>
              <p:nvPr/>
            </p:nvSpPr>
            <p:spPr>
              <a:xfrm>
                <a:off x="6207358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23" name="図形 4269"/>
              <p:cNvSpPr/>
              <p:nvPr/>
            </p:nvSpPr>
            <p:spPr>
              <a:xfrm>
                <a:off x="6389756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24" name="図形 4270"/>
              <p:cNvSpPr/>
              <p:nvPr/>
            </p:nvSpPr>
            <p:spPr>
              <a:xfrm>
                <a:off x="6572155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25" name="図形 4271"/>
              <p:cNvSpPr/>
              <p:nvPr/>
            </p:nvSpPr>
            <p:spPr>
              <a:xfrm>
                <a:off x="6754553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26" name="図形 4272"/>
              <p:cNvSpPr/>
              <p:nvPr/>
            </p:nvSpPr>
            <p:spPr>
              <a:xfrm>
                <a:off x="6936952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27" name="図形 4273"/>
              <p:cNvSpPr/>
              <p:nvPr/>
            </p:nvSpPr>
            <p:spPr>
              <a:xfrm>
                <a:off x="711935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728" name="グループ 4426"/>
            <p:cNvGrpSpPr/>
            <p:nvPr/>
          </p:nvGrpSpPr>
          <p:grpSpPr>
            <a:xfrm>
              <a:off x="1980000" y="9654002"/>
              <a:ext cx="1226874" cy="132484"/>
              <a:chOff x="6024960" y="524333"/>
              <a:chExt cx="1226874" cy="132484"/>
            </a:xfrm>
          </p:grpSpPr>
          <p:sp>
            <p:nvSpPr>
              <p:cNvPr id="2729" name="図形 4267"/>
              <p:cNvSpPr/>
              <p:nvPr/>
            </p:nvSpPr>
            <p:spPr>
              <a:xfrm>
                <a:off x="602496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30" name="図形 4268"/>
              <p:cNvSpPr/>
              <p:nvPr/>
            </p:nvSpPr>
            <p:spPr>
              <a:xfrm>
                <a:off x="6207358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31" name="図形 4269"/>
              <p:cNvSpPr/>
              <p:nvPr/>
            </p:nvSpPr>
            <p:spPr>
              <a:xfrm>
                <a:off x="6389756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32" name="図形 4270"/>
              <p:cNvSpPr/>
              <p:nvPr/>
            </p:nvSpPr>
            <p:spPr>
              <a:xfrm>
                <a:off x="6572155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33" name="図形 4271"/>
              <p:cNvSpPr/>
              <p:nvPr/>
            </p:nvSpPr>
            <p:spPr>
              <a:xfrm>
                <a:off x="6754553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34" name="図形 4272"/>
              <p:cNvSpPr/>
              <p:nvPr/>
            </p:nvSpPr>
            <p:spPr>
              <a:xfrm>
                <a:off x="6936952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35" name="図形 4273"/>
              <p:cNvSpPr/>
              <p:nvPr/>
            </p:nvSpPr>
            <p:spPr>
              <a:xfrm>
                <a:off x="7119350" y="524333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sp>
        <p:nvSpPr>
          <p:cNvPr id="2736" name="図形 4117"/>
          <p:cNvSpPr/>
          <p:nvPr/>
        </p:nvSpPr>
        <p:spPr>
          <a:xfrm>
            <a:off x="3861000" y="2906306"/>
            <a:ext cx="750694" cy="750694"/>
          </a:xfrm>
          <a:prstGeom prst="mathMultiply">
            <a:avLst>
              <a:gd name="adj1" fmla="val 12583"/>
            </a:avLst>
          </a:prstGeom>
          <a:solidFill>
            <a:srgbClr val="566F9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grpSp>
        <p:nvGrpSpPr>
          <p:cNvPr id="2737" name="グループ 4161"/>
          <p:cNvGrpSpPr/>
          <p:nvPr/>
        </p:nvGrpSpPr>
        <p:grpSpPr>
          <a:xfrm>
            <a:off x="2393925" y="6146535"/>
            <a:ext cx="572681" cy="810281"/>
            <a:chOff x="5115499" y="7152634"/>
            <a:chExt cx="1376064" cy="1946978"/>
          </a:xfrm>
        </p:grpSpPr>
        <p:grpSp>
          <p:nvGrpSpPr>
            <p:cNvPr id="2738" name="グループ 3332"/>
            <p:cNvGrpSpPr/>
            <p:nvPr/>
          </p:nvGrpSpPr>
          <p:grpSpPr>
            <a:xfrm>
              <a:off x="5115499" y="7152634"/>
              <a:ext cx="1376064" cy="1946978"/>
              <a:chOff x="1035" y="186"/>
              <a:chExt cx="359" cy="507"/>
            </a:xfrm>
          </p:grpSpPr>
          <p:grpSp>
            <p:nvGrpSpPr>
              <p:cNvPr id="2739" name="グループ 23896"/>
              <p:cNvGrpSpPr/>
              <p:nvPr/>
            </p:nvGrpSpPr>
            <p:grpSpPr>
              <a:xfrm>
                <a:off x="1048" y="405"/>
                <a:ext cx="248" cy="248"/>
                <a:chOff x="1120" y="431"/>
                <a:chExt cx="248" cy="248"/>
              </a:xfrm>
            </p:grpSpPr>
            <p:sp>
              <p:nvSpPr>
                <p:cNvPr id="2740" name="楕円 23891"/>
                <p:cNvSpPr/>
                <p:nvPr/>
              </p:nvSpPr>
              <p:spPr>
                <a:xfrm>
                  <a:off x="1137" y="442"/>
                  <a:ext cx="215" cy="225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741" name="図形 23892"/>
                <p:cNvSpPr/>
                <p:nvPr/>
              </p:nvSpPr>
              <p:spPr>
                <a:xfrm>
                  <a:off x="1141" y="450"/>
                  <a:ext cx="201" cy="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3865" y="0"/>
                      </a:moveTo>
                      <a:lnTo>
                        <a:pt x="12406" y="8287"/>
                      </a:lnTo>
                      <a:lnTo>
                        <a:pt x="20140" y="4619"/>
                      </a:lnTo>
                      <a:lnTo>
                        <a:pt x="21600" y="6656"/>
                      </a:lnTo>
                      <a:lnTo>
                        <a:pt x="12989" y="10868"/>
                      </a:lnTo>
                      <a:lnTo>
                        <a:pt x="19264" y="17116"/>
                      </a:lnTo>
                      <a:lnTo>
                        <a:pt x="17513" y="19290"/>
                      </a:lnTo>
                      <a:lnTo>
                        <a:pt x="11968" y="13178"/>
                      </a:lnTo>
                      <a:lnTo>
                        <a:pt x="11384" y="21600"/>
                      </a:lnTo>
                      <a:lnTo>
                        <a:pt x="7882" y="21192"/>
                      </a:lnTo>
                      <a:lnTo>
                        <a:pt x="9924" y="12091"/>
                      </a:lnTo>
                      <a:lnTo>
                        <a:pt x="1168" y="16166"/>
                      </a:lnTo>
                      <a:lnTo>
                        <a:pt x="0" y="13312"/>
                      </a:lnTo>
                      <a:lnTo>
                        <a:pt x="8757" y="9781"/>
                      </a:lnTo>
                      <a:lnTo>
                        <a:pt x="730" y="4211"/>
                      </a:lnTo>
                      <a:lnTo>
                        <a:pt x="3795" y="2174"/>
                      </a:lnTo>
                      <a:lnTo>
                        <a:pt x="10362" y="8015"/>
                      </a:lnTo>
                      <a:lnTo>
                        <a:pt x="11092" y="0"/>
                      </a:lnTo>
                      <a:lnTo>
                        <a:pt x="13865" y="0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6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742" name="図形 23886"/>
                <p:cNvSpPr/>
                <p:nvPr/>
              </p:nvSpPr>
              <p:spPr>
                <a:xfrm>
                  <a:off x="1120" y="431"/>
                  <a:ext cx="248" cy="248"/>
                </a:xfrm>
                <a:prstGeom prst="donut">
                  <a:avLst>
                    <a:gd name="adj" fmla="val 9829"/>
                  </a:avLst>
                </a:prstGeom>
                <a:solidFill>
                  <a:sysClr val="windowText" lastClr="000000">
                    <a:lumMod val="66000"/>
                    <a:lumOff val="34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743" name="楕円 23893"/>
                <p:cNvSpPr/>
                <p:nvPr/>
              </p:nvSpPr>
              <p:spPr>
                <a:xfrm>
                  <a:off x="1216" y="528"/>
                  <a:ext cx="57" cy="57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2744" name="楕円 23908"/>
              <p:cNvSpPr/>
              <p:nvPr/>
            </p:nvSpPr>
            <p:spPr>
              <a:xfrm>
                <a:off x="1035" y="593"/>
                <a:ext cx="53" cy="53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45" name="図形 23910"/>
              <p:cNvSpPr/>
              <p:nvPr/>
            </p:nvSpPr>
            <p:spPr>
              <a:xfrm>
                <a:off x="1051" y="584"/>
                <a:ext cx="55" cy="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688" y="21600"/>
                    </a:moveTo>
                    <a:lnTo>
                      <a:pt x="21600" y="1310"/>
                    </a:lnTo>
                    <a:lnTo>
                      <a:pt x="15805" y="0"/>
                    </a:lnTo>
                    <a:lnTo>
                      <a:pt x="0" y="18981"/>
                    </a:lnTo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46" name="図形 23904"/>
              <p:cNvSpPr/>
              <p:nvPr/>
            </p:nvSpPr>
            <p:spPr>
              <a:xfrm>
                <a:off x="1227" y="272"/>
                <a:ext cx="58" cy="2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4113"/>
                    </a:moveTo>
                    <a:cubicBezTo>
                      <a:pt x="2511" y="10285"/>
                      <a:pt x="2512" y="15428"/>
                      <a:pt x="1005" y="21600"/>
                    </a:cubicBezTo>
                    <a:lnTo>
                      <a:pt x="21600" y="21600"/>
                    </a:lnTo>
                    <a:lnTo>
                      <a:pt x="21098" y="1029"/>
                    </a:lnTo>
                    <a:cubicBezTo>
                      <a:pt x="16074" y="1"/>
                      <a:pt x="6027" y="-1"/>
                      <a:pt x="1004" y="-1"/>
                    </a:cubicBezTo>
                    <a:lnTo>
                      <a:pt x="0" y="4113"/>
                    </a:lnTo>
                    <a:close/>
                  </a:path>
                </a:pathLst>
              </a:custGeom>
              <a:solidFill>
                <a:sysClr val="windowText" lastClr="000000">
                  <a:lumMod val="66000"/>
                  <a:lumOff val="34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47" name="図形 23902"/>
              <p:cNvSpPr/>
              <p:nvPr/>
            </p:nvSpPr>
            <p:spPr>
              <a:xfrm>
                <a:off x="1212" y="283"/>
                <a:ext cx="148" cy="1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872" y="21600"/>
                    </a:moveTo>
                    <a:lnTo>
                      <a:pt x="16051" y="5541"/>
                    </a:lnTo>
                    <a:lnTo>
                      <a:pt x="21600" y="5541"/>
                    </a:lnTo>
                    <a:lnTo>
                      <a:pt x="21600" y="2529"/>
                    </a:lnTo>
                    <a:lnTo>
                      <a:pt x="16051" y="2697"/>
                    </a:lnTo>
                    <a:cubicBezTo>
                      <a:pt x="15457" y="2697"/>
                      <a:pt x="14862" y="2529"/>
                      <a:pt x="14070" y="2529"/>
                    </a:cubicBezTo>
                    <a:lnTo>
                      <a:pt x="7927" y="1025"/>
                    </a:lnTo>
                    <a:cubicBezTo>
                      <a:pt x="5285" y="690"/>
                      <a:pt x="-396" y="-146"/>
                      <a:pt x="0" y="21"/>
                    </a:cubicBezTo>
                    <a:cubicBezTo>
                      <a:pt x="0" y="523"/>
                      <a:pt x="396" y="2363"/>
                      <a:pt x="396" y="2864"/>
                    </a:cubicBezTo>
                    <a:lnTo>
                      <a:pt x="991" y="14071"/>
                    </a:lnTo>
                    <a:cubicBezTo>
                      <a:pt x="1189" y="14406"/>
                      <a:pt x="1387" y="14908"/>
                      <a:pt x="1585" y="15243"/>
                    </a:cubicBezTo>
                    <a:lnTo>
                      <a:pt x="13872" y="21600"/>
                    </a:lnTo>
                    <a:close/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48" name="図形 23901"/>
              <p:cNvSpPr/>
              <p:nvPr/>
            </p:nvSpPr>
            <p:spPr>
              <a:xfrm>
                <a:off x="1181" y="307"/>
                <a:ext cx="122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320" y="0"/>
                    </a:moveTo>
                    <a:lnTo>
                      <a:pt x="21600" y="1620"/>
                    </a:lnTo>
                    <a:lnTo>
                      <a:pt x="18720" y="17550"/>
                    </a:lnTo>
                    <a:cubicBezTo>
                      <a:pt x="18720" y="17820"/>
                      <a:pt x="18480" y="17955"/>
                      <a:pt x="18480" y="18225"/>
                    </a:cubicBezTo>
                    <a:lnTo>
                      <a:pt x="240" y="21465"/>
                    </a:lnTo>
                    <a:lnTo>
                      <a:pt x="2400" y="945"/>
                    </a:lnTo>
                  </a:path>
                </a:pathLst>
              </a:cu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49" name="図形 23906"/>
              <p:cNvSpPr/>
              <p:nvPr/>
            </p:nvSpPr>
            <p:spPr>
              <a:xfrm>
                <a:off x="1073" y="599"/>
                <a:ext cx="96" cy="6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70" y="0"/>
                    </a:moveTo>
                    <a:lnTo>
                      <a:pt x="270" y="7623"/>
                    </a:lnTo>
                    <a:lnTo>
                      <a:pt x="14580" y="21176"/>
                    </a:lnTo>
                    <a:lnTo>
                      <a:pt x="21600" y="18211"/>
                    </a:lnTo>
                    <a:lnTo>
                      <a:pt x="19980" y="8047"/>
                    </a:lnTo>
                    <a:lnTo>
                      <a:pt x="2160" y="423"/>
                    </a:lnTo>
                  </a:path>
                </a:pathLst>
              </a:custGeom>
              <a:solidFill>
                <a:sysClr val="window" lastClr="FFFFFF">
                  <a:lumMod val="6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50" name="図形 23905"/>
              <p:cNvSpPr/>
              <p:nvPr/>
            </p:nvSpPr>
            <p:spPr>
              <a:xfrm>
                <a:off x="1070" y="585"/>
                <a:ext cx="103" cy="6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828" y="11435"/>
                    </a:moveTo>
                    <a:lnTo>
                      <a:pt x="15247" y="21600"/>
                    </a:lnTo>
                    <a:lnTo>
                      <a:pt x="21600" y="16941"/>
                    </a:lnTo>
                    <a:lnTo>
                      <a:pt x="11943" y="2117"/>
                    </a:lnTo>
                    <a:lnTo>
                      <a:pt x="8640" y="423"/>
                    </a:lnTo>
                    <a:lnTo>
                      <a:pt x="254" y="4235"/>
                    </a:lnTo>
                    <a:lnTo>
                      <a:pt x="4828" y="11435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51" name="楕円 23907"/>
              <p:cNvSpPr/>
              <p:nvPr/>
            </p:nvSpPr>
            <p:spPr>
              <a:xfrm>
                <a:off x="1107" y="640"/>
                <a:ext cx="53" cy="53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52" name="図形 23909"/>
              <p:cNvSpPr/>
              <p:nvPr/>
            </p:nvSpPr>
            <p:spPr>
              <a:xfrm>
                <a:off x="1128" y="628"/>
                <a:ext cx="55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688" y="21600"/>
                    </a:moveTo>
                    <a:lnTo>
                      <a:pt x="21600" y="2469"/>
                    </a:lnTo>
                    <a:lnTo>
                      <a:pt x="12116" y="0"/>
                    </a:lnTo>
                    <a:lnTo>
                      <a:pt x="0" y="19131"/>
                    </a:lnTo>
                  </a:path>
                </a:pathLst>
              </a:cu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53" name="図形 23880"/>
              <p:cNvSpPr/>
              <p:nvPr/>
            </p:nvSpPr>
            <p:spPr>
              <a:xfrm>
                <a:off x="1075" y="283"/>
                <a:ext cx="4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019" y="9544"/>
                    </a:moveTo>
                    <a:cubicBezTo>
                      <a:pt x="22653" y="3013"/>
                      <a:pt x="18965" y="-5525"/>
                      <a:pt x="16331" y="5023"/>
                    </a:cubicBezTo>
                    <a:cubicBezTo>
                      <a:pt x="-2107" y="-5023"/>
                      <a:pt x="-6321" y="17581"/>
                      <a:pt x="11063" y="21097"/>
                    </a:cubicBezTo>
                    <a:lnTo>
                      <a:pt x="20019" y="9544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54" name="図形 23879"/>
              <p:cNvSpPr/>
              <p:nvPr/>
            </p:nvSpPr>
            <p:spPr>
              <a:xfrm>
                <a:off x="1089" y="298"/>
                <a:ext cx="92" cy="8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0"/>
                    </a:moveTo>
                    <a:cubicBezTo>
                      <a:pt x="16836" y="1427"/>
                      <a:pt x="14928" y="7137"/>
                      <a:pt x="11752" y="10706"/>
                    </a:cubicBezTo>
                    <a:cubicBezTo>
                      <a:pt x="11116" y="10706"/>
                      <a:pt x="10482" y="12490"/>
                      <a:pt x="9847" y="11776"/>
                    </a:cubicBezTo>
                    <a:cubicBezTo>
                      <a:pt x="8893" y="7850"/>
                      <a:pt x="7624" y="3925"/>
                      <a:pt x="6352" y="357"/>
                    </a:cubicBezTo>
                    <a:cubicBezTo>
                      <a:pt x="6352" y="2855"/>
                      <a:pt x="1269" y="4336"/>
                      <a:pt x="0" y="6120"/>
                    </a:cubicBezTo>
                    <a:cubicBezTo>
                      <a:pt x="635" y="11940"/>
                      <a:pt x="1906" y="15480"/>
                      <a:pt x="6352" y="19627"/>
                    </a:cubicBezTo>
                    <a:cubicBezTo>
                      <a:pt x="10164" y="24266"/>
                      <a:pt x="16200" y="19627"/>
                      <a:pt x="19376" y="16415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B44F45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55" name="図形 23872"/>
              <p:cNvSpPr/>
              <p:nvPr/>
            </p:nvSpPr>
            <p:spPr>
              <a:xfrm>
                <a:off x="1161" y="286"/>
                <a:ext cx="105" cy="18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709" y="156"/>
                    </a:moveTo>
                    <a:cubicBezTo>
                      <a:pt x="22161" y="6573"/>
                      <a:pt x="22441" y="14400"/>
                      <a:pt x="19916" y="21443"/>
                    </a:cubicBezTo>
                    <a:cubicBezTo>
                      <a:pt x="16550" y="21756"/>
                      <a:pt x="13184" y="21443"/>
                      <a:pt x="10098" y="21600"/>
                    </a:cubicBezTo>
                    <a:cubicBezTo>
                      <a:pt x="7012" y="21443"/>
                      <a:pt x="3927" y="21756"/>
                      <a:pt x="841" y="21443"/>
                    </a:cubicBezTo>
                    <a:cubicBezTo>
                      <a:pt x="280" y="15182"/>
                      <a:pt x="-841" y="8452"/>
                      <a:pt x="1122" y="2347"/>
                    </a:cubicBezTo>
                    <a:lnTo>
                      <a:pt x="15709" y="156"/>
                    </a:lnTo>
                    <a:close/>
                  </a:path>
                </a:pathLst>
              </a:custGeom>
              <a:solidFill>
                <a:srgbClr val="B44F45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56" name="図形 23882"/>
              <p:cNvSpPr/>
              <p:nvPr/>
            </p:nvSpPr>
            <p:spPr>
              <a:xfrm>
                <a:off x="1093" y="429"/>
                <a:ext cx="119" cy="17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325" y="0"/>
                    </a:moveTo>
                    <a:cubicBezTo>
                      <a:pt x="-6982" y="689"/>
                      <a:pt x="1075" y="16424"/>
                      <a:pt x="8493" y="21600"/>
                    </a:cubicBezTo>
                    <a:lnTo>
                      <a:pt x="14676" y="19701"/>
                    </a:lnTo>
                    <a:lnTo>
                      <a:pt x="13192" y="4864"/>
                    </a:lnTo>
                    <a:lnTo>
                      <a:pt x="21600" y="1413"/>
                    </a:lnTo>
                    <a:cubicBezTo>
                      <a:pt x="18138" y="33"/>
                      <a:pt x="16215" y="173"/>
                      <a:pt x="12259" y="173"/>
                    </a:cubicBezTo>
                    <a:lnTo>
                      <a:pt x="10325" y="0"/>
                    </a:lnTo>
                    <a:close/>
                  </a:path>
                </a:pathLst>
              </a:custGeom>
              <a:solidFill>
                <a:srgbClr val="4472C4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57" name="図形 23885"/>
              <p:cNvSpPr/>
              <p:nvPr/>
            </p:nvSpPr>
            <p:spPr>
              <a:xfrm>
                <a:off x="1086" y="579"/>
                <a:ext cx="97" cy="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635"/>
                    </a:moveTo>
                    <a:cubicBezTo>
                      <a:pt x="21600" y="5717"/>
                      <a:pt x="21600" y="10164"/>
                      <a:pt x="21600" y="15247"/>
                    </a:cubicBezTo>
                    <a:cubicBezTo>
                      <a:pt x="20383" y="16517"/>
                      <a:pt x="18557" y="17152"/>
                      <a:pt x="17036" y="17788"/>
                    </a:cubicBezTo>
                    <a:cubicBezTo>
                      <a:pt x="8822" y="28588"/>
                      <a:pt x="-10343" y="14611"/>
                      <a:pt x="7605" y="635"/>
                    </a:cubicBezTo>
                    <a:cubicBezTo>
                      <a:pt x="9430" y="635"/>
                      <a:pt x="11560" y="635"/>
                      <a:pt x="13690" y="635"/>
                    </a:cubicBezTo>
                    <a:lnTo>
                      <a:pt x="21600" y="635"/>
                    </a:lnTo>
                    <a:close/>
                  </a:path>
                </a:pathLst>
              </a:custGeom>
              <a:solidFill>
                <a:srgbClr val="A76E32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58" name="図形 23881"/>
              <p:cNvSpPr/>
              <p:nvPr/>
            </p:nvSpPr>
            <p:spPr>
              <a:xfrm>
                <a:off x="1107" y="433"/>
                <a:ext cx="136" cy="17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168" y="494"/>
                    </a:moveTo>
                    <a:cubicBezTo>
                      <a:pt x="23328" y="6595"/>
                      <a:pt x="18576" y="9728"/>
                      <a:pt x="10800" y="9893"/>
                    </a:cubicBezTo>
                    <a:cubicBezTo>
                      <a:pt x="11448" y="13190"/>
                      <a:pt x="14040" y="16158"/>
                      <a:pt x="13392" y="19621"/>
                    </a:cubicBezTo>
                    <a:cubicBezTo>
                      <a:pt x="10368" y="20445"/>
                      <a:pt x="7560" y="21435"/>
                      <a:pt x="4320" y="21600"/>
                    </a:cubicBezTo>
                    <a:cubicBezTo>
                      <a:pt x="3672" y="19786"/>
                      <a:pt x="2592" y="18137"/>
                      <a:pt x="2592" y="16323"/>
                    </a:cubicBezTo>
                    <a:cubicBezTo>
                      <a:pt x="-5184" y="4781"/>
                      <a:pt x="7344" y="-494"/>
                      <a:pt x="20088" y="164"/>
                    </a:cubicBezTo>
                    <a:close/>
                  </a:path>
                </a:pathLst>
              </a:custGeom>
              <a:solidFill>
                <a:srgbClr val="355EA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59" name="図形 23883"/>
              <p:cNvSpPr/>
              <p:nvPr/>
            </p:nvSpPr>
            <p:spPr>
              <a:xfrm>
                <a:off x="1174" y="450"/>
                <a:ext cx="4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818" y="1270"/>
                    </a:moveTo>
                    <a:cubicBezTo>
                      <a:pt x="0" y="-3176"/>
                      <a:pt x="-4581" y="10164"/>
                      <a:pt x="6545" y="8894"/>
                    </a:cubicBezTo>
                    <a:cubicBezTo>
                      <a:pt x="-5890" y="20329"/>
                      <a:pt x="19636" y="27952"/>
                      <a:pt x="18981" y="13341"/>
                    </a:cubicBezTo>
                    <a:cubicBezTo>
                      <a:pt x="19636" y="12070"/>
                      <a:pt x="19636" y="10800"/>
                      <a:pt x="20945" y="11435"/>
                    </a:cubicBezTo>
                    <a:lnTo>
                      <a:pt x="9818" y="1270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60" name="図形 23913"/>
              <p:cNvSpPr/>
              <p:nvPr/>
            </p:nvSpPr>
            <p:spPr>
              <a:xfrm>
                <a:off x="1175" y="301"/>
                <a:ext cx="59" cy="6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163" y="3811"/>
                    </a:moveTo>
                    <a:lnTo>
                      <a:pt x="4909" y="21600"/>
                    </a:lnTo>
                    <a:lnTo>
                      <a:pt x="490" y="423"/>
                    </a:lnTo>
                    <a:lnTo>
                      <a:pt x="21600" y="2541"/>
                    </a:lnTo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61" name="図形 23878"/>
              <p:cNvSpPr/>
              <p:nvPr/>
            </p:nvSpPr>
            <p:spPr>
              <a:xfrm>
                <a:off x="1192" y="298"/>
                <a:ext cx="71" cy="18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615" y="158"/>
                    </a:moveTo>
                    <a:cubicBezTo>
                      <a:pt x="27415" y="6829"/>
                      <a:pt x="19523" y="16041"/>
                      <a:pt x="7892" y="21441"/>
                    </a:cubicBezTo>
                    <a:cubicBezTo>
                      <a:pt x="4569" y="20964"/>
                      <a:pt x="1661" y="19852"/>
                      <a:pt x="415" y="18741"/>
                    </a:cubicBezTo>
                    <a:cubicBezTo>
                      <a:pt x="5400" y="15564"/>
                      <a:pt x="6230" y="11911"/>
                      <a:pt x="9969" y="8576"/>
                    </a:cubicBezTo>
                    <a:cubicBezTo>
                      <a:pt x="11630" y="5717"/>
                      <a:pt x="12046" y="2858"/>
                      <a:pt x="11630" y="0"/>
                    </a:cubicBezTo>
                  </a:path>
                </a:pathLst>
              </a:custGeom>
              <a:solidFill>
                <a:srgbClr val="B44F45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62" name="楕円 23871"/>
              <p:cNvSpPr/>
              <p:nvPr/>
            </p:nvSpPr>
            <p:spPr>
              <a:xfrm>
                <a:off x="1147" y="190"/>
                <a:ext cx="119" cy="12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2209"/>
                    </a:moveTo>
                    <a:cubicBezTo>
                      <a:pt x="0" y="6244"/>
                      <a:pt x="4264" y="0"/>
                      <a:pt x="10432" y="0"/>
                    </a:cubicBezTo>
                    <a:cubicBezTo>
                      <a:pt x="16600" y="0"/>
                      <a:pt x="21600" y="4835"/>
                      <a:pt x="21600" y="10800"/>
                    </a:cubicBezTo>
                    <a:cubicBezTo>
                      <a:pt x="21600" y="10800"/>
                      <a:pt x="21600" y="10800"/>
                      <a:pt x="21600" y="10800"/>
                    </a:cubicBezTo>
                    <a:cubicBezTo>
                      <a:pt x="21600" y="16765"/>
                      <a:pt x="16600" y="21600"/>
                      <a:pt x="10432" y="21600"/>
                    </a:cubicBezTo>
                    <a:cubicBezTo>
                      <a:pt x="4264" y="21600"/>
                      <a:pt x="0" y="18173"/>
                      <a:pt x="0" y="12209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63" name="図形 23873"/>
              <p:cNvSpPr/>
              <p:nvPr/>
            </p:nvSpPr>
            <p:spPr>
              <a:xfrm>
                <a:off x="1167" y="239"/>
                <a:ext cx="17" cy="2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329" y="1028"/>
                    </a:moveTo>
                    <a:lnTo>
                      <a:pt x="1270" y="20571"/>
                    </a:lnTo>
                    <a:lnTo>
                      <a:pt x="21600" y="21600"/>
                    </a:lnTo>
                    <a:lnTo>
                      <a:pt x="20329" y="1028"/>
                    </a:lnTo>
                    <a:close/>
                  </a:path>
                </a:pathLst>
              </a:cu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64" name="楕円 23874"/>
              <p:cNvSpPr/>
              <p:nvPr/>
            </p:nvSpPr>
            <p:spPr>
              <a:xfrm>
                <a:off x="1162" y="241"/>
                <a:ext cx="10" cy="10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65" name="楕円 23875"/>
              <p:cNvSpPr/>
              <p:nvPr/>
            </p:nvSpPr>
            <p:spPr>
              <a:xfrm>
                <a:off x="1208" y="251"/>
                <a:ext cx="10" cy="10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66" name="楕円 23876"/>
              <p:cNvSpPr/>
              <p:nvPr/>
            </p:nvSpPr>
            <p:spPr>
              <a:xfrm>
                <a:off x="1183" y="280"/>
                <a:ext cx="19" cy="13"/>
              </a:xfrm>
              <a:prstGeom prst="ellipse">
                <a:avLst/>
              </a:prstGeom>
              <a:solidFill>
                <a:srgbClr val="C0524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67" name="図形 23884"/>
              <p:cNvSpPr/>
              <p:nvPr/>
            </p:nvSpPr>
            <p:spPr>
              <a:xfrm>
                <a:off x="1099" y="589"/>
                <a:ext cx="97" cy="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635"/>
                    </a:moveTo>
                    <a:cubicBezTo>
                      <a:pt x="21600" y="5717"/>
                      <a:pt x="21600" y="10164"/>
                      <a:pt x="21600" y="15247"/>
                    </a:cubicBezTo>
                    <a:cubicBezTo>
                      <a:pt x="20383" y="16517"/>
                      <a:pt x="18557" y="17152"/>
                      <a:pt x="17036" y="17788"/>
                    </a:cubicBezTo>
                    <a:cubicBezTo>
                      <a:pt x="8822" y="28588"/>
                      <a:pt x="-10343" y="14611"/>
                      <a:pt x="7605" y="635"/>
                    </a:cubicBezTo>
                    <a:cubicBezTo>
                      <a:pt x="9430" y="635"/>
                      <a:pt x="11560" y="635"/>
                      <a:pt x="13690" y="635"/>
                    </a:cubicBezTo>
                    <a:lnTo>
                      <a:pt x="21600" y="635"/>
                    </a:lnTo>
                    <a:close/>
                  </a:path>
                </a:pathLst>
              </a:custGeom>
              <a:solidFill>
                <a:srgbClr val="C07E39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2768" name="グループ 23894"/>
              <p:cNvGrpSpPr/>
              <p:nvPr/>
            </p:nvGrpSpPr>
            <p:grpSpPr>
              <a:xfrm>
                <a:off x="1120" y="431"/>
                <a:ext cx="258" cy="258"/>
                <a:chOff x="1120" y="431"/>
                <a:chExt cx="248" cy="248"/>
              </a:xfrm>
            </p:grpSpPr>
            <p:sp>
              <p:nvSpPr>
                <p:cNvPr id="2769" name="楕円 23891"/>
                <p:cNvSpPr/>
                <p:nvPr/>
              </p:nvSpPr>
              <p:spPr>
                <a:xfrm>
                  <a:off x="1137" y="442"/>
                  <a:ext cx="215" cy="225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770" name="図形 23892"/>
                <p:cNvSpPr/>
                <p:nvPr/>
              </p:nvSpPr>
              <p:spPr>
                <a:xfrm>
                  <a:off x="1141" y="450"/>
                  <a:ext cx="201" cy="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3865" y="0"/>
                      </a:moveTo>
                      <a:lnTo>
                        <a:pt x="12406" y="8287"/>
                      </a:lnTo>
                      <a:lnTo>
                        <a:pt x="20140" y="4619"/>
                      </a:lnTo>
                      <a:lnTo>
                        <a:pt x="21600" y="6656"/>
                      </a:lnTo>
                      <a:lnTo>
                        <a:pt x="12989" y="10868"/>
                      </a:lnTo>
                      <a:lnTo>
                        <a:pt x="19264" y="17116"/>
                      </a:lnTo>
                      <a:lnTo>
                        <a:pt x="17513" y="19290"/>
                      </a:lnTo>
                      <a:lnTo>
                        <a:pt x="11968" y="13178"/>
                      </a:lnTo>
                      <a:lnTo>
                        <a:pt x="11384" y="21600"/>
                      </a:lnTo>
                      <a:lnTo>
                        <a:pt x="7882" y="21192"/>
                      </a:lnTo>
                      <a:lnTo>
                        <a:pt x="9924" y="12091"/>
                      </a:lnTo>
                      <a:lnTo>
                        <a:pt x="1168" y="16166"/>
                      </a:lnTo>
                      <a:lnTo>
                        <a:pt x="0" y="13312"/>
                      </a:lnTo>
                      <a:lnTo>
                        <a:pt x="8757" y="9781"/>
                      </a:lnTo>
                      <a:lnTo>
                        <a:pt x="730" y="4211"/>
                      </a:lnTo>
                      <a:lnTo>
                        <a:pt x="3795" y="2174"/>
                      </a:lnTo>
                      <a:lnTo>
                        <a:pt x="10362" y="8015"/>
                      </a:lnTo>
                      <a:lnTo>
                        <a:pt x="11092" y="0"/>
                      </a:lnTo>
                      <a:lnTo>
                        <a:pt x="13865" y="0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6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771" name="図形 23886"/>
                <p:cNvSpPr/>
                <p:nvPr/>
              </p:nvSpPr>
              <p:spPr>
                <a:xfrm>
                  <a:off x="1120" y="431"/>
                  <a:ext cx="248" cy="248"/>
                </a:xfrm>
                <a:prstGeom prst="donut">
                  <a:avLst>
                    <a:gd name="adj" fmla="val 9829"/>
                  </a:avLst>
                </a:prstGeom>
                <a:solidFill>
                  <a:sysClr val="windowText" lastClr="000000">
                    <a:lumMod val="65000"/>
                    <a:lumOff val="3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772" name="楕円 23893"/>
                <p:cNvSpPr/>
                <p:nvPr/>
              </p:nvSpPr>
              <p:spPr>
                <a:xfrm>
                  <a:off x="1216" y="528"/>
                  <a:ext cx="57" cy="57"/>
                </a:xfrm>
                <a:prstGeom prst="ellipse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2773" name="図形 23903"/>
              <p:cNvSpPr/>
              <p:nvPr/>
            </p:nvSpPr>
            <p:spPr>
              <a:xfrm>
                <a:off x="1336" y="301"/>
                <a:ext cx="58" cy="2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4113"/>
                    </a:moveTo>
                    <a:cubicBezTo>
                      <a:pt x="2511" y="10285"/>
                      <a:pt x="2512" y="15428"/>
                      <a:pt x="1005" y="21600"/>
                    </a:cubicBezTo>
                    <a:lnTo>
                      <a:pt x="21600" y="21600"/>
                    </a:lnTo>
                    <a:lnTo>
                      <a:pt x="21098" y="1029"/>
                    </a:lnTo>
                    <a:cubicBezTo>
                      <a:pt x="16074" y="1"/>
                      <a:pt x="6027" y="-1"/>
                      <a:pt x="1004" y="-1"/>
                    </a:cubicBezTo>
                    <a:lnTo>
                      <a:pt x="0" y="4113"/>
                    </a:lnTo>
                    <a:close/>
                  </a:path>
                </a:pathLst>
              </a:custGeom>
              <a:solidFill>
                <a:sysClr val="windowText" lastClr="000000">
                  <a:lumMod val="66000"/>
                  <a:lumOff val="34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74" name="図形 23911"/>
              <p:cNvSpPr/>
              <p:nvPr/>
            </p:nvSpPr>
            <p:spPr>
              <a:xfrm>
                <a:off x="1198" y="324"/>
                <a:ext cx="35" cy="11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769" y="780"/>
                    </a:moveTo>
                    <a:cubicBezTo>
                      <a:pt x="24923" y="8067"/>
                      <a:pt x="16615" y="15614"/>
                      <a:pt x="5815" y="21600"/>
                    </a:cubicBezTo>
                    <a:cubicBezTo>
                      <a:pt x="3323" y="21600"/>
                      <a:pt x="1661" y="21079"/>
                      <a:pt x="830" y="20559"/>
                    </a:cubicBezTo>
                    <a:cubicBezTo>
                      <a:pt x="8307" y="14053"/>
                      <a:pt x="16615" y="7026"/>
                      <a:pt x="20769" y="260"/>
                    </a:cubicBezTo>
                    <a:close/>
                  </a:path>
                </a:pathLst>
              </a:custGeom>
              <a:solidFill>
                <a:srgbClr val="A7494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75" name="図形 23912"/>
              <p:cNvSpPr/>
              <p:nvPr/>
            </p:nvSpPr>
            <p:spPr>
              <a:xfrm>
                <a:off x="1156" y="330"/>
                <a:ext cx="10" cy="3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4050"/>
                    </a:moveTo>
                    <a:cubicBezTo>
                      <a:pt x="20160" y="10125"/>
                      <a:pt x="21600" y="24300"/>
                      <a:pt x="1440" y="21600"/>
                    </a:cubicBezTo>
                    <a:cubicBezTo>
                      <a:pt x="0" y="13500"/>
                      <a:pt x="15840" y="8775"/>
                      <a:pt x="12960" y="675"/>
                    </a:cubicBezTo>
                    <a:cubicBezTo>
                      <a:pt x="14400" y="675"/>
                      <a:pt x="17280" y="675"/>
                      <a:pt x="17280" y="1350"/>
                    </a:cubicBezTo>
                    <a:cubicBezTo>
                      <a:pt x="18720" y="2700"/>
                      <a:pt x="20160" y="4725"/>
                      <a:pt x="20160" y="6075"/>
                    </a:cubicBezTo>
                    <a:close/>
                  </a:path>
                </a:pathLst>
              </a:custGeom>
              <a:solidFill>
                <a:srgbClr val="A7494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76" name="図形 23914"/>
              <p:cNvSpPr/>
              <p:nvPr/>
            </p:nvSpPr>
            <p:spPr>
              <a:xfrm>
                <a:off x="1145" y="186"/>
                <a:ext cx="132" cy="1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989" y="606"/>
                    </a:moveTo>
                    <a:cubicBezTo>
                      <a:pt x="2662" y="1529"/>
                      <a:pt x="887" y="4068"/>
                      <a:pt x="0" y="7066"/>
                    </a:cubicBezTo>
                    <a:cubicBezTo>
                      <a:pt x="2883" y="9836"/>
                      <a:pt x="4880" y="8221"/>
                      <a:pt x="6654" y="5451"/>
                    </a:cubicBezTo>
                    <a:cubicBezTo>
                      <a:pt x="7098" y="9603"/>
                      <a:pt x="11757" y="12604"/>
                      <a:pt x="13531" y="7528"/>
                    </a:cubicBezTo>
                    <a:cubicBezTo>
                      <a:pt x="15527" y="9374"/>
                      <a:pt x="13087" y="14220"/>
                      <a:pt x="16637" y="12604"/>
                    </a:cubicBezTo>
                    <a:cubicBezTo>
                      <a:pt x="16858" y="13066"/>
                      <a:pt x="17080" y="13528"/>
                      <a:pt x="17302" y="13987"/>
                    </a:cubicBezTo>
                    <a:cubicBezTo>
                      <a:pt x="17302" y="14681"/>
                      <a:pt x="17523" y="15601"/>
                      <a:pt x="17080" y="16296"/>
                    </a:cubicBezTo>
                    <a:cubicBezTo>
                      <a:pt x="16414" y="16526"/>
                      <a:pt x="15749" y="16990"/>
                      <a:pt x="14861" y="16990"/>
                    </a:cubicBezTo>
                    <a:cubicBezTo>
                      <a:pt x="15305" y="16990"/>
                      <a:pt x="14920" y="17803"/>
                      <a:pt x="15084" y="17911"/>
                    </a:cubicBezTo>
                    <a:cubicBezTo>
                      <a:pt x="15084" y="17911"/>
                      <a:pt x="15588" y="18813"/>
                      <a:pt x="13806" y="21544"/>
                    </a:cubicBezTo>
                    <a:cubicBezTo>
                      <a:pt x="13138" y="22065"/>
                      <a:pt x="20185" y="17911"/>
                      <a:pt x="20185" y="17911"/>
                    </a:cubicBezTo>
                    <a:cubicBezTo>
                      <a:pt x="23513" y="12143"/>
                      <a:pt x="20851" y="1529"/>
                      <a:pt x="13752" y="837"/>
                    </a:cubicBezTo>
                    <a:cubicBezTo>
                      <a:pt x="7098" y="-549"/>
                      <a:pt x="8238" y="202"/>
                      <a:pt x="7794" y="202"/>
                    </a:cubicBezTo>
                    <a:lnTo>
                      <a:pt x="5989" y="606"/>
                    </a:lnTo>
                    <a:close/>
                  </a:path>
                </a:pathLst>
              </a:custGeom>
              <a:solidFill>
                <a:srgbClr val="735B3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777" name="楕円 2874"/>
            <p:cNvSpPr/>
            <p:nvPr/>
          </p:nvSpPr>
          <p:spPr>
            <a:xfrm>
              <a:off x="5778616" y="7440889"/>
              <a:ext cx="100195" cy="100195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78" name="楕円 2875"/>
            <p:cNvSpPr/>
            <p:nvPr/>
          </p:nvSpPr>
          <p:spPr>
            <a:xfrm>
              <a:off x="5544800" y="7400526"/>
              <a:ext cx="80727" cy="80727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2779" name="グループ 3825"/>
          <p:cNvGrpSpPr/>
          <p:nvPr/>
        </p:nvGrpSpPr>
        <p:grpSpPr>
          <a:xfrm>
            <a:off x="736642" y="6177131"/>
            <a:ext cx="548185" cy="733880"/>
            <a:chOff x="5238122" y="3887322"/>
            <a:chExt cx="2006679" cy="2686432"/>
          </a:xfrm>
        </p:grpSpPr>
        <p:sp>
          <p:nvSpPr>
            <p:cNvPr id="2780" name="図形 1411"/>
            <p:cNvSpPr/>
            <p:nvPr/>
          </p:nvSpPr>
          <p:spPr>
            <a:xfrm>
              <a:off x="6872428" y="4955006"/>
              <a:ext cx="303415" cy="60616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4695" y="-10"/>
                  </a:moveTo>
                  <a:cubicBezTo>
                    <a:pt x="26460" y="-723"/>
                    <a:pt x="21558" y="13739"/>
                    <a:pt x="20057" y="21600"/>
                  </a:cubicBezTo>
                  <a:cubicBezTo>
                    <a:pt x="19307" y="20528"/>
                    <a:pt x="10526" y="18980"/>
                    <a:pt x="9776" y="18265"/>
                  </a:cubicBezTo>
                  <a:cubicBezTo>
                    <a:pt x="6773" y="10762"/>
                    <a:pt x="-6563" y="9996"/>
                    <a:pt x="3944" y="704"/>
                  </a:cubicBezTo>
                  <a:lnTo>
                    <a:pt x="4695" y="-10"/>
                  </a:lnTo>
                  <a:close/>
                </a:path>
              </a:pathLst>
            </a:custGeom>
            <a:solidFill>
              <a:srgbClr val="6A564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81" name="図形 1424"/>
            <p:cNvSpPr/>
            <p:nvPr/>
          </p:nvSpPr>
          <p:spPr>
            <a:xfrm>
              <a:off x="5362246" y="4121524"/>
              <a:ext cx="661997" cy="243156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7" y="90"/>
                  </a:moveTo>
                  <a:lnTo>
                    <a:pt x="232" y="6143"/>
                  </a:lnTo>
                  <a:lnTo>
                    <a:pt x="232" y="18883"/>
                  </a:lnTo>
                  <a:cubicBezTo>
                    <a:pt x="1481" y="23039"/>
                    <a:pt x="22643" y="22061"/>
                    <a:pt x="21146" y="18446"/>
                  </a:cubicBezTo>
                  <a:cubicBezTo>
                    <a:pt x="21894" y="17814"/>
                    <a:pt x="21476" y="16543"/>
                    <a:pt x="21476" y="15910"/>
                  </a:cubicBezTo>
                  <a:lnTo>
                    <a:pt x="19606" y="16087"/>
                  </a:lnTo>
                  <a:cubicBezTo>
                    <a:pt x="23262" y="22142"/>
                    <a:pt x="2032" y="22588"/>
                    <a:pt x="2032" y="18342"/>
                  </a:cubicBezTo>
                  <a:lnTo>
                    <a:pt x="1981" y="0"/>
                  </a:lnTo>
                  <a:lnTo>
                    <a:pt x="-17" y="9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82" name="図形 1390"/>
            <p:cNvSpPr/>
            <p:nvPr/>
          </p:nvSpPr>
          <p:spPr>
            <a:xfrm>
              <a:off x="5831161" y="4968783"/>
              <a:ext cx="1413640" cy="160497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461" y="286"/>
                  </a:moveTo>
                  <a:cubicBezTo>
                    <a:pt x="20485" y="3765"/>
                    <a:pt x="23115" y="9917"/>
                    <a:pt x="20640" y="14732"/>
                  </a:cubicBezTo>
                  <a:cubicBezTo>
                    <a:pt x="20794" y="16204"/>
                    <a:pt x="20587" y="20080"/>
                    <a:pt x="20278" y="21552"/>
                  </a:cubicBezTo>
                  <a:cubicBezTo>
                    <a:pt x="13555" y="21673"/>
                    <a:pt x="9918" y="21493"/>
                    <a:pt x="5180" y="21529"/>
                  </a:cubicBezTo>
                  <a:cubicBezTo>
                    <a:pt x="5180" y="19390"/>
                    <a:pt x="5938" y="14866"/>
                    <a:pt x="5938" y="12727"/>
                  </a:cubicBezTo>
                  <a:cubicBezTo>
                    <a:pt x="6247" y="16070"/>
                    <a:pt x="-715" y="15535"/>
                    <a:pt x="367" y="12056"/>
                  </a:cubicBezTo>
                  <a:cubicBezTo>
                    <a:pt x="58" y="11522"/>
                    <a:pt x="-97" y="10988"/>
                    <a:pt x="58" y="10320"/>
                  </a:cubicBezTo>
                  <a:cubicBezTo>
                    <a:pt x="367" y="9917"/>
                    <a:pt x="832" y="9650"/>
                    <a:pt x="1140" y="9248"/>
                  </a:cubicBezTo>
                  <a:cubicBezTo>
                    <a:pt x="6712" y="7778"/>
                    <a:pt x="3462" y="-514"/>
                    <a:pt x="9807" y="19"/>
                  </a:cubicBezTo>
                  <a:lnTo>
                    <a:pt x="16461" y="286"/>
                  </a:lnTo>
                  <a:close/>
                </a:path>
              </a:pathLst>
            </a:cu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83" name="図形 1392"/>
            <p:cNvSpPr/>
            <p:nvPr/>
          </p:nvSpPr>
          <p:spPr>
            <a:xfrm>
              <a:off x="6506950" y="5003225"/>
              <a:ext cx="262041" cy="30308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830" y="720"/>
                  </a:moveTo>
                  <a:lnTo>
                    <a:pt x="5815" y="21600"/>
                  </a:lnTo>
                  <a:lnTo>
                    <a:pt x="21600" y="4320"/>
                  </a:lnTo>
                  <a:lnTo>
                    <a:pt x="830" y="720"/>
                  </a:lnTo>
                  <a:close/>
                </a:path>
              </a:pathLst>
            </a:custGeom>
            <a:solidFill>
              <a:srgbClr val="F8E5B6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84" name="図形 1391"/>
            <p:cNvSpPr/>
            <p:nvPr/>
          </p:nvSpPr>
          <p:spPr>
            <a:xfrm>
              <a:off x="6272493" y="4961895"/>
              <a:ext cx="565456" cy="861036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21600" y="2579"/>
                  </a:moveTo>
                  <a:lnTo>
                    <a:pt x="0" y="21600"/>
                  </a:lnTo>
                  <a:lnTo>
                    <a:pt x="831" y="18053"/>
                  </a:lnTo>
                  <a:lnTo>
                    <a:pt x="10385" y="9026"/>
                  </a:lnTo>
                  <a:lnTo>
                    <a:pt x="4985" y="0"/>
                  </a:lnTo>
                  <a:lnTo>
                    <a:pt x="9138" y="0"/>
                  </a:lnTo>
                  <a:lnTo>
                    <a:pt x="12046" y="7092"/>
                  </a:lnTo>
                  <a:lnTo>
                    <a:pt x="19938" y="1934"/>
                  </a:lnTo>
                  <a:lnTo>
                    <a:pt x="21600" y="2579"/>
                  </a:lnTo>
                  <a:close/>
                </a:path>
              </a:pathLst>
            </a:custGeom>
            <a:solidFill>
              <a:srgbClr val="5B9BD5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85" name="楕円 1388"/>
            <p:cNvSpPr/>
            <p:nvPr/>
          </p:nvSpPr>
          <p:spPr>
            <a:xfrm>
              <a:off x="6210430" y="4204183"/>
              <a:ext cx="875767" cy="874812"/>
            </a:xfrm>
            <a:prstGeom prst="ellipse">
              <a:avLst/>
            </a:pr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86" name="四角形 1394"/>
            <p:cNvSpPr/>
            <p:nvPr/>
          </p:nvSpPr>
          <p:spPr>
            <a:xfrm>
              <a:off x="5817370" y="3887322"/>
              <a:ext cx="75854" cy="2686432"/>
            </a:xfrm>
            <a:prstGeom prst="rect">
              <a:avLst/>
            </a:pr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87" name="楕円 1393"/>
            <p:cNvSpPr/>
            <p:nvPr/>
          </p:nvSpPr>
          <p:spPr>
            <a:xfrm>
              <a:off x="5720828" y="5726495"/>
              <a:ext cx="275832" cy="296196"/>
            </a:xfrm>
            <a:prstGeom prst="ellipse">
              <a:avLst/>
            </a:pr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88" name="図形 1398"/>
            <p:cNvSpPr/>
            <p:nvPr/>
          </p:nvSpPr>
          <p:spPr>
            <a:xfrm>
              <a:off x="6596596" y="5416522"/>
              <a:ext cx="537873" cy="95747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332" y="0"/>
                  </a:moveTo>
                  <a:cubicBezTo>
                    <a:pt x="14332" y="1373"/>
                    <a:pt x="14332" y="2517"/>
                    <a:pt x="14332" y="3890"/>
                  </a:cubicBezTo>
                  <a:cubicBezTo>
                    <a:pt x="15560" y="8925"/>
                    <a:pt x="6961" y="11901"/>
                    <a:pt x="0" y="13503"/>
                  </a:cubicBezTo>
                  <a:cubicBezTo>
                    <a:pt x="819" y="15105"/>
                    <a:pt x="2457" y="16936"/>
                    <a:pt x="3685" y="18539"/>
                  </a:cubicBezTo>
                  <a:cubicBezTo>
                    <a:pt x="4504" y="22658"/>
                    <a:pt x="14741" y="22201"/>
                    <a:pt x="19245" y="19683"/>
                  </a:cubicBezTo>
                  <a:cubicBezTo>
                    <a:pt x="27435" y="11901"/>
                    <a:pt x="12284" y="22201"/>
                    <a:pt x="6961" y="20140"/>
                  </a:cubicBezTo>
                  <a:lnTo>
                    <a:pt x="2457" y="14418"/>
                  </a:lnTo>
                  <a:lnTo>
                    <a:pt x="15151" y="8697"/>
                  </a:lnTo>
                  <a:cubicBezTo>
                    <a:pt x="17198" y="6637"/>
                    <a:pt x="17608" y="2746"/>
                    <a:pt x="15151" y="0"/>
                  </a:cubicBezTo>
                  <a:lnTo>
                    <a:pt x="14332" y="0"/>
                  </a:lnTo>
                  <a:close/>
                </a:path>
              </a:pathLst>
            </a:cu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89" name="図形 1399"/>
            <p:cNvSpPr/>
            <p:nvPr/>
          </p:nvSpPr>
          <p:spPr>
            <a:xfrm>
              <a:off x="6493158" y="6029579"/>
              <a:ext cx="289624" cy="36507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2662" y="1200"/>
                  </a:moveTo>
                  <a:cubicBezTo>
                    <a:pt x="10427" y="1200"/>
                    <a:pt x="8193" y="600"/>
                    <a:pt x="5958" y="600"/>
                  </a:cubicBezTo>
                  <a:cubicBezTo>
                    <a:pt x="3724" y="3600"/>
                    <a:pt x="5958" y="6000"/>
                    <a:pt x="7448" y="7800"/>
                  </a:cubicBezTo>
                  <a:cubicBezTo>
                    <a:pt x="-11917" y="16800"/>
                    <a:pt x="11917" y="28200"/>
                    <a:pt x="20855" y="17400"/>
                  </a:cubicBezTo>
                  <a:lnTo>
                    <a:pt x="12662" y="1200"/>
                  </a:lnTo>
                  <a:close/>
                </a:path>
              </a:pathLst>
            </a:custGeom>
            <a:solidFill>
              <a:srgbClr val="FAECC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90" name="図形 1400"/>
            <p:cNvSpPr/>
            <p:nvPr/>
          </p:nvSpPr>
          <p:spPr>
            <a:xfrm>
              <a:off x="6210430" y="5244315"/>
              <a:ext cx="124124" cy="73704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6200" y="295"/>
                  </a:moveTo>
                  <a:cubicBezTo>
                    <a:pt x="7200" y="6805"/>
                    <a:pt x="10800" y="13906"/>
                    <a:pt x="5400" y="20120"/>
                  </a:cubicBezTo>
                  <a:cubicBezTo>
                    <a:pt x="-7200" y="23079"/>
                    <a:pt x="12600" y="20416"/>
                    <a:pt x="14400" y="18936"/>
                  </a:cubicBezTo>
                  <a:cubicBezTo>
                    <a:pt x="12600" y="15682"/>
                    <a:pt x="16200" y="12723"/>
                    <a:pt x="19800" y="9468"/>
                  </a:cubicBezTo>
                  <a:cubicBezTo>
                    <a:pt x="23400" y="6805"/>
                    <a:pt x="19800" y="3846"/>
                    <a:pt x="21600" y="887"/>
                  </a:cubicBezTo>
                  <a:close/>
                </a:path>
              </a:pathLst>
            </a:cu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91" name="図形 1401"/>
            <p:cNvSpPr/>
            <p:nvPr/>
          </p:nvSpPr>
          <p:spPr>
            <a:xfrm>
              <a:off x="6155264" y="4128412"/>
              <a:ext cx="965413" cy="92303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353" y="8672"/>
                  </a:moveTo>
                  <a:cubicBezTo>
                    <a:pt x="15728" y="11303"/>
                    <a:pt x="15456" y="12746"/>
                    <a:pt x="15226" y="15855"/>
                  </a:cubicBezTo>
                  <a:cubicBezTo>
                    <a:pt x="17248" y="13099"/>
                    <a:pt x="16371" y="11313"/>
                    <a:pt x="18660" y="12031"/>
                  </a:cubicBezTo>
                  <a:cubicBezTo>
                    <a:pt x="19730" y="14002"/>
                    <a:pt x="19576" y="17533"/>
                    <a:pt x="17057" y="17773"/>
                  </a:cubicBezTo>
                  <a:cubicBezTo>
                    <a:pt x="17287" y="19209"/>
                    <a:pt x="16829" y="20643"/>
                    <a:pt x="16142" y="21600"/>
                  </a:cubicBezTo>
                  <a:cubicBezTo>
                    <a:pt x="25073" y="19209"/>
                    <a:pt x="22325" y="789"/>
                    <a:pt x="13164" y="551"/>
                  </a:cubicBezTo>
                  <a:cubicBezTo>
                    <a:pt x="4095" y="-2816"/>
                    <a:pt x="-7218" y="10118"/>
                    <a:pt x="6064" y="10835"/>
                  </a:cubicBezTo>
                  <a:cubicBezTo>
                    <a:pt x="6751" y="10118"/>
                    <a:pt x="6980" y="8922"/>
                    <a:pt x="7438" y="8204"/>
                  </a:cubicBezTo>
                  <a:cubicBezTo>
                    <a:pt x="7438" y="11313"/>
                    <a:pt x="9958" y="11313"/>
                    <a:pt x="12477" y="11075"/>
                  </a:cubicBezTo>
                  <a:cubicBezTo>
                    <a:pt x="13397" y="10476"/>
                    <a:pt x="13014" y="8785"/>
                    <a:pt x="13701" y="7828"/>
                  </a:cubicBezTo>
                  <a:lnTo>
                    <a:pt x="14353" y="8672"/>
                  </a:lnTo>
                  <a:close/>
                </a:path>
              </a:pathLst>
            </a:custGeom>
            <a:solidFill>
              <a:srgbClr val="6A564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92" name="図形 1402"/>
            <p:cNvSpPr/>
            <p:nvPr/>
          </p:nvSpPr>
          <p:spPr>
            <a:xfrm>
              <a:off x="6362138" y="4610592"/>
              <a:ext cx="131020" cy="22042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276" y="981"/>
                  </a:moveTo>
                  <a:lnTo>
                    <a:pt x="1661" y="20618"/>
                  </a:lnTo>
                  <a:lnTo>
                    <a:pt x="21600" y="21600"/>
                  </a:lnTo>
                  <a:lnTo>
                    <a:pt x="18276" y="981"/>
                  </a:lnTo>
                  <a:close/>
                </a:path>
              </a:pathLst>
            </a:custGeom>
            <a:solidFill>
              <a:srgbClr val="F2C28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93" name="楕円 1403"/>
            <p:cNvSpPr/>
            <p:nvPr/>
          </p:nvSpPr>
          <p:spPr>
            <a:xfrm>
              <a:off x="6293180" y="4617480"/>
              <a:ext cx="82750" cy="82659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94" name="楕円 1404"/>
            <p:cNvSpPr/>
            <p:nvPr/>
          </p:nvSpPr>
          <p:spPr>
            <a:xfrm>
              <a:off x="6651762" y="4665698"/>
              <a:ext cx="82750" cy="82659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95" name="楕円 1410"/>
            <p:cNvSpPr/>
            <p:nvPr/>
          </p:nvSpPr>
          <p:spPr>
            <a:xfrm>
              <a:off x="6589700" y="4920565"/>
              <a:ext cx="103437" cy="48218"/>
            </a:xfrm>
            <a:prstGeom prst="ellipse">
              <a:avLst/>
            </a:prstGeom>
            <a:solidFill>
              <a:srgbClr val="CD635A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796" name="四角形 1412"/>
            <p:cNvSpPr/>
            <p:nvPr/>
          </p:nvSpPr>
          <p:spPr>
            <a:xfrm>
              <a:off x="5238122" y="4100859"/>
              <a:ext cx="820601" cy="68883"/>
            </a:xfrm>
            <a:prstGeom prst="rect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797" name="グループ 1421"/>
            <p:cNvGrpSpPr/>
            <p:nvPr/>
          </p:nvGrpSpPr>
          <p:grpSpPr>
            <a:xfrm>
              <a:off x="5293288" y="4224848"/>
              <a:ext cx="379269" cy="626834"/>
              <a:chOff x="342" y="499"/>
              <a:chExt cx="149" cy="326"/>
            </a:xfrm>
          </p:grpSpPr>
          <p:sp>
            <p:nvSpPr>
              <p:cNvPr id="2798" name="図形 1415"/>
              <p:cNvSpPr/>
              <p:nvPr/>
            </p:nvSpPr>
            <p:spPr>
              <a:xfrm>
                <a:off x="342" y="518"/>
                <a:ext cx="149" cy="276"/>
              </a:xfrm>
              <a:prstGeom prst="roundRect">
                <a:avLst/>
              </a:prstGeom>
              <a:solidFill>
                <a:srgbClr val="5B9BD5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799" name="四角形 1416"/>
              <p:cNvSpPr/>
              <p:nvPr/>
            </p:nvSpPr>
            <p:spPr>
              <a:xfrm>
                <a:off x="364" y="578"/>
                <a:ext cx="105" cy="54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00" name="図形 1417"/>
              <p:cNvSpPr/>
              <p:nvPr/>
            </p:nvSpPr>
            <p:spPr>
              <a:xfrm>
                <a:off x="352" y="663"/>
                <a:ext cx="129" cy="11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-14"/>
                    </a:moveTo>
                    <a:cubicBezTo>
                      <a:pt x="0" y="-14"/>
                      <a:pt x="5082" y="1588"/>
                      <a:pt x="11012" y="1588"/>
                    </a:cubicBezTo>
                    <a:cubicBezTo>
                      <a:pt x="15459" y="953"/>
                      <a:pt x="21600" y="-14"/>
                      <a:pt x="21600" y="-14"/>
                    </a:cubicBezTo>
                    <a:lnTo>
                      <a:pt x="21600" y="17277"/>
                    </a:lnTo>
                    <a:cubicBezTo>
                      <a:pt x="21600" y="19665"/>
                      <a:pt x="20304" y="21600"/>
                      <a:pt x="18706" y="21600"/>
                    </a:cubicBezTo>
                    <a:lnTo>
                      <a:pt x="2894" y="21600"/>
                    </a:lnTo>
                    <a:cubicBezTo>
                      <a:pt x="1296" y="21600"/>
                      <a:pt x="0" y="19665"/>
                      <a:pt x="0" y="17277"/>
                    </a:cubicBezTo>
                    <a:lnTo>
                      <a:pt x="0" y="-14"/>
                    </a:lnTo>
                    <a:close/>
                  </a:path>
                </a:pathLst>
              </a:custGeom>
              <a:solidFill>
                <a:srgbClr val="5B9BD5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01" name="図形 1418"/>
              <p:cNvSpPr/>
              <p:nvPr/>
            </p:nvSpPr>
            <p:spPr>
              <a:xfrm>
                <a:off x="352" y="499"/>
                <a:ext cx="41" cy="42"/>
              </a:xfrm>
              <a:prstGeom prst="roundRect">
                <a:avLst/>
              </a:prstGeom>
              <a:solidFill>
                <a:srgbClr val="5B9BD5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02" name="図形 1419"/>
              <p:cNvSpPr/>
              <p:nvPr/>
            </p:nvSpPr>
            <p:spPr>
              <a:xfrm>
                <a:off x="364" y="782"/>
                <a:ext cx="41" cy="42"/>
              </a:xfrm>
              <a:prstGeom prst="roundRect">
                <a:avLst/>
              </a:prstGeom>
              <a:solidFill>
                <a:srgbClr val="5B9BD5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03" name="図形 1420"/>
              <p:cNvSpPr/>
              <p:nvPr/>
            </p:nvSpPr>
            <p:spPr>
              <a:xfrm>
                <a:off x="429" y="783"/>
                <a:ext cx="41" cy="42"/>
              </a:xfrm>
              <a:prstGeom prst="roundRect">
                <a:avLst/>
              </a:prstGeom>
              <a:solidFill>
                <a:srgbClr val="5B9BD5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804" name="楕円 3820"/>
            <p:cNvSpPr/>
            <p:nvPr/>
          </p:nvSpPr>
          <p:spPr>
            <a:xfrm>
              <a:off x="6220230" y="4707028"/>
              <a:ext cx="145900" cy="14590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805" name="楕円 3821"/>
            <p:cNvSpPr/>
            <p:nvPr/>
          </p:nvSpPr>
          <p:spPr>
            <a:xfrm>
              <a:off x="6668050" y="4758065"/>
              <a:ext cx="145900" cy="145904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2806" name="グループ 4001"/>
          <p:cNvGrpSpPr/>
          <p:nvPr/>
        </p:nvGrpSpPr>
        <p:grpSpPr>
          <a:xfrm>
            <a:off x="3956223" y="6118956"/>
            <a:ext cx="523534" cy="670228"/>
            <a:chOff x="3920588" y="6163436"/>
            <a:chExt cx="605104" cy="774653"/>
          </a:xfrm>
        </p:grpSpPr>
        <p:grpSp>
          <p:nvGrpSpPr>
            <p:cNvPr id="2807" name="グループ 3997"/>
            <p:cNvGrpSpPr/>
            <p:nvPr/>
          </p:nvGrpSpPr>
          <p:grpSpPr>
            <a:xfrm>
              <a:off x="3989037" y="6163436"/>
              <a:ext cx="464259" cy="774653"/>
              <a:chOff x="3988741" y="4283905"/>
              <a:chExt cx="934814" cy="1559811"/>
            </a:xfrm>
          </p:grpSpPr>
          <p:sp>
            <p:nvSpPr>
              <p:cNvPr id="2808" name="図形 1507"/>
              <p:cNvSpPr/>
              <p:nvPr/>
            </p:nvSpPr>
            <p:spPr>
              <a:xfrm>
                <a:off x="4306825" y="5121670"/>
                <a:ext cx="351804" cy="14176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440" y="3600"/>
                    </a:moveTo>
                    <a:cubicBezTo>
                      <a:pt x="8280" y="6300"/>
                      <a:pt x="14760" y="0"/>
                      <a:pt x="21600" y="900"/>
                    </a:cubicBezTo>
                    <a:cubicBezTo>
                      <a:pt x="20520" y="26100"/>
                      <a:pt x="1440" y="29700"/>
                      <a:pt x="360" y="4500"/>
                    </a:cubicBezTo>
                    <a:close/>
                  </a:path>
                </a:pathLst>
              </a:cu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09" name="図形 1506"/>
              <p:cNvSpPr/>
              <p:nvPr/>
            </p:nvSpPr>
            <p:spPr>
              <a:xfrm>
                <a:off x="4295105" y="5081958"/>
                <a:ext cx="392753" cy="43261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22" y="440"/>
                    </a:moveTo>
                    <a:cubicBezTo>
                      <a:pt x="5480" y="6612"/>
                      <a:pt x="15152" y="10138"/>
                      <a:pt x="19020" y="440"/>
                    </a:cubicBezTo>
                    <a:lnTo>
                      <a:pt x="21600" y="21600"/>
                    </a:lnTo>
                    <a:lnTo>
                      <a:pt x="2256" y="20277"/>
                    </a:lnTo>
                    <a:lnTo>
                      <a:pt x="322" y="440"/>
                    </a:lnTo>
                    <a:close/>
                  </a:path>
                </a:pathLst>
              </a:custGeom>
              <a:solidFill>
                <a:srgbClr val="44546A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10" name="図形 1505"/>
              <p:cNvSpPr/>
              <p:nvPr/>
            </p:nvSpPr>
            <p:spPr>
              <a:xfrm>
                <a:off x="4158642" y="5033791"/>
                <a:ext cx="656753" cy="64060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26" y="396"/>
                    </a:moveTo>
                    <a:cubicBezTo>
                      <a:pt x="8531" y="990"/>
                      <a:pt x="7805" y="8719"/>
                      <a:pt x="7623" y="15258"/>
                    </a:cubicBezTo>
                    <a:cubicBezTo>
                      <a:pt x="9620" y="17438"/>
                      <a:pt x="12887" y="17042"/>
                      <a:pt x="15428" y="16447"/>
                    </a:cubicBezTo>
                    <a:cubicBezTo>
                      <a:pt x="17425" y="10899"/>
                      <a:pt x="9983" y="1188"/>
                      <a:pt x="19240" y="396"/>
                    </a:cubicBezTo>
                    <a:cubicBezTo>
                      <a:pt x="19966" y="396"/>
                      <a:pt x="20510" y="198"/>
                      <a:pt x="21055" y="594"/>
                    </a:cubicBezTo>
                    <a:cubicBezTo>
                      <a:pt x="20510" y="7530"/>
                      <a:pt x="24867" y="22590"/>
                      <a:pt x="14339" y="21600"/>
                    </a:cubicBezTo>
                    <a:cubicBezTo>
                      <a:pt x="9438" y="21996"/>
                      <a:pt x="4174" y="20609"/>
                      <a:pt x="181" y="17438"/>
                    </a:cubicBezTo>
                    <a:cubicBezTo>
                      <a:pt x="363" y="11889"/>
                      <a:pt x="-181" y="5746"/>
                      <a:pt x="363" y="198"/>
                    </a:cubicBezTo>
                    <a:close/>
                  </a:path>
                </a:pathLst>
              </a:custGeom>
              <a:solidFill>
                <a:srgbClr val="6079A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11" name="図形 1501"/>
              <p:cNvSpPr/>
              <p:nvPr/>
            </p:nvSpPr>
            <p:spPr>
              <a:xfrm>
                <a:off x="4029565" y="5372929"/>
                <a:ext cx="434633" cy="15545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-1" y="46"/>
                    </a:moveTo>
                    <a:cubicBezTo>
                      <a:pt x="6400" y="-697"/>
                      <a:pt x="16400" y="3763"/>
                      <a:pt x="21600" y="9708"/>
                    </a:cubicBezTo>
                    <a:lnTo>
                      <a:pt x="6800" y="21600"/>
                    </a:lnTo>
                    <a:lnTo>
                      <a:pt x="-1" y="46"/>
                    </a:lnTo>
                    <a:close/>
                  </a:path>
                </a:pathLst>
              </a:custGeom>
              <a:solidFill>
                <a:srgbClr val="556FA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12" name="図形 1498"/>
              <p:cNvSpPr/>
              <p:nvPr/>
            </p:nvSpPr>
            <p:spPr>
              <a:xfrm>
                <a:off x="4177910" y="5045506"/>
                <a:ext cx="745645" cy="77917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7387" y="485"/>
                    </a:moveTo>
                    <a:cubicBezTo>
                      <a:pt x="17738" y="972"/>
                      <a:pt x="18408" y="1137"/>
                      <a:pt x="18618" y="1780"/>
                    </a:cubicBezTo>
                    <a:cubicBezTo>
                      <a:pt x="21559" y="7958"/>
                      <a:pt x="23206" y="15413"/>
                      <a:pt x="19337" y="20432"/>
                    </a:cubicBezTo>
                    <a:cubicBezTo>
                      <a:pt x="14238" y="23347"/>
                      <a:pt x="5307" y="20279"/>
                      <a:pt x="0" y="17329"/>
                    </a:cubicBezTo>
                    <a:cubicBezTo>
                      <a:pt x="4395" y="13765"/>
                      <a:pt x="10177" y="14410"/>
                      <a:pt x="13870" y="9878"/>
                    </a:cubicBezTo>
                    <a:cubicBezTo>
                      <a:pt x="16156" y="6963"/>
                      <a:pt x="17211" y="3562"/>
                      <a:pt x="17211" y="0"/>
                    </a:cubicBezTo>
                    <a:lnTo>
                      <a:pt x="17387" y="485"/>
                    </a:lnTo>
                    <a:close/>
                  </a:path>
                </a:pathLst>
              </a:custGeom>
              <a:solidFill>
                <a:srgbClr val="6079A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13" name="図形 1499"/>
              <p:cNvSpPr/>
              <p:nvPr/>
            </p:nvSpPr>
            <p:spPr>
              <a:xfrm>
                <a:off x="3990051" y="5016714"/>
                <a:ext cx="682348" cy="82700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279" y="-1"/>
                    </a:moveTo>
                    <a:cubicBezTo>
                      <a:pt x="2125" y="3997"/>
                      <a:pt x="2955" y="3489"/>
                      <a:pt x="1088" y="6496"/>
                    </a:cubicBezTo>
                    <a:cubicBezTo>
                      <a:pt x="-1507" y="12492"/>
                      <a:pt x="223" y="23483"/>
                      <a:pt x="9221" y="21319"/>
                    </a:cubicBezTo>
                    <a:cubicBezTo>
                      <a:pt x="17349" y="20681"/>
                      <a:pt x="19869" y="14670"/>
                      <a:pt x="21600" y="10506"/>
                    </a:cubicBezTo>
                    <a:cubicBezTo>
                      <a:pt x="17446" y="7842"/>
                      <a:pt x="10258" y="12990"/>
                      <a:pt x="5759" y="13324"/>
                    </a:cubicBezTo>
                    <a:lnTo>
                      <a:pt x="6279" y="-1"/>
                    </a:lnTo>
                    <a:close/>
                  </a:path>
                </a:pathLst>
              </a:custGeom>
              <a:solidFill>
                <a:srgbClr val="6079A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14" name="図形 1503"/>
              <p:cNvSpPr/>
              <p:nvPr/>
            </p:nvSpPr>
            <p:spPr>
              <a:xfrm>
                <a:off x="4113496" y="5211743"/>
                <a:ext cx="117165" cy="2965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65" y="12260"/>
                    </a:moveTo>
                    <a:cubicBezTo>
                      <a:pt x="2399" y="8864"/>
                      <a:pt x="-2935" y="5043"/>
                      <a:pt x="2399" y="2071"/>
                    </a:cubicBezTo>
                    <a:cubicBezTo>
                      <a:pt x="6480" y="-6809"/>
                      <a:pt x="3240" y="14773"/>
                      <a:pt x="21600" y="21600"/>
                    </a:cubicBezTo>
                    <a:cubicBezTo>
                      <a:pt x="4320" y="20747"/>
                      <a:pt x="3182" y="22025"/>
                      <a:pt x="265" y="12260"/>
                    </a:cubicBezTo>
                    <a:close/>
                  </a:path>
                </a:pathLst>
              </a:custGeom>
              <a:solidFill>
                <a:srgbClr val="556FA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15" name="楕円 1484"/>
              <p:cNvSpPr/>
              <p:nvPr/>
            </p:nvSpPr>
            <p:spPr>
              <a:xfrm>
                <a:off x="4066835" y="4371784"/>
                <a:ext cx="808215" cy="81432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1344"/>
                    </a:moveTo>
                    <a:cubicBezTo>
                      <a:pt x="0" y="5078"/>
                      <a:pt x="4835" y="0"/>
                      <a:pt x="10800" y="0"/>
                    </a:cubicBezTo>
                    <a:cubicBezTo>
                      <a:pt x="16765" y="0"/>
                      <a:pt x="21600" y="5078"/>
                      <a:pt x="21600" y="11344"/>
                    </a:cubicBezTo>
                    <a:cubicBezTo>
                      <a:pt x="21600" y="11344"/>
                      <a:pt x="21600" y="11344"/>
                      <a:pt x="21600" y="11344"/>
                    </a:cubicBezTo>
                    <a:cubicBezTo>
                      <a:pt x="21600" y="17609"/>
                      <a:pt x="17429" y="21445"/>
                      <a:pt x="10129" y="21600"/>
                    </a:cubicBezTo>
                    <a:cubicBezTo>
                      <a:pt x="2532" y="21755"/>
                      <a:pt x="149" y="16832"/>
                      <a:pt x="149" y="10567"/>
                    </a:cubicBezTo>
                    <a:cubicBezTo>
                      <a:pt x="149" y="10567"/>
                      <a:pt x="447" y="9168"/>
                      <a:pt x="0" y="11344"/>
                    </a:cubicBez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16" name="図形 3971"/>
              <p:cNvSpPr/>
              <p:nvPr/>
            </p:nvSpPr>
            <p:spPr>
              <a:xfrm>
                <a:off x="4077086" y="4498632"/>
                <a:ext cx="778733" cy="56635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92" y="21600"/>
                    </a:moveTo>
                    <a:cubicBezTo>
                      <a:pt x="1767" y="21726"/>
                      <a:pt x="4552" y="19882"/>
                      <a:pt x="6393" y="18859"/>
                    </a:cubicBezTo>
                    <a:cubicBezTo>
                      <a:pt x="8301" y="17918"/>
                      <a:pt x="12193" y="17418"/>
                      <a:pt x="14549" y="17059"/>
                    </a:cubicBezTo>
                    <a:cubicBezTo>
                      <a:pt x="16905" y="16700"/>
                      <a:pt x="20510" y="20307"/>
                      <a:pt x="21466" y="18159"/>
                    </a:cubicBezTo>
                    <a:cubicBezTo>
                      <a:pt x="22425" y="16009"/>
                      <a:pt x="17897" y="3828"/>
                      <a:pt x="15689" y="1321"/>
                    </a:cubicBezTo>
                    <a:cubicBezTo>
                      <a:pt x="13482" y="-1184"/>
                      <a:pt x="7214" y="603"/>
                      <a:pt x="5078" y="724"/>
                    </a:cubicBezTo>
                    <a:cubicBezTo>
                      <a:pt x="2942" y="842"/>
                      <a:pt x="1987" y="483"/>
                      <a:pt x="1178" y="2391"/>
                    </a:cubicBezTo>
                    <a:cubicBezTo>
                      <a:pt x="369" y="4302"/>
                      <a:pt x="73" y="9433"/>
                      <a:pt x="-1" y="12538"/>
                    </a:cubicBezTo>
                    <a:cubicBezTo>
                      <a:pt x="-73" y="15640"/>
                      <a:pt x="1011" y="18451"/>
                      <a:pt x="1158" y="20002"/>
                    </a:cubicBezTo>
                  </a:path>
                </a:pathLst>
              </a:custGeom>
              <a:solidFill>
                <a:srgbClr val="ADBACB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17" name="図形 1485"/>
              <p:cNvSpPr/>
              <p:nvPr/>
            </p:nvSpPr>
            <p:spPr>
              <a:xfrm>
                <a:off x="4330259" y="4812821"/>
                <a:ext cx="105667" cy="1511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200" y="635"/>
                    </a:moveTo>
                    <a:lnTo>
                      <a:pt x="1200" y="21600"/>
                    </a:lnTo>
                    <a:lnTo>
                      <a:pt x="21600" y="19058"/>
                    </a:lnTo>
                    <a:lnTo>
                      <a:pt x="7200" y="635"/>
                    </a:lnTo>
                    <a:close/>
                  </a:path>
                </a:pathLst>
              </a:custGeom>
              <a:solidFill>
                <a:srgbClr val="8295A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18" name="楕円 1486"/>
              <p:cNvSpPr/>
              <p:nvPr/>
            </p:nvSpPr>
            <p:spPr>
              <a:xfrm rot="19860000">
                <a:off x="4148644" y="4858189"/>
                <a:ext cx="81483" cy="35899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19" name="楕円 1487"/>
              <p:cNvSpPr/>
              <p:nvPr/>
            </p:nvSpPr>
            <p:spPr>
              <a:xfrm rot="780000">
                <a:off x="4553691" y="4822291"/>
                <a:ext cx="81483" cy="35899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20" name="図形 1491"/>
              <p:cNvSpPr/>
              <p:nvPr/>
            </p:nvSpPr>
            <p:spPr>
              <a:xfrm>
                <a:off x="4000466" y="4283905"/>
                <a:ext cx="921690" cy="82693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5060" y="1838"/>
                    </a:moveTo>
                    <a:cubicBezTo>
                      <a:pt x="740" y="2144"/>
                      <a:pt x="-1974" y="10876"/>
                      <a:pt x="1974" y="13787"/>
                    </a:cubicBezTo>
                    <a:cubicBezTo>
                      <a:pt x="2962" y="12561"/>
                      <a:pt x="3085" y="10570"/>
                      <a:pt x="3702" y="9191"/>
                    </a:cubicBezTo>
                    <a:cubicBezTo>
                      <a:pt x="5801" y="13634"/>
                      <a:pt x="8146" y="14246"/>
                      <a:pt x="9257" y="7965"/>
                    </a:cubicBezTo>
                    <a:cubicBezTo>
                      <a:pt x="10861" y="11642"/>
                      <a:pt x="13824" y="13787"/>
                      <a:pt x="14194" y="8272"/>
                    </a:cubicBezTo>
                    <a:cubicBezTo>
                      <a:pt x="15552" y="10263"/>
                      <a:pt x="17156" y="12408"/>
                      <a:pt x="17156" y="15165"/>
                    </a:cubicBezTo>
                    <a:cubicBezTo>
                      <a:pt x="18761" y="10110"/>
                      <a:pt x="21106" y="19302"/>
                      <a:pt x="17650" y="18229"/>
                    </a:cubicBezTo>
                    <a:cubicBezTo>
                      <a:pt x="18514" y="18995"/>
                      <a:pt x="17773" y="20834"/>
                      <a:pt x="17773" y="21600"/>
                    </a:cubicBezTo>
                    <a:cubicBezTo>
                      <a:pt x="25920" y="16697"/>
                      <a:pt x="19748" y="-2604"/>
                      <a:pt x="10985" y="459"/>
                    </a:cubicBezTo>
                    <a:cubicBezTo>
                      <a:pt x="10368" y="765"/>
                      <a:pt x="10121" y="1685"/>
                      <a:pt x="9627" y="1991"/>
                    </a:cubicBezTo>
                    <a:cubicBezTo>
                      <a:pt x="8393" y="1072"/>
                      <a:pt x="6171" y="153"/>
                      <a:pt x="5060" y="1531"/>
                    </a:cubicBezTo>
                    <a:close/>
                  </a:path>
                </a:pathLst>
              </a:custGeom>
              <a:solidFill>
                <a:srgbClr val="735B3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21" name="図形 1512"/>
              <p:cNvSpPr/>
              <p:nvPr/>
            </p:nvSpPr>
            <p:spPr>
              <a:xfrm>
                <a:off x="3988741" y="5377172"/>
                <a:ext cx="172202" cy="16996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758" y="0"/>
                    </a:moveTo>
                    <a:lnTo>
                      <a:pt x="21592" y="16281"/>
                    </a:lnTo>
                    <a:cubicBezTo>
                      <a:pt x="18974" y="22566"/>
                      <a:pt x="9114" y="23167"/>
                      <a:pt x="3131" y="18596"/>
                    </a:cubicBezTo>
                    <a:cubicBezTo>
                      <a:pt x="-2853" y="10884"/>
                      <a:pt x="-837" y="569"/>
                      <a:pt x="13496" y="284"/>
                    </a:cubicBezTo>
                    <a:lnTo>
                      <a:pt x="20758" y="0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22" name="楕円 3944"/>
              <p:cNvSpPr/>
              <p:nvPr/>
            </p:nvSpPr>
            <p:spPr>
              <a:xfrm>
                <a:off x="4502148" y="5049641"/>
                <a:ext cx="85184" cy="60986"/>
              </a:xfrm>
              <a:prstGeom prst="ellipse">
                <a:avLst/>
              </a:prstGeom>
              <a:solidFill>
                <a:srgbClr val="BB504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2823" name="グループ 3967"/>
              <p:cNvGrpSpPr/>
              <p:nvPr/>
            </p:nvGrpSpPr>
            <p:grpSpPr>
              <a:xfrm rot="20400000">
                <a:off x="4323633" y="4756095"/>
                <a:ext cx="47450" cy="51425"/>
                <a:chOff x="3860621" y="5401209"/>
                <a:chExt cx="20538" cy="20937"/>
              </a:xfrm>
            </p:grpSpPr>
            <p:sp>
              <p:nvSpPr>
                <p:cNvPr id="2824" name="四角形 3965"/>
                <p:cNvSpPr/>
                <p:nvPr/>
              </p:nvSpPr>
              <p:spPr>
                <a:xfrm>
                  <a:off x="3860621" y="5401209"/>
                  <a:ext cx="3235" cy="17640"/>
                </a:xfrm>
                <a:prstGeom prst="rect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 sz="700"/>
                </a:p>
              </p:txBody>
            </p:sp>
            <p:sp>
              <p:nvSpPr>
                <p:cNvPr id="2825" name="四角形 3966"/>
                <p:cNvSpPr/>
                <p:nvPr/>
              </p:nvSpPr>
              <p:spPr>
                <a:xfrm>
                  <a:off x="3877924" y="5404506"/>
                  <a:ext cx="3235" cy="17640"/>
                </a:xfrm>
                <a:prstGeom prst="rect">
                  <a:avLst/>
                </a:pr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 sz="700"/>
                </a:p>
              </p:txBody>
            </p:sp>
          </p:grpSp>
          <p:sp>
            <p:nvSpPr>
              <p:cNvPr id="2826" name="図形 3993"/>
              <p:cNvSpPr/>
              <p:nvPr/>
            </p:nvSpPr>
            <p:spPr>
              <a:xfrm>
                <a:off x="4543629" y="4701471"/>
                <a:ext cx="128739" cy="583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67" y="222"/>
                    </a:moveTo>
                    <a:cubicBezTo>
                      <a:pt x="1777" y="6903"/>
                      <a:pt x="4648" y="12470"/>
                      <a:pt x="8065" y="15810"/>
                    </a:cubicBezTo>
                    <a:cubicBezTo>
                      <a:pt x="9979" y="16923"/>
                      <a:pt x="12030" y="17814"/>
                      <a:pt x="13944" y="18259"/>
                    </a:cubicBezTo>
                    <a:cubicBezTo>
                      <a:pt x="16541" y="18705"/>
                      <a:pt x="18865" y="16923"/>
                      <a:pt x="21326" y="16478"/>
                    </a:cubicBezTo>
                    <a:cubicBezTo>
                      <a:pt x="21326" y="16923"/>
                      <a:pt x="21463" y="17146"/>
                      <a:pt x="21463" y="17369"/>
                    </a:cubicBezTo>
                    <a:cubicBezTo>
                      <a:pt x="21463" y="17814"/>
                      <a:pt x="21600" y="18259"/>
                      <a:pt x="21326" y="18482"/>
                    </a:cubicBezTo>
                    <a:cubicBezTo>
                      <a:pt x="13397" y="25830"/>
                      <a:pt x="-3281" y="20486"/>
                      <a:pt x="683" y="890"/>
                    </a:cubicBezTo>
                    <a:close/>
                  </a:path>
                </a:pathLst>
              </a:cu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27" name="図形 3994"/>
              <p:cNvSpPr/>
              <p:nvPr/>
            </p:nvSpPr>
            <p:spPr>
              <a:xfrm>
                <a:off x="4700849" y="5411945"/>
                <a:ext cx="221307" cy="2052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4725"/>
                    </a:moveTo>
                    <a:lnTo>
                      <a:pt x="4069" y="18900"/>
                    </a:lnTo>
                    <a:cubicBezTo>
                      <a:pt x="6886" y="19575"/>
                      <a:pt x="9391" y="19237"/>
                      <a:pt x="12208" y="19237"/>
                    </a:cubicBezTo>
                    <a:cubicBezTo>
                      <a:pt x="14086" y="20250"/>
                      <a:pt x="15965" y="20925"/>
                      <a:pt x="17843" y="21262"/>
                    </a:cubicBezTo>
                    <a:cubicBezTo>
                      <a:pt x="19095" y="20925"/>
                      <a:pt x="20034" y="19912"/>
                      <a:pt x="20973" y="18900"/>
                    </a:cubicBezTo>
                    <a:cubicBezTo>
                      <a:pt x="23165" y="6412"/>
                      <a:pt x="10330" y="-2362"/>
                      <a:pt x="0" y="675"/>
                    </a:cubicBezTo>
                    <a:lnTo>
                      <a:pt x="0" y="4725"/>
                    </a:lnTo>
                    <a:close/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28" name="図形 3995"/>
              <p:cNvSpPr/>
              <p:nvPr/>
            </p:nvSpPr>
            <p:spPr>
              <a:xfrm>
                <a:off x="4424620" y="5595937"/>
                <a:ext cx="314466" cy="19339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542" y="18720"/>
                    </a:moveTo>
                    <a:lnTo>
                      <a:pt x="8595" y="9000"/>
                    </a:lnTo>
                    <a:lnTo>
                      <a:pt x="21379" y="360"/>
                    </a:lnTo>
                    <a:lnTo>
                      <a:pt x="13665" y="7200"/>
                    </a:lnTo>
                    <a:lnTo>
                      <a:pt x="8155" y="13320"/>
                    </a:lnTo>
                    <a:lnTo>
                      <a:pt x="3306" y="21600"/>
                    </a:lnTo>
                    <a:lnTo>
                      <a:pt x="0" y="19800"/>
                    </a:lnTo>
                  </a:path>
                </a:pathLst>
              </a:custGeom>
              <a:solidFill>
                <a:srgbClr val="556FA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29" name="図形 3996"/>
              <p:cNvSpPr/>
              <p:nvPr/>
            </p:nvSpPr>
            <p:spPr>
              <a:xfrm>
                <a:off x="4730321" y="5270929"/>
                <a:ext cx="45142" cy="13851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502"/>
                    </a:moveTo>
                    <a:lnTo>
                      <a:pt x="1542" y="21097"/>
                    </a:lnTo>
                    <a:lnTo>
                      <a:pt x="20057" y="21600"/>
                    </a:lnTo>
                    <a:lnTo>
                      <a:pt x="21600" y="502"/>
                    </a:lnTo>
                    <a:close/>
                  </a:path>
                </a:pathLst>
              </a:custGeom>
              <a:solidFill>
                <a:srgbClr val="556FA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830" name="図形 3999"/>
            <p:cNvSpPr/>
            <p:nvPr/>
          </p:nvSpPr>
          <p:spPr>
            <a:xfrm>
              <a:off x="3920588" y="6621729"/>
              <a:ext cx="47541" cy="2361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831" name="図形 4000"/>
            <p:cNvSpPr/>
            <p:nvPr/>
          </p:nvSpPr>
          <p:spPr>
            <a:xfrm rot="-120000" flipH="1">
              <a:off x="4478151" y="6644284"/>
              <a:ext cx="47541" cy="23613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3920" y="97"/>
                  </a:moveTo>
                  <a:cubicBezTo>
                    <a:pt x="13920" y="97"/>
                    <a:pt x="13440" y="194"/>
                    <a:pt x="13440" y="194"/>
                  </a:cubicBezTo>
                  <a:cubicBezTo>
                    <a:pt x="10560" y="875"/>
                    <a:pt x="8640" y="1556"/>
                    <a:pt x="7680" y="2335"/>
                  </a:cubicBezTo>
                  <a:cubicBezTo>
                    <a:pt x="7200" y="2724"/>
                    <a:pt x="8640" y="3016"/>
                    <a:pt x="9600" y="3405"/>
                  </a:cubicBezTo>
                  <a:cubicBezTo>
                    <a:pt x="26880" y="4767"/>
                    <a:pt x="-1920" y="7589"/>
                    <a:pt x="14880" y="9437"/>
                  </a:cubicBezTo>
                  <a:cubicBezTo>
                    <a:pt x="15360" y="9827"/>
                    <a:pt x="16320" y="10216"/>
                    <a:pt x="15840" y="10605"/>
                  </a:cubicBezTo>
                  <a:cubicBezTo>
                    <a:pt x="4320" y="12745"/>
                    <a:pt x="7200" y="15275"/>
                    <a:pt x="19200" y="17027"/>
                  </a:cubicBezTo>
                  <a:cubicBezTo>
                    <a:pt x="8160" y="17708"/>
                    <a:pt x="8160" y="20724"/>
                    <a:pt x="18720" y="21502"/>
                  </a:cubicBezTo>
                  <a:cubicBezTo>
                    <a:pt x="19200" y="21697"/>
                    <a:pt x="20640" y="21502"/>
                    <a:pt x="21120" y="21600"/>
                  </a:cubicBezTo>
                  <a:cubicBezTo>
                    <a:pt x="18240" y="21405"/>
                    <a:pt x="8160" y="22086"/>
                    <a:pt x="4800" y="21016"/>
                  </a:cubicBezTo>
                  <a:cubicBezTo>
                    <a:pt x="0" y="19459"/>
                    <a:pt x="6720" y="17805"/>
                    <a:pt x="11040" y="16540"/>
                  </a:cubicBezTo>
                  <a:cubicBezTo>
                    <a:pt x="6720" y="15762"/>
                    <a:pt x="1440" y="14789"/>
                    <a:pt x="1920" y="13524"/>
                  </a:cubicBezTo>
                  <a:cubicBezTo>
                    <a:pt x="480" y="12162"/>
                    <a:pt x="5760" y="11091"/>
                    <a:pt x="9600" y="10216"/>
                  </a:cubicBezTo>
                  <a:cubicBezTo>
                    <a:pt x="8640" y="10021"/>
                    <a:pt x="7680" y="9827"/>
                    <a:pt x="6720" y="9729"/>
                  </a:cubicBezTo>
                  <a:cubicBezTo>
                    <a:pt x="-5760" y="9145"/>
                    <a:pt x="1440" y="5837"/>
                    <a:pt x="10080" y="5448"/>
                  </a:cubicBezTo>
                  <a:cubicBezTo>
                    <a:pt x="-2880" y="4183"/>
                    <a:pt x="-1440" y="681"/>
                    <a:pt x="13920" y="194"/>
                  </a:cubicBez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2832" name="グループ 4067"/>
          <p:cNvGrpSpPr/>
          <p:nvPr/>
        </p:nvGrpSpPr>
        <p:grpSpPr>
          <a:xfrm>
            <a:off x="520504" y="7833000"/>
            <a:ext cx="1094044" cy="812422"/>
            <a:chOff x="520504" y="7833000"/>
            <a:chExt cx="1094044" cy="812422"/>
          </a:xfrm>
        </p:grpSpPr>
        <p:sp>
          <p:nvSpPr>
            <p:cNvPr id="2833" name="図形 4066"/>
            <p:cNvSpPr/>
            <p:nvPr/>
          </p:nvSpPr>
          <p:spPr>
            <a:xfrm>
              <a:off x="1038548" y="7939723"/>
              <a:ext cx="576000" cy="576000"/>
            </a:xfrm>
            <a:prstGeom prst="wedgeEllipseCallout">
              <a:avLst>
                <a:gd name="adj1" fmla="val -60122"/>
                <a:gd name="adj2" fmla="val 41728"/>
              </a:avLst>
            </a:prstGeom>
            <a:solidFill>
              <a:srgbClr val="BFCEEB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834" name="グループ 4042"/>
            <p:cNvGrpSpPr/>
            <p:nvPr/>
          </p:nvGrpSpPr>
          <p:grpSpPr>
            <a:xfrm>
              <a:off x="1133857" y="8041168"/>
              <a:ext cx="355630" cy="422675"/>
              <a:chOff x="2238787" y="3141240"/>
              <a:chExt cx="914980" cy="1087478"/>
            </a:xfrm>
          </p:grpSpPr>
          <p:sp>
            <p:nvSpPr>
              <p:cNvPr id="2835" name="楕円 16293"/>
              <p:cNvSpPr/>
              <p:nvPr/>
            </p:nvSpPr>
            <p:spPr>
              <a:xfrm>
                <a:off x="2449117" y="3202811"/>
                <a:ext cx="426823" cy="39404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1" y="9232"/>
                    </a:moveTo>
                    <a:cubicBezTo>
                      <a:pt x="-736" y="4024"/>
                      <a:pt x="5005" y="0"/>
                      <a:pt x="11243" y="0"/>
                    </a:cubicBezTo>
                    <a:cubicBezTo>
                      <a:pt x="11243" y="0"/>
                      <a:pt x="13490" y="0"/>
                      <a:pt x="14448" y="174"/>
                    </a:cubicBezTo>
                    <a:cubicBezTo>
                      <a:pt x="19908" y="1045"/>
                      <a:pt x="20906" y="7142"/>
                      <a:pt x="21067" y="7142"/>
                    </a:cubicBezTo>
                    <a:cubicBezTo>
                      <a:pt x="21872" y="10277"/>
                      <a:pt x="21513" y="11671"/>
                      <a:pt x="21513" y="11671"/>
                    </a:cubicBezTo>
                    <a:cubicBezTo>
                      <a:pt x="21513" y="17925"/>
                      <a:pt x="16796" y="21600"/>
                      <a:pt x="10557" y="21600"/>
                    </a:cubicBezTo>
                    <a:cubicBezTo>
                      <a:pt x="4321" y="21600"/>
                      <a:pt x="232" y="16357"/>
                      <a:pt x="232" y="10103"/>
                    </a:cubicBezTo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36" name="楕円 3284"/>
              <p:cNvSpPr/>
              <p:nvPr/>
            </p:nvSpPr>
            <p:spPr>
              <a:xfrm>
                <a:off x="2800406" y="3366532"/>
                <a:ext cx="104679" cy="104679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37" name="図形 16295"/>
              <p:cNvSpPr/>
              <p:nvPr/>
            </p:nvSpPr>
            <p:spPr>
              <a:xfrm>
                <a:off x="2560300" y="3510743"/>
                <a:ext cx="403065" cy="30987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4320"/>
                    </a:moveTo>
                    <a:cubicBezTo>
                      <a:pt x="514" y="6978"/>
                      <a:pt x="-514" y="9969"/>
                      <a:pt x="514" y="12627"/>
                    </a:cubicBezTo>
                    <a:cubicBezTo>
                      <a:pt x="-3857" y="27913"/>
                      <a:pt x="31371" y="20270"/>
                      <a:pt x="18514" y="8640"/>
                    </a:cubicBezTo>
                    <a:cubicBezTo>
                      <a:pt x="15171" y="2326"/>
                      <a:pt x="14142" y="-996"/>
                      <a:pt x="7457" y="332"/>
                    </a:cubicBezTo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38" name="図形 16296"/>
              <p:cNvSpPr/>
              <p:nvPr/>
            </p:nvSpPr>
            <p:spPr>
              <a:xfrm>
                <a:off x="2238787" y="3505944"/>
                <a:ext cx="396090" cy="17763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915" y="7005"/>
                    </a:moveTo>
                    <a:cubicBezTo>
                      <a:pt x="11971" y="8756"/>
                      <a:pt x="7807" y="5837"/>
                      <a:pt x="4163" y="583"/>
                    </a:cubicBezTo>
                    <a:cubicBezTo>
                      <a:pt x="3122" y="1167"/>
                      <a:pt x="3383" y="3502"/>
                      <a:pt x="3383" y="5254"/>
                    </a:cubicBezTo>
                    <a:cubicBezTo>
                      <a:pt x="-4163" y="11091"/>
                      <a:pt x="2602" y="19264"/>
                      <a:pt x="7546" y="16345"/>
                    </a:cubicBezTo>
                    <a:cubicBezTo>
                      <a:pt x="11450" y="23351"/>
                      <a:pt x="16655" y="19848"/>
                      <a:pt x="21339" y="21600"/>
                    </a:cubicBezTo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39" name="図形 16297"/>
              <p:cNvSpPr/>
              <p:nvPr/>
            </p:nvSpPr>
            <p:spPr>
              <a:xfrm>
                <a:off x="2786705" y="3361956"/>
                <a:ext cx="291463" cy="26332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12174"/>
                    </a:moveTo>
                    <a:cubicBezTo>
                      <a:pt x="6019" y="10603"/>
                      <a:pt x="7790" y="4712"/>
                      <a:pt x="10977" y="392"/>
                    </a:cubicBezTo>
                    <a:cubicBezTo>
                      <a:pt x="11685" y="392"/>
                      <a:pt x="12747" y="392"/>
                      <a:pt x="13455" y="392"/>
                    </a:cubicBezTo>
                    <a:cubicBezTo>
                      <a:pt x="15934" y="3534"/>
                      <a:pt x="23016" y="-392"/>
                      <a:pt x="20891" y="6676"/>
                    </a:cubicBezTo>
                    <a:cubicBezTo>
                      <a:pt x="20183" y="7854"/>
                      <a:pt x="19121" y="8247"/>
                      <a:pt x="18413" y="9032"/>
                    </a:cubicBezTo>
                    <a:cubicBezTo>
                      <a:pt x="12039" y="9032"/>
                      <a:pt x="10622" y="18065"/>
                      <a:pt x="6373" y="21600"/>
                    </a:cubicBezTo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40" name="図形 16298"/>
              <p:cNvSpPr/>
              <p:nvPr/>
            </p:nvSpPr>
            <p:spPr>
              <a:xfrm>
                <a:off x="2565099" y="3678699"/>
                <a:ext cx="470614" cy="3441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8073" y="300"/>
                    </a:moveTo>
                    <a:cubicBezTo>
                      <a:pt x="15648" y="1800"/>
                      <a:pt x="13885" y="4200"/>
                      <a:pt x="11461" y="5400"/>
                    </a:cubicBezTo>
                    <a:cubicBezTo>
                      <a:pt x="7714" y="6000"/>
                      <a:pt x="3967" y="5400"/>
                      <a:pt x="220" y="5700"/>
                    </a:cubicBezTo>
                    <a:cubicBezTo>
                      <a:pt x="220" y="7200"/>
                      <a:pt x="220" y="8400"/>
                      <a:pt x="220" y="9900"/>
                    </a:cubicBezTo>
                    <a:cubicBezTo>
                      <a:pt x="-1322" y="23700"/>
                      <a:pt x="16310" y="25200"/>
                      <a:pt x="19616" y="14400"/>
                    </a:cubicBezTo>
                    <a:cubicBezTo>
                      <a:pt x="23142" y="10200"/>
                      <a:pt x="21159" y="3900"/>
                      <a:pt x="18734" y="600"/>
                    </a:cubicBezTo>
                    <a:close/>
                  </a:path>
                </a:pathLst>
              </a:custGeom>
              <a:solidFill>
                <a:srgbClr val="4472C4">
                  <a:lumMod val="20000"/>
                  <a:lumOff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41" name="図形 16299"/>
              <p:cNvSpPr/>
              <p:nvPr/>
            </p:nvSpPr>
            <p:spPr>
              <a:xfrm>
                <a:off x="2582983" y="3875919"/>
                <a:ext cx="203696" cy="35279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57" y="0"/>
                    </a:moveTo>
                    <a:cubicBezTo>
                      <a:pt x="0" y="6129"/>
                      <a:pt x="-3085" y="15178"/>
                      <a:pt x="10285" y="17513"/>
                    </a:cubicBezTo>
                    <a:cubicBezTo>
                      <a:pt x="9771" y="27729"/>
                      <a:pt x="24685" y="14302"/>
                      <a:pt x="15942" y="11675"/>
                    </a:cubicBezTo>
                    <a:cubicBezTo>
                      <a:pt x="19542" y="9632"/>
                      <a:pt x="24685" y="6421"/>
                      <a:pt x="19028" y="4086"/>
                    </a:cubicBezTo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42" name="図形 16301"/>
              <p:cNvSpPr/>
              <p:nvPr/>
            </p:nvSpPr>
            <p:spPr>
              <a:xfrm>
                <a:off x="2917660" y="3793501"/>
                <a:ext cx="236107" cy="28346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688" y="304"/>
                    </a:moveTo>
                    <a:lnTo>
                      <a:pt x="20501" y="9430"/>
                    </a:lnTo>
                    <a:cubicBezTo>
                      <a:pt x="22332" y="12169"/>
                      <a:pt x="21966" y="15515"/>
                      <a:pt x="20501" y="17949"/>
                    </a:cubicBezTo>
                    <a:cubicBezTo>
                      <a:pt x="23064" y="24338"/>
                      <a:pt x="15376" y="20687"/>
                      <a:pt x="12447" y="17949"/>
                    </a:cubicBezTo>
                    <a:cubicBezTo>
                      <a:pt x="12447" y="16732"/>
                      <a:pt x="12081" y="15515"/>
                      <a:pt x="12813" y="14602"/>
                    </a:cubicBezTo>
                    <a:cubicBezTo>
                      <a:pt x="7688" y="14602"/>
                      <a:pt x="2928" y="12777"/>
                      <a:pt x="366" y="9430"/>
                    </a:cubicBezTo>
                    <a:lnTo>
                      <a:pt x="5125" y="0"/>
                    </a:lnTo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43" name="図形 16302"/>
              <p:cNvSpPr/>
              <p:nvPr/>
            </p:nvSpPr>
            <p:spPr>
              <a:xfrm>
                <a:off x="2603489" y="3515542"/>
                <a:ext cx="235320" cy="8176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5082"/>
                    </a:moveTo>
                    <a:cubicBezTo>
                      <a:pt x="18514" y="29223"/>
                      <a:pt x="4848" y="21600"/>
                      <a:pt x="440" y="15247"/>
                    </a:cubicBezTo>
                    <a:cubicBezTo>
                      <a:pt x="1763" y="15247"/>
                      <a:pt x="3085" y="15247"/>
                      <a:pt x="4408" y="15247"/>
                    </a:cubicBezTo>
                    <a:cubicBezTo>
                      <a:pt x="11020" y="16517"/>
                      <a:pt x="17632" y="16517"/>
                      <a:pt x="21600" y="1270"/>
                    </a:cubicBezTo>
                    <a:close/>
                  </a:path>
                </a:pathLst>
              </a:custGeom>
              <a:solidFill>
                <a:srgbClr val="F8E5B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44" name="図形 16304"/>
              <p:cNvSpPr/>
              <p:nvPr/>
            </p:nvSpPr>
            <p:spPr>
              <a:xfrm>
                <a:off x="2425937" y="3141240"/>
                <a:ext cx="345271" cy="18762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900" y="4984"/>
                    </a:moveTo>
                    <a:cubicBezTo>
                      <a:pt x="10800" y="3876"/>
                      <a:pt x="11400" y="2215"/>
                      <a:pt x="12600" y="1107"/>
                    </a:cubicBezTo>
                    <a:cubicBezTo>
                      <a:pt x="18000" y="-3876"/>
                      <a:pt x="27000" y="13292"/>
                      <a:pt x="16800" y="8861"/>
                    </a:cubicBezTo>
                    <a:cubicBezTo>
                      <a:pt x="18600" y="14953"/>
                      <a:pt x="11100" y="19384"/>
                      <a:pt x="11100" y="12184"/>
                    </a:cubicBezTo>
                    <a:cubicBezTo>
                      <a:pt x="11400" y="17723"/>
                      <a:pt x="6300" y="21046"/>
                      <a:pt x="5400" y="15507"/>
                    </a:cubicBezTo>
                    <a:cubicBezTo>
                      <a:pt x="-1800" y="33784"/>
                      <a:pt x="-1500" y="2215"/>
                      <a:pt x="5700" y="11076"/>
                    </a:cubicBezTo>
                    <a:cubicBezTo>
                      <a:pt x="4800" y="5538"/>
                      <a:pt x="7800" y="2769"/>
                      <a:pt x="10200" y="3876"/>
                    </a:cubicBezTo>
                    <a:close/>
                  </a:path>
                </a:pathLst>
              </a:custGeom>
              <a:solidFill>
                <a:srgbClr val="95764E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45" name="楕円 16306"/>
              <p:cNvSpPr/>
              <p:nvPr/>
            </p:nvSpPr>
            <p:spPr>
              <a:xfrm>
                <a:off x="2581908" y="3387287"/>
                <a:ext cx="45181" cy="45182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46" name="楕円 16307"/>
              <p:cNvSpPr/>
              <p:nvPr/>
            </p:nvSpPr>
            <p:spPr>
              <a:xfrm>
                <a:off x="2795359" y="3320445"/>
                <a:ext cx="45181" cy="45182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47" name="楕円 16308"/>
              <p:cNvSpPr/>
              <p:nvPr/>
            </p:nvSpPr>
            <p:spPr>
              <a:xfrm>
                <a:off x="2685067" y="3342787"/>
                <a:ext cx="36947" cy="36948"/>
              </a:xfrm>
              <a:prstGeom prst="ellipse">
                <a:avLst/>
              </a:pr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2848" name="グループ 16312"/>
              <p:cNvGrpSpPr/>
              <p:nvPr/>
            </p:nvGrpSpPr>
            <p:grpSpPr>
              <a:xfrm>
                <a:off x="2688633" y="3396150"/>
                <a:ext cx="132764" cy="123299"/>
                <a:chOff x="98405" y="31266"/>
                <a:chExt cx="6947" cy="6451"/>
              </a:xfrm>
            </p:grpSpPr>
            <p:sp>
              <p:nvSpPr>
                <p:cNvPr id="2849" name="楕円 16310"/>
                <p:cNvSpPr/>
                <p:nvPr/>
              </p:nvSpPr>
              <p:spPr>
                <a:xfrm>
                  <a:off x="98405" y="31872"/>
                  <a:ext cx="5845" cy="5845"/>
                </a:xfrm>
                <a:prstGeom prst="ellipse">
                  <a:avLst/>
                </a:prstGeom>
                <a:solidFill>
                  <a:srgbClr val="86BFE7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850" name="図形 16311"/>
                <p:cNvSpPr/>
                <p:nvPr/>
              </p:nvSpPr>
              <p:spPr>
                <a:xfrm>
                  <a:off x="100102" y="31266"/>
                  <a:ext cx="5250" cy="45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02" y="9340"/>
                      </a:moveTo>
                      <a:cubicBezTo>
                        <a:pt x="21097" y="-18097"/>
                        <a:pt x="33655" y="26270"/>
                        <a:pt x="4520" y="21016"/>
                      </a:cubicBezTo>
                      <a:cubicBezTo>
                        <a:pt x="3013" y="19264"/>
                        <a:pt x="2009" y="17513"/>
                        <a:pt x="502" y="16345"/>
                      </a:cubicBezTo>
                      <a:cubicBezTo>
                        <a:pt x="502" y="14594"/>
                        <a:pt x="0" y="11675"/>
                        <a:pt x="1004" y="10508"/>
                      </a:cubicBezTo>
                      <a:close/>
                    </a:path>
                  </a:pathLst>
                </a:cu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2851" name="図形 16319"/>
              <p:cNvSpPr/>
              <p:nvPr/>
            </p:nvSpPr>
            <p:spPr>
              <a:xfrm>
                <a:off x="2560327" y="3676312"/>
                <a:ext cx="406763" cy="10803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736" y="0"/>
                    </a:moveTo>
                    <a:cubicBezTo>
                      <a:pt x="19723" y="1871"/>
                      <a:pt x="18881" y="3741"/>
                      <a:pt x="17870" y="5611"/>
                    </a:cubicBezTo>
                    <a:cubicBezTo>
                      <a:pt x="13149" y="19953"/>
                      <a:pt x="5732" y="14024"/>
                      <a:pt x="0" y="16518"/>
                    </a:cubicBezTo>
                    <a:cubicBezTo>
                      <a:pt x="674" y="20882"/>
                      <a:pt x="299" y="21482"/>
                      <a:pt x="634" y="21482"/>
                    </a:cubicBezTo>
                    <a:cubicBezTo>
                      <a:pt x="7041" y="17740"/>
                      <a:pt x="14329" y="29306"/>
                      <a:pt x="19387" y="9977"/>
                    </a:cubicBezTo>
                    <a:cubicBezTo>
                      <a:pt x="20230" y="9352"/>
                      <a:pt x="20904" y="6858"/>
                      <a:pt x="21579" y="3741"/>
                    </a:cubicBezTo>
                    <a:cubicBezTo>
                      <a:pt x="21747" y="2493"/>
                      <a:pt x="21240" y="1246"/>
                      <a:pt x="21240" y="0"/>
                    </a:cubicBezTo>
                    <a:lnTo>
                      <a:pt x="20736" y="0"/>
                    </a:lnTo>
                    <a:close/>
                  </a:path>
                </a:pathLst>
              </a:custGeom>
              <a:solidFill>
                <a:srgbClr val="4472C4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52" name="楕円 16320"/>
              <p:cNvSpPr/>
              <p:nvPr/>
            </p:nvSpPr>
            <p:spPr>
              <a:xfrm>
                <a:off x="2423682" y="3390302"/>
                <a:ext cx="79847" cy="95005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53" name="楕円 3283"/>
              <p:cNvSpPr/>
              <p:nvPr/>
            </p:nvSpPr>
            <p:spPr>
              <a:xfrm>
                <a:off x="2545984" y="3443527"/>
                <a:ext cx="104679" cy="104679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854" name="グループ 4064"/>
            <p:cNvGrpSpPr/>
            <p:nvPr/>
          </p:nvGrpSpPr>
          <p:grpSpPr>
            <a:xfrm>
              <a:off x="520504" y="7833000"/>
              <a:ext cx="404653" cy="812422"/>
              <a:chOff x="623996" y="7795912"/>
              <a:chExt cx="369655" cy="742156"/>
            </a:xfrm>
          </p:grpSpPr>
          <p:grpSp>
            <p:nvGrpSpPr>
              <p:cNvPr id="2855" name="グループ 4003"/>
              <p:cNvGrpSpPr/>
              <p:nvPr/>
            </p:nvGrpSpPr>
            <p:grpSpPr>
              <a:xfrm>
                <a:off x="623996" y="7795912"/>
                <a:ext cx="369655" cy="742156"/>
                <a:chOff x="156000" y="20773"/>
                <a:chExt cx="19624" cy="39398"/>
              </a:xfrm>
            </p:grpSpPr>
            <p:sp>
              <p:nvSpPr>
                <p:cNvPr id="2856" name="図形 21359"/>
                <p:cNvSpPr/>
                <p:nvPr/>
              </p:nvSpPr>
              <p:spPr>
                <a:xfrm>
                  <a:off x="167124" y="30556"/>
                  <a:ext cx="3492" cy="6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9062" y="0"/>
                      </a:moveTo>
                      <a:cubicBezTo>
                        <a:pt x="25013" y="7685"/>
                        <a:pt x="21319" y="35045"/>
                        <a:pt x="-24" y="13431"/>
                      </a:cubicBezTo>
                      <a:cubicBezTo>
                        <a:pt x="6779" y="9589"/>
                        <a:pt x="15280" y="6707"/>
                        <a:pt x="19531" y="1423"/>
                      </a:cubicBezTo>
                      <a:lnTo>
                        <a:pt x="19062" y="0"/>
                      </a:lnTo>
                      <a:close/>
                    </a:path>
                  </a:pathLst>
                </a:custGeom>
                <a:solidFill>
                  <a:srgbClr val="945D3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857" name="図形 21348"/>
                <p:cNvSpPr/>
                <p:nvPr/>
              </p:nvSpPr>
              <p:spPr>
                <a:xfrm>
                  <a:off x="158681" y="34175"/>
                  <a:ext cx="13133" cy="15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6530" y="1146"/>
                      </a:moveTo>
                      <a:cubicBezTo>
                        <a:pt x="24024" y="5543"/>
                        <a:pt x="19616" y="14718"/>
                        <a:pt x="21600" y="21600"/>
                      </a:cubicBezTo>
                      <a:lnTo>
                        <a:pt x="18734" y="16439"/>
                      </a:lnTo>
                      <a:lnTo>
                        <a:pt x="3085" y="8601"/>
                      </a:lnTo>
                      <a:lnTo>
                        <a:pt x="0" y="2676"/>
                      </a:lnTo>
                      <a:lnTo>
                        <a:pt x="5069" y="0"/>
                      </a:lnTo>
                      <a:lnTo>
                        <a:pt x="16530" y="1146"/>
                      </a:lnTo>
                      <a:close/>
                    </a:path>
                  </a:pathLst>
                </a:custGeom>
                <a:solidFill>
                  <a:srgbClr val="F3DA62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858" name="図形 21345"/>
                <p:cNvSpPr/>
                <p:nvPr/>
              </p:nvSpPr>
              <p:spPr>
                <a:xfrm>
                  <a:off x="157236" y="33316"/>
                  <a:ext cx="18388" cy="26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337" y="6814"/>
                      </a:moveTo>
                      <a:cubicBezTo>
                        <a:pt x="799" y="7391"/>
                        <a:pt x="-1116" y="8968"/>
                        <a:pt x="800" y="10578"/>
                      </a:cubicBezTo>
                      <a:cubicBezTo>
                        <a:pt x="809" y="18398"/>
                        <a:pt x="568" y="15957"/>
                        <a:pt x="568" y="21469"/>
                      </a:cubicBezTo>
                      <a:cubicBezTo>
                        <a:pt x="9663" y="21480"/>
                        <a:pt x="11937" y="21758"/>
                        <a:pt x="19780" y="21469"/>
                      </a:cubicBezTo>
                      <a:cubicBezTo>
                        <a:pt x="23446" y="16439"/>
                        <a:pt x="21408" y="12558"/>
                        <a:pt x="15414" y="9928"/>
                      </a:cubicBezTo>
                      <a:cubicBezTo>
                        <a:pt x="17175" y="8319"/>
                        <a:pt x="16490" y="5051"/>
                        <a:pt x="14252" y="4194"/>
                      </a:cubicBezTo>
                      <a:cubicBezTo>
                        <a:pt x="13772" y="3011"/>
                        <a:pt x="12650" y="1648"/>
                        <a:pt x="12491" y="469"/>
                      </a:cubicBezTo>
                      <a:cubicBezTo>
                        <a:pt x="7050" y="-819"/>
                        <a:pt x="11851" y="585"/>
                        <a:pt x="12331" y="4017"/>
                      </a:cubicBezTo>
                      <a:cubicBezTo>
                        <a:pt x="10729" y="4017"/>
                        <a:pt x="7691" y="3991"/>
                        <a:pt x="6249" y="3991"/>
                      </a:cubicBezTo>
                      <a:cubicBezTo>
                        <a:pt x="5451" y="4097"/>
                        <a:pt x="6250" y="2041"/>
                        <a:pt x="5929" y="1721"/>
                      </a:cubicBezTo>
                      <a:cubicBezTo>
                        <a:pt x="4626" y="-1380"/>
                        <a:pt x="4008" y="965"/>
                        <a:pt x="1288" y="2152"/>
                      </a:cubicBezTo>
                      <a:cubicBezTo>
                        <a:pt x="1288" y="3436"/>
                        <a:pt x="378" y="4348"/>
                        <a:pt x="1179" y="5420"/>
                      </a:cubicBezTo>
                      <a:lnTo>
                        <a:pt x="1337" y="6814"/>
                      </a:lnTo>
                      <a:close/>
                    </a:path>
                  </a:pathLst>
                </a:custGeom>
                <a:solidFill>
                  <a:srgbClr val="5A74A9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859" name="図形 21357"/>
                <p:cNvSpPr/>
                <p:nvPr/>
              </p:nvSpPr>
              <p:spPr>
                <a:xfrm>
                  <a:off x="160557" y="44494"/>
                  <a:ext cx="10587" cy="1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109" y="12960"/>
                      </a:moveTo>
                      <a:cubicBezTo>
                        <a:pt x="12011" y="12960"/>
                        <a:pt x="16698" y="11155"/>
                        <a:pt x="21600" y="12895"/>
                      </a:cubicBezTo>
                      <a:cubicBezTo>
                        <a:pt x="18332" y="-3630"/>
                        <a:pt x="5531" y="-5380"/>
                        <a:pt x="3353" y="13753"/>
                      </a:cubicBezTo>
                      <a:cubicBezTo>
                        <a:pt x="4170" y="15493"/>
                        <a:pt x="-732" y="21600"/>
                        <a:pt x="85" y="21600"/>
                      </a:cubicBezTo>
                      <a:lnTo>
                        <a:pt x="7109" y="12960"/>
                      </a:lnTo>
                      <a:close/>
                    </a:path>
                  </a:pathLst>
                </a:custGeom>
                <a:solidFill>
                  <a:srgbClr val="526B9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860" name="楕円 21349"/>
                <p:cNvSpPr/>
                <p:nvPr/>
              </p:nvSpPr>
              <p:spPr>
                <a:xfrm>
                  <a:off x="168732" y="44361"/>
                  <a:ext cx="4524" cy="3956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861" name="楕円 21350"/>
                <p:cNvSpPr/>
                <p:nvPr/>
              </p:nvSpPr>
              <p:spPr>
                <a:xfrm>
                  <a:off x="161837" y="46032"/>
                  <a:ext cx="4524" cy="3956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862" name="楕円 21119"/>
                <p:cNvSpPr/>
                <p:nvPr/>
              </p:nvSpPr>
              <p:spPr>
                <a:xfrm>
                  <a:off x="156536" y="21443"/>
                  <a:ext cx="14641" cy="14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0761"/>
                      </a:moveTo>
                      <a:cubicBezTo>
                        <a:pt x="0" y="4818"/>
                        <a:pt x="4799" y="0"/>
                        <a:pt x="10719" y="0"/>
                      </a:cubicBezTo>
                      <a:cubicBezTo>
                        <a:pt x="16640" y="0"/>
                        <a:pt x="20167" y="3086"/>
                        <a:pt x="21439" y="10761"/>
                      </a:cubicBezTo>
                      <a:cubicBezTo>
                        <a:pt x="22737" y="19543"/>
                        <a:pt x="16476" y="22138"/>
                        <a:pt x="10719" y="21523"/>
                      </a:cubicBezTo>
                      <a:cubicBezTo>
                        <a:pt x="4566" y="20908"/>
                        <a:pt x="0" y="16705"/>
                        <a:pt x="0" y="10761"/>
                      </a:cubicBezTo>
                      <a:lnTo>
                        <a:pt x="0" y="10761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863" name="図形 21346"/>
                <p:cNvSpPr/>
                <p:nvPr/>
              </p:nvSpPr>
              <p:spPr>
                <a:xfrm>
                  <a:off x="156536" y="35247"/>
                  <a:ext cx="8820" cy="14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6216" y="-1"/>
                      </a:moveTo>
                      <a:cubicBezTo>
                        <a:pt x="4579" y="195"/>
                        <a:pt x="3597" y="785"/>
                        <a:pt x="2616" y="1570"/>
                      </a:cubicBezTo>
                      <a:cubicBezTo>
                        <a:pt x="-3602" y="10800"/>
                        <a:pt x="595" y="22385"/>
                        <a:pt x="20283" y="21600"/>
                      </a:cubicBezTo>
                      <a:cubicBezTo>
                        <a:pt x="21921" y="20029"/>
                        <a:pt x="20618" y="18067"/>
                        <a:pt x="21600" y="16494"/>
                      </a:cubicBezTo>
                      <a:cubicBezTo>
                        <a:pt x="16690" y="12764"/>
                        <a:pt x="14399" y="15709"/>
                        <a:pt x="10798" y="11586"/>
                      </a:cubicBezTo>
                      <a:cubicBezTo>
                        <a:pt x="11396" y="3338"/>
                        <a:pt x="10079" y="1178"/>
                        <a:pt x="7197" y="-1"/>
                      </a:cubicBezTo>
                      <a:lnTo>
                        <a:pt x="6216" y="-1"/>
                      </a:lnTo>
                      <a:close/>
                    </a:path>
                  </a:pathLst>
                </a:custGeom>
                <a:solidFill>
                  <a:srgbClr val="F3DA62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864" name="図形 21358"/>
                <p:cNvSpPr/>
                <p:nvPr/>
              </p:nvSpPr>
              <p:spPr>
                <a:xfrm>
                  <a:off x="156000" y="20773"/>
                  <a:ext cx="16279" cy="15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2495" y="4926"/>
                      </a:moveTo>
                      <a:cubicBezTo>
                        <a:pt x="12674" y="9473"/>
                        <a:pt x="8033" y="10610"/>
                        <a:pt x="4641" y="10231"/>
                      </a:cubicBezTo>
                      <a:cubicBezTo>
                        <a:pt x="4462" y="10989"/>
                        <a:pt x="4462" y="11936"/>
                        <a:pt x="4462" y="12694"/>
                      </a:cubicBezTo>
                      <a:cubicBezTo>
                        <a:pt x="3391" y="12315"/>
                        <a:pt x="2856" y="11178"/>
                        <a:pt x="1963" y="11178"/>
                      </a:cubicBezTo>
                      <a:cubicBezTo>
                        <a:pt x="-714" y="13263"/>
                        <a:pt x="2677" y="17431"/>
                        <a:pt x="5355" y="15536"/>
                      </a:cubicBezTo>
                      <a:cubicBezTo>
                        <a:pt x="4284" y="18568"/>
                        <a:pt x="11781" y="22357"/>
                        <a:pt x="5355" y="21410"/>
                      </a:cubicBezTo>
                      <a:cubicBezTo>
                        <a:pt x="-3748" y="17431"/>
                        <a:pt x="-357" y="-1326"/>
                        <a:pt x="10353" y="189"/>
                      </a:cubicBezTo>
                      <a:cubicBezTo>
                        <a:pt x="12852" y="189"/>
                        <a:pt x="15530" y="-189"/>
                        <a:pt x="17137" y="2273"/>
                      </a:cubicBezTo>
                      <a:cubicBezTo>
                        <a:pt x="19814" y="4736"/>
                        <a:pt x="21421" y="8715"/>
                        <a:pt x="21600" y="12505"/>
                      </a:cubicBezTo>
                      <a:cubicBezTo>
                        <a:pt x="18386" y="13263"/>
                        <a:pt x="16780" y="10042"/>
                        <a:pt x="15173" y="7578"/>
                      </a:cubicBezTo>
                      <a:cubicBezTo>
                        <a:pt x="14459" y="6821"/>
                        <a:pt x="13566" y="5873"/>
                        <a:pt x="12852" y="5305"/>
                      </a:cubicBezTo>
                      <a:close/>
                    </a:path>
                  </a:pathLst>
                </a:custGeom>
                <a:solidFill>
                  <a:srgbClr val="945D3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865" name="図形 21361"/>
                <p:cNvSpPr/>
                <p:nvPr/>
              </p:nvSpPr>
              <p:spPr>
                <a:xfrm>
                  <a:off x="166320" y="29350"/>
                  <a:ext cx="1291" cy="2149"/>
                </a:xfrm>
                <a:prstGeom prst="triangle">
                  <a:avLst/>
                </a:pr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866" name="楕円 21362"/>
                <p:cNvSpPr/>
                <p:nvPr/>
              </p:nvSpPr>
              <p:spPr>
                <a:xfrm>
                  <a:off x="162643" y="29475"/>
                  <a:ext cx="1264" cy="1264"/>
                </a:xfrm>
                <a:prstGeom prst="ellipse">
                  <a:avLst/>
                </a:prstGeom>
                <a:solidFill>
                  <a:sysClr val="windowText" lastClr="000000">
                    <a:lumMod val="65000"/>
                    <a:lumOff val="3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867" name="楕円 21363"/>
                <p:cNvSpPr/>
                <p:nvPr/>
              </p:nvSpPr>
              <p:spPr>
                <a:xfrm>
                  <a:off x="168416" y="29604"/>
                  <a:ext cx="1264" cy="1264"/>
                </a:xfrm>
                <a:prstGeom prst="ellipse">
                  <a:avLst/>
                </a:prstGeom>
                <a:solidFill>
                  <a:sysClr val="windowText" lastClr="000000">
                    <a:lumMod val="65000"/>
                    <a:lumOff val="3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868" name="図形 21364"/>
                <p:cNvSpPr/>
                <p:nvPr/>
              </p:nvSpPr>
              <p:spPr>
                <a:xfrm>
                  <a:off x="164933" y="32832"/>
                  <a:ext cx="2032" cy="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3083" y="1631"/>
                      </a:moveTo>
                      <a:cubicBezTo>
                        <a:pt x="4815" y="6526"/>
                        <a:pt x="5679" y="11966"/>
                        <a:pt x="8854" y="14143"/>
                      </a:cubicBezTo>
                      <a:cubicBezTo>
                        <a:pt x="14624" y="16862"/>
                        <a:pt x="19471" y="6480"/>
                        <a:pt x="20684" y="0"/>
                      </a:cubicBezTo>
                      <a:cubicBezTo>
                        <a:pt x="27192" y="22680"/>
                        <a:pt x="-2975" y="33181"/>
                        <a:pt x="198" y="2720"/>
                      </a:cubicBezTo>
                      <a:cubicBezTo>
                        <a:pt x="1063" y="2176"/>
                        <a:pt x="1352" y="-1"/>
                        <a:pt x="2507" y="543"/>
                      </a:cubicBezTo>
                      <a:lnTo>
                        <a:pt x="3083" y="1631"/>
                      </a:lnTo>
                      <a:close/>
                    </a:path>
                  </a:pathLst>
                </a:custGeom>
                <a:solidFill>
                  <a:srgbClr val="BB504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2869" name="楕円 4062"/>
              <p:cNvSpPr/>
              <p:nvPr/>
            </p:nvSpPr>
            <p:spPr>
              <a:xfrm>
                <a:off x="705796" y="7983646"/>
                <a:ext cx="61952" cy="61952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70" name="楕円 4063"/>
              <p:cNvSpPr/>
              <p:nvPr/>
            </p:nvSpPr>
            <p:spPr>
              <a:xfrm>
                <a:off x="862200" y="7989206"/>
                <a:ext cx="46800" cy="46800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2871" name="グループ 4072"/>
          <p:cNvGrpSpPr/>
          <p:nvPr/>
        </p:nvGrpSpPr>
        <p:grpSpPr>
          <a:xfrm>
            <a:off x="2142531" y="8127882"/>
            <a:ext cx="384585" cy="435695"/>
            <a:chOff x="7083" y="6076"/>
            <a:chExt cx="4641" cy="5258"/>
          </a:xfrm>
        </p:grpSpPr>
        <p:sp>
          <p:nvSpPr>
            <p:cNvPr id="2872" name="図形 8123"/>
            <p:cNvSpPr/>
            <p:nvPr/>
          </p:nvSpPr>
          <p:spPr>
            <a:xfrm>
              <a:off x="7083" y="6076"/>
              <a:ext cx="4641" cy="525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7428"/>
                  </a:moveTo>
                  <a:cubicBezTo>
                    <a:pt x="0" y="5887"/>
                    <a:pt x="1416" y="4637"/>
                    <a:pt x="3164" y="4637"/>
                  </a:cubicBezTo>
                  <a:lnTo>
                    <a:pt x="14552" y="125"/>
                  </a:lnTo>
                  <a:cubicBezTo>
                    <a:pt x="16257" y="-276"/>
                    <a:pt x="16825" y="393"/>
                    <a:pt x="17962" y="527"/>
                  </a:cubicBezTo>
                  <a:cubicBezTo>
                    <a:pt x="19710" y="527"/>
                    <a:pt x="21486" y="2495"/>
                    <a:pt x="21486" y="4037"/>
                  </a:cubicBezTo>
                  <a:cubicBezTo>
                    <a:pt x="21486" y="4037"/>
                    <a:pt x="21600" y="9951"/>
                    <a:pt x="21600" y="9951"/>
                  </a:cubicBezTo>
                  <a:lnTo>
                    <a:pt x="21486" y="14763"/>
                  </a:lnTo>
                  <a:cubicBezTo>
                    <a:pt x="21486" y="16304"/>
                    <a:pt x="20847" y="17871"/>
                    <a:pt x="19099" y="17871"/>
                  </a:cubicBezTo>
                  <a:lnTo>
                    <a:pt x="7958" y="21481"/>
                  </a:lnTo>
                  <a:cubicBezTo>
                    <a:pt x="6253" y="21782"/>
                    <a:pt x="4762" y="21414"/>
                    <a:pt x="3164" y="21381"/>
                  </a:cubicBezTo>
                  <a:cubicBezTo>
                    <a:pt x="1416" y="21381"/>
                    <a:pt x="0" y="20131"/>
                    <a:pt x="0" y="18590"/>
                  </a:cubicBezTo>
                  <a:lnTo>
                    <a:pt x="0" y="7428"/>
                  </a:lnTo>
                  <a:close/>
                </a:path>
              </a:pathLst>
            </a:custGeom>
            <a:solidFill>
              <a:srgbClr val="4472C4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873" name="図形 8124"/>
            <p:cNvSpPr/>
            <p:nvPr/>
          </p:nvSpPr>
          <p:spPr>
            <a:xfrm>
              <a:off x="7352" y="6888"/>
              <a:ext cx="3981" cy="4299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564" y="2741"/>
                  </a:moveTo>
                  <a:cubicBezTo>
                    <a:pt x="2755" y="2741"/>
                    <a:pt x="4212" y="5193"/>
                    <a:pt x="7390" y="4825"/>
                  </a:cubicBezTo>
                  <a:cubicBezTo>
                    <a:pt x="10568" y="4457"/>
                    <a:pt x="19307" y="414"/>
                    <a:pt x="21028" y="46"/>
                  </a:cubicBezTo>
                  <a:cubicBezTo>
                    <a:pt x="22750" y="-322"/>
                    <a:pt x="20234" y="1516"/>
                    <a:pt x="18380" y="2374"/>
                  </a:cubicBezTo>
                  <a:cubicBezTo>
                    <a:pt x="16526" y="3232"/>
                    <a:pt x="11495" y="4091"/>
                    <a:pt x="9906" y="5560"/>
                  </a:cubicBezTo>
                  <a:cubicBezTo>
                    <a:pt x="8317" y="7030"/>
                    <a:pt x="8714" y="8869"/>
                    <a:pt x="8581" y="11321"/>
                  </a:cubicBezTo>
                  <a:cubicBezTo>
                    <a:pt x="8449" y="13771"/>
                    <a:pt x="8581" y="19531"/>
                    <a:pt x="8449" y="20880"/>
                  </a:cubicBezTo>
                  <a:cubicBezTo>
                    <a:pt x="8317" y="22228"/>
                    <a:pt x="7522" y="21615"/>
                    <a:pt x="7390" y="19531"/>
                  </a:cubicBezTo>
                  <a:cubicBezTo>
                    <a:pt x="7257" y="17448"/>
                    <a:pt x="7787" y="10339"/>
                    <a:pt x="7522" y="8012"/>
                  </a:cubicBezTo>
                  <a:cubicBezTo>
                    <a:pt x="7257" y="5683"/>
                    <a:pt x="6625" y="6626"/>
                    <a:pt x="5433" y="6136"/>
                  </a:cubicBezTo>
                  <a:cubicBezTo>
                    <a:pt x="5433" y="6136"/>
                    <a:pt x="2252" y="4172"/>
                    <a:pt x="2253" y="4662"/>
                  </a:cubicBezTo>
                  <a:cubicBezTo>
                    <a:pt x="1370" y="4601"/>
                    <a:pt x="240" y="4702"/>
                    <a:pt x="240" y="4702"/>
                  </a:cubicBezTo>
                  <a:cubicBezTo>
                    <a:pt x="-422" y="4335"/>
                    <a:pt x="372" y="2741"/>
                    <a:pt x="1564" y="2741"/>
                  </a:cubicBezTo>
                  <a:close/>
                </a:path>
              </a:pathLst>
            </a:custGeom>
            <a:solidFill>
              <a:srgbClr val="4472C4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874" name="楕円 8126"/>
            <p:cNvSpPr/>
            <p:nvPr/>
          </p:nvSpPr>
          <p:spPr>
            <a:xfrm rot="20460000">
              <a:off x="9290" y="9336"/>
              <a:ext cx="1981" cy="895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875" name="図形 8127"/>
            <p:cNvSpPr/>
            <p:nvPr/>
          </p:nvSpPr>
          <p:spPr>
            <a:xfrm>
              <a:off x="7499" y="9648"/>
              <a:ext cx="977" cy="12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3388"/>
                  </a:moveTo>
                  <a:cubicBezTo>
                    <a:pt x="0" y="1829"/>
                    <a:pt x="1811" y="0"/>
                    <a:pt x="3780" y="0"/>
                  </a:cubicBezTo>
                  <a:lnTo>
                    <a:pt x="18033" y="2118"/>
                  </a:lnTo>
                  <a:lnTo>
                    <a:pt x="18033" y="2118"/>
                  </a:lnTo>
                  <a:cubicBezTo>
                    <a:pt x="20003" y="2118"/>
                    <a:pt x="21600" y="6489"/>
                    <a:pt x="21600" y="8047"/>
                  </a:cubicBezTo>
                  <a:lnTo>
                    <a:pt x="21600" y="18776"/>
                  </a:lnTo>
                  <a:cubicBezTo>
                    <a:pt x="21600" y="20335"/>
                    <a:pt x="20003" y="21600"/>
                    <a:pt x="18033" y="21600"/>
                  </a:cubicBezTo>
                  <a:lnTo>
                    <a:pt x="1271" y="19059"/>
                  </a:lnTo>
                  <a:cubicBezTo>
                    <a:pt x="-699" y="19059"/>
                    <a:pt x="201" y="15959"/>
                    <a:pt x="201" y="14400"/>
                  </a:cubicBezTo>
                  <a:lnTo>
                    <a:pt x="0" y="3388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876" name="図形 8036"/>
            <p:cNvSpPr/>
            <p:nvPr/>
          </p:nvSpPr>
          <p:spPr>
            <a:xfrm rot="20880000">
              <a:off x="7544" y="8282"/>
              <a:ext cx="930" cy="84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8176" y="322"/>
                  </a:moveTo>
                  <a:cubicBezTo>
                    <a:pt x="16063" y="-348"/>
                    <a:pt x="11069" y="168"/>
                    <a:pt x="9220" y="392"/>
                  </a:cubicBezTo>
                  <a:cubicBezTo>
                    <a:pt x="4761" y="2330"/>
                    <a:pt x="2326" y="2474"/>
                    <a:pt x="478" y="9184"/>
                  </a:cubicBezTo>
                  <a:cubicBezTo>
                    <a:pt x="-3481" y="19251"/>
                    <a:pt x="17640" y="27527"/>
                    <a:pt x="21599" y="16119"/>
                  </a:cubicBezTo>
                  <a:cubicBezTo>
                    <a:pt x="20808" y="15447"/>
                    <a:pt x="18959" y="16119"/>
                    <a:pt x="18167" y="15895"/>
                  </a:cubicBezTo>
                  <a:cubicBezTo>
                    <a:pt x="6815" y="17908"/>
                    <a:pt x="8407" y="2934"/>
                    <a:pt x="17912" y="4500"/>
                  </a:cubicBezTo>
                  <a:cubicBezTo>
                    <a:pt x="18000" y="3107"/>
                    <a:pt x="21863" y="4725"/>
                    <a:pt x="18176" y="322"/>
                  </a:cubicBezTo>
                  <a:close/>
                </a:path>
              </a:pathLst>
            </a:cu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877" name="図形 8037"/>
            <p:cNvSpPr/>
            <p:nvPr/>
          </p:nvSpPr>
          <p:spPr>
            <a:xfrm>
              <a:off x="9404" y="8696"/>
              <a:ext cx="583" cy="510"/>
            </a:xfrm>
            <a:prstGeom prst="star5">
              <a:avLst/>
            </a:prstGeom>
            <a:solidFill>
              <a:srgbClr val="90D7F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878" name="図形 8038"/>
            <p:cNvSpPr/>
            <p:nvPr/>
          </p:nvSpPr>
          <p:spPr>
            <a:xfrm>
              <a:off x="10040" y="7939"/>
              <a:ext cx="583" cy="510"/>
            </a:xfrm>
            <a:prstGeom prst="star5">
              <a:avLst/>
            </a:prstGeom>
            <a:solidFill>
              <a:srgbClr val="90D7F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879" name="図形 8039"/>
            <p:cNvSpPr/>
            <p:nvPr/>
          </p:nvSpPr>
          <p:spPr>
            <a:xfrm>
              <a:off x="10843" y="8201"/>
              <a:ext cx="374" cy="327"/>
            </a:xfrm>
            <a:prstGeom prst="star5">
              <a:avLst/>
            </a:prstGeom>
            <a:solidFill>
              <a:srgbClr val="90D7F0"/>
            </a:solidFill>
            <a:ln w="12700" cap="flat" cmpd="sng" algn="ctr">
              <a:noFill/>
              <a:prstDash val="solid"/>
              <a:miter lim="800000"/>
            </a:ln>
          </p:spPr>
          <p:txBody>
            <a:bodyPr anchor="ctr"/>
            <a:lstStyle>
              <a:defPPr>
                <a:defRPr lang="ja-JP">
                  <a:solidFill>
                    <a:sysClr val="window" lastClr="FFFFFF"/>
                  </a:solidFill>
                  <a:latin typeface="游ゴシック"/>
                  <a:ea typeface="游ゴシック"/>
                </a:defRPr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游ゴシック"/>
                  <a:ea typeface="游ゴシック"/>
                  <a:cs typeface="+mn-cs"/>
                </a:defRPr>
              </a:lvl9pPr>
            </a:lstStyle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2880" name="グループ 4104"/>
          <p:cNvGrpSpPr/>
          <p:nvPr/>
        </p:nvGrpSpPr>
        <p:grpSpPr>
          <a:xfrm>
            <a:off x="2658844" y="7854176"/>
            <a:ext cx="487513" cy="753168"/>
            <a:chOff x="2255397" y="7230882"/>
            <a:chExt cx="890960" cy="1376462"/>
          </a:xfrm>
        </p:grpSpPr>
        <p:grpSp>
          <p:nvGrpSpPr>
            <p:cNvPr id="2881" name="グループ 4081"/>
            <p:cNvGrpSpPr/>
            <p:nvPr/>
          </p:nvGrpSpPr>
          <p:grpSpPr>
            <a:xfrm>
              <a:off x="2255397" y="7230882"/>
              <a:ext cx="890960" cy="1376462"/>
              <a:chOff x="1158595" y="236580"/>
              <a:chExt cx="232769" cy="359607"/>
            </a:xfrm>
          </p:grpSpPr>
          <p:sp>
            <p:nvSpPr>
              <p:cNvPr id="2882" name="図形 16846"/>
              <p:cNvSpPr/>
              <p:nvPr/>
            </p:nvSpPr>
            <p:spPr>
              <a:xfrm>
                <a:off x="1177969" y="497562"/>
                <a:ext cx="110084" cy="806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8290" y="2367"/>
                    </a:moveTo>
                    <a:cubicBezTo>
                      <a:pt x="-5454" y="3550"/>
                      <a:pt x="-218" y="25150"/>
                      <a:pt x="12218" y="21008"/>
                    </a:cubicBezTo>
                    <a:lnTo>
                      <a:pt x="21600" y="6509"/>
                    </a:lnTo>
                    <a:lnTo>
                      <a:pt x="13745" y="295"/>
                    </a:lnTo>
                    <a:lnTo>
                      <a:pt x="9600" y="1183"/>
                    </a:lnTo>
                  </a:path>
                </a:pathLst>
              </a:custGeom>
              <a:solidFill>
                <a:srgbClr val="556FA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83" name="図形 16837"/>
              <p:cNvSpPr/>
              <p:nvPr/>
            </p:nvSpPr>
            <p:spPr>
              <a:xfrm>
                <a:off x="1338675" y="526326"/>
                <a:ext cx="52689" cy="4828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50" y="981"/>
                    </a:moveTo>
                    <a:cubicBezTo>
                      <a:pt x="10350" y="-2454"/>
                      <a:pt x="22950" y="10309"/>
                      <a:pt x="20700" y="20618"/>
                    </a:cubicBezTo>
                    <a:cubicBezTo>
                      <a:pt x="15300" y="23563"/>
                      <a:pt x="11250" y="16200"/>
                      <a:pt x="5850" y="18654"/>
                    </a:cubicBezTo>
                    <a:cubicBezTo>
                      <a:pt x="4050" y="14727"/>
                      <a:pt x="900" y="11781"/>
                      <a:pt x="0" y="7854"/>
                    </a:cubicBezTo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84" name="図形 16853"/>
              <p:cNvSpPr/>
              <p:nvPr/>
            </p:nvSpPr>
            <p:spPr>
              <a:xfrm>
                <a:off x="1307104" y="359132"/>
                <a:ext cx="45364" cy="5989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468" y="0"/>
                    </a:moveTo>
                    <a:cubicBezTo>
                      <a:pt x="17280" y="459"/>
                      <a:pt x="16662" y="13327"/>
                      <a:pt x="20982" y="21140"/>
                    </a:cubicBezTo>
                    <a:cubicBezTo>
                      <a:pt x="12960" y="19302"/>
                      <a:pt x="3085" y="17004"/>
                      <a:pt x="0" y="11029"/>
                    </a:cubicBezTo>
                  </a:path>
                </a:pathLst>
              </a:custGeom>
              <a:solidFill>
                <a:srgbClr val="A76E32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85" name="図形 16836"/>
              <p:cNvSpPr/>
              <p:nvPr/>
            </p:nvSpPr>
            <p:spPr>
              <a:xfrm>
                <a:off x="1215577" y="510859"/>
                <a:ext cx="161860" cy="8532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580" y="0"/>
                    </a:moveTo>
                    <a:cubicBezTo>
                      <a:pt x="8542" y="560"/>
                      <a:pt x="7502" y="1402"/>
                      <a:pt x="6612" y="1963"/>
                    </a:cubicBezTo>
                    <a:cubicBezTo>
                      <a:pt x="1567" y="1963"/>
                      <a:pt x="-3180" y="14867"/>
                      <a:pt x="2754" y="20478"/>
                    </a:cubicBezTo>
                    <a:cubicBezTo>
                      <a:pt x="8986" y="22160"/>
                      <a:pt x="16109" y="23002"/>
                      <a:pt x="21600" y="15147"/>
                    </a:cubicBezTo>
                    <a:cubicBezTo>
                      <a:pt x="20413" y="7854"/>
                      <a:pt x="19226" y="8134"/>
                      <a:pt x="18039" y="7293"/>
                    </a:cubicBezTo>
                    <a:cubicBezTo>
                      <a:pt x="18039" y="5891"/>
                      <a:pt x="16128" y="4207"/>
                      <a:pt x="16128" y="2805"/>
                    </a:cubicBezTo>
                  </a:path>
                </a:pathLst>
              </a:custGeom>
              <a:solidFill>
                <a:srgbClr val="6079AC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86" name="図形 16848"/>
              <p:cNvSpPr/>
              <p:nvPr/>
            </p:nvSpPr>
            <p:spPr>
              <a:xfrm>
                <a:off x="1238918" y="516400"/>
                <a:ext cx="56375" cy="3040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352" y="0"/>
                    </a:moveTo>
                    <a:cubicBezTo>
                      <a:pt x="4658" y="800"/>
                      <a:pt x="2541" y="800"/>
                      <a:pt x="847" y="2400"/>
                    </a:cubicBezTo>
                    <a:cubicBezTo>
                      <a:pt x="-2964" y="20800"/>
                      <a:pt x="11011" y="26400"/>
                      <a:pt x="16517" y="16000"/>
                    </a:cubicBezTo>
                    <a:cubicBezTo>
                      <a:pt x="19058" y="20000"/>
                      <a:pt x="22023" y="12000"/>
                      <a:pt x="21176" y="6400"/>
                    </a:cubicBezTo>
                    <a:lnTo>
                      <a:pt x="18211" y="1600"/>
                    </a:lnTo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87" name="図形 16838"/>
              <p:cNvSpPr/>
              <p:nvPr/>
            </p:nvSpPr>
            <p:spPr>
              <a:xfrm>
                <a:off x="1253324" y="364583"/>
                <a:ext cx="79856" cy="16511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242" y="0"/>
                    </a:moveTo>
                    <a:cubicBezTo>
                      <a:pt x="16944" y="289"/>
                      <a:pt x="16795" y="1883"/>
                      <a:pt x="17984" y="2464"/>
                    </a:cubicBezTo>
                    <a:cubicBezTo>
                      <a:pt x="21850" y="7972"/>
                      <a:pt x="24378" y="13336"/>
                      <a:pt x="16052" y="18265"/>
                    </a:cubicBezTo>
                    <a:cubicBezTo>
                      <a:pt x="14862" y="19425"/>
                      <a:pt x="13078" y="20585"/>
                      <a:pt x="11294" y="21599"/>
                    </a:cubicBezTo>
                    <a:cubicBezTo>
                      <a:pt x="7727" y="20440"/>
                      <a:pt x="2672" y="21454"/>
                      <a:pt x="-4" y="19860"/>
                    </a:cubicBezTo>
                    <a:cubicBezTo>
                      <a:pt x="2968" y="17395"/>
                      <a:pt x="9213" y="15656"/>
                      <a:pt x="11294" y="12612"/>
                    </a:cubicBezTo>
                    <a:cubicBezTo>
                      <a:pt x="12186" y="8697"/>
                      <a:pt x="9510" y="4349"/>
                      <a:pt x="12186" y="579"/>
                    </a:cubicBezTo>
                  </a:path>
                </a:pathLst>
              </a:custGeom>
              <a:solidFill>
                <a:srgbClr val="85B5D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88" name="図形 16829"/>
              <p:cNvSpPr/>
              <p:nvPr/>
            </p:nvSpPr>
            <p:spPr>
              <a:xfrm>
                <a:off x="1189051" y="342420"/>
                <a:ext cx="149601" cy="18284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2160" y="1833"/>
                    </a:moveTo>
                    <a:cubicBezTo>
                      <a:pt x="17440" y="2356"/>
                      <a:pt x="19040" y="3403"/>
                      <a:pt x="20480" y="5498"/>
                    </a:cubicBezTo>
                    <a:cubicBezTo>
                      <a:pt x="22720" y="10470"/>
                      <a:pt x="20586" y="15486"/>
                      <a:pt x="21600" y="21593"/>
                    </a:cubicBezTo>
                    <a:lnTo>
                      <a:pt x="15680" y="20677"/>
                    </a:lnTo>
                    <a:lnTo>
                      <a:pt x="4160" y="19498"/>
                    </a:lnTo>
                    <a:cubicBezTo>
                      <a:pt x="4160" y="19498"/>
                      <a:pt x="4960" y="19505"/>
                      <a:pt x="5600" y="16887"/>
                    </a:cubicBezTo>
                    <a:cubicBezTo>
                      <a:pt x="5787" y="15732"/>
                      <a:pt x="6240" y="13222"/>
                      <a:pt x="6240" y="13222"/>
                    </a:cubicBezTo>
                    <a:cubicBezTo>
                      <a:pt x="6240" y="13222"/>
                      <a:pt x="5279" y="12436"/>
                      <a:pt x="4480" y="10735"/>
                    </a:cubicBezTo>
                    <a:cubicBezTo>
                      <a:pt x="4159" y="7856"/>
                      <a:pt x="3200" y="8506"/>
                      <a:pt x="3200" y="8506"/>
                    </a:cubicBezTo>
                    <a:cubicBezTo>
                      <a:pt x="774" y="9052"/>
                      <a:pt x="0" y="8244"/>
                      <a:pt x="0" y="8244"/>
                    </a:cubicBezTo>
                    <a:lnTo>
                      <a:pt x="3360" y="3943"/>
                    </a:lnTo>
                    <a:lnTo>
                      <a:pt x="8798" y="0"/>
                    </a:lnTo>
                  </a:path>
                </a:pathLst>
              </a:custGeom>
              <a:solidFill>
                <a:srgbClr val="85B5D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89" name="図形 16844"/>
              <p:cNvSpPr/>
              <p:nvPr/>
            </p:nvSpPr>
            <p:spPr>
              <a:xfrm>
                <a:off x="1240082" y="350136"/>
                <a:ext cx="66489" cy="564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0"/>
                    </a:moveTo>
                    <a:cubicBezTo>
                      <a:pt x="20519" y="8020"/>
                      <a:pt x="13322" y="22444"/>
                      <a:pt x="5760" y="21600"/>
                    </a:cubicBezTo>
                    <a:cubicBezTo>
                      <a:pt x="5760" y="21600"/>
                      <a:pt x="4524" y="15649"/>
                      <a:pt x="203" y="8896"/>
                    </a:cubicBezTo>
                    <a:cubicBezTo>
                      <a:pt x="-936" y="7138"/>
                      <a:pt x="2873" y="8878"/>
                      <a:pt x="2873" y="8878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8E5B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90" name="楕円 16824"/>
              <p:cNvSpPr/>
              <p:nvPr/>
            </p:nvSpPr>
            <p:spPr>
              <a:xfrm>
                <a:off x="1205083" y="267749"/>
                <a:ext cx="117391" cy="117391"/>
              </a:xfrm>
              <a:prstGeom prst="ellipse">
                <a:avLst/>
              </a:pr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91" name="図形 16850"/>
              <p:cNvSpPr/>
              <p:nvPr/>
            </p:nvSpPr>
            <p:spPr>
              <a:xfrm>
                <a:off x="1201241" y="265957"/>
                <a:ext cx="128546" cy="1075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143" y="84"/>
                    </a:moveTo>
                    <a:cubicBezTo>
                      <a:pt x="8399" y="525"/>
                      <a:pt x="6351" y="970"/>
                      <a:pt x="5421" y="1414"/>
                    </a:cubicBezTo>
                    <a:cubicBezTo>
                      <a:pt x="24" y="1414"/>
                      <a:pt x="-3139" y="15159"/>
                      <a:pt x="4677" y="14050"/>
                    </a:cubicBezTo>
                    <a:cubicBezTo>
                      <a:pt x="5048" y="13384"/>
                      <a:pt x="5234" y="12498"/>
                      <a:pt x="5792" y="12054"/>
                    </a:cubicBezTo>
                    <a:cubicBezTo>
                      <a:pt x="5607" y="12940"/>
                      <a:pt x="6165" y="13605"/>
                      <a:pt x="6165" y="14493"/>
                    </a:cubicBezTo>
                    <a:cubicBezTo>
                      <a:pt x="8399" y="14271"/>
                      <a:pt x="11562" y="16045"/>
                      <a:pt x="11936" y="12276"/>
                    </a:cubicBezTo>
                    <a:cubicBezTo>
                      <a:pt x="12865" y="13827"/>
                      <a:pt x="12495" y="16045"/>
                      <a:pt x="14913" y="15380"/>
                    </a:cubicBezTo>
                    <a:cubicBezTo>
                      <a:pt x="14355" y="13163"/>
                      <a:pt x="16218" y="12498"/>
                      <a:pt x="17705" y="12719"/>
                    </a:cubicBezTo>
                    <a:cubicBezTo>
                      <a:pt x="19196" y="14050"/>
                      <a:pt x="18824" y="16932"/>
                      <a:pt x="17333" y="17596"/>
                    </a:cubicBezTo>
                    <a:cubicBezTo>
                      <a:pt x="18451" y="19370"/>
                      <a:pt x="14709" y="21806"/>
                      <a:pt x="17690" y="21586"/>
                    </a:cubicBezTo>
                    <a:cubicBezTo>
                      <a:pt x="18992" y="20698"/>
                      <a:pt x="18639" y="18915"/>
                      <a:pt x="19755" y="17596"/>
                    </a:cubicBezTo>
                    <a:cubicBezTo>
                      <a:pt x="25353" y="9792"/>
                      <a:pt x="16397" y="1414"/>
                      <a:pt x="16397" y="1414"/>
                    </a:cubicBezTo>
                    <a:cubicBezTo>
                      <a:pt x="13015" y="-1025"/>
                      <a:pt x="11560" y="526"/>
                      <a:pt x="9143" y="84"/>
                    </a:cubicBezTo>
                    <a:close/>
                  </a:path>
                </a:pathLst>
              </a:custGeom>
              <a:solidFill>
                <a:srgbClr val="A76E32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92" name="図形 16832"/>
              <p:cNvSpPr/>
              <p:nvPr/>
            </p:nvSpPr>
            <p:spPr>
              <a:xfrm>
                <a:off x="1205994" y="301433"/>
                <a:ext cx="40586" cy="520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7" y="7028"/>
                    </a:moveTo>
                    <a:cubicBezTo>
                      <a:pt x="-1110" y="1109"/>
                      <a:pt x="9320" y="-3443"/>
                      <a:pt x="9900" y="3386"/>
                    </a:cubicBezTo>
                    <a:cubicBezTo>
                      <a:pt x="26706" y="-2988"/>
                      <a:pt x="20911" y="8395"/>
                      <a:pt x="19753" y="14769"/>
                    </a:cubicBezTo>
                    <a:cubicBezTo>
                      <a:pt x="19753" y="14769"/>
                      <a:pt x="13242" y="16580"/>
                      <a:pt x="7446" y="18383"/>
                    </a:cubicBezTo>
                    <a:cubicBezTo>
                      <a:pt x="4741" y="19521"/>
                      <a:pt x="3524" y="21600"/>
                      <a:pt x="3524" y="21600"/>
                    </a:cubicBezTo>
                    <a:lnTo>
                      <a:pt x="2944" y="14314"/>
                    </a:lnTo>
                  </a:path>
                </a:pathLst>
              </a:custGeom>
              <a:solidFill>
                <a:srgbClr val="FAECCA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93" name="図形 16831"/>
              <p:cNvSpPr/>
              <p:nvPr/>
            </p:nvSpPr>
            <p:spPr>
              <a:xfrm>
                <a:off x="1175021" y="318088"/>
                <a:ext cx="63383" cy="9698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500" y="191"/>
                    </a:moveTo>
                    <a:lnTo>
                      <a:pt x="21300" y="3440"/>
                    </a:lnTo>
                    <a:cubicBezTo>
                      <a:pt x="20400" y="9939"/>
                      <a:pt x="15300" y="16056"/>
                      <a:pt x="9900" y="21600"/>
                    </a:cubicBezTo>
                    <a:cubicBezTo>
                      <a:pt x="-9600" y="22364"/>
                      <a:pt x="4500" y="3823"/>
                      <a:pt x="12300" y="191"/>
                    </a:cubicBezTo>
                    <a:close/>
                  </a:path>
                </a:pathLst>
              </a:custGeom>
              <a:solidFill>
                <a:srgbClr val="85B5DF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94" name="図形 16840"/>
              <p:cNvSpPr/>
              <p:nvPr/>
            </p:nvSpPr>
            <p:spPr>
              <a:xfrm>
                <a:off x="1306571" y="465326"/>
                <a:ext cx="21378" cy="4878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490"/>
                    </a:moveTo>
                    <a:cubicBezTo>
                      <a:pt x="19326" y="7854"/>
                      <a:pt x="2273" y="16690"/>
                      <a:pt x="1136" y="21600"/>
                    </a:cubicBezTo>
                    <a:cubicBezTo>
                      <a:pt x="3410" y="21600"/>
                      <a:pt x="6821" y="21600"/>
                      <a:pt x="9094" y="21600"/>
                    </a:cubicBezTo>
                    <a:cubicBezTo>
                      <a:pt x="13642" y="14727"/>
                      <a:pt x="23873" y="9327"/>
                      <a:pt x="21600" y="1963"/>
                    </a:cubicBezTo>
                    <a:close/>
                  </a:path>
                </a:pathLst>
              </a:custGeom>
              <a:solidFill>
                <a:srgbClr val="6CA5D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95" name="図形 16841"/>
              <p:cNvSpPr/>
              <p:nvPr/>
            </p:nvSpPr>
            <p:spPr>
              <a:xfrm>
                <a:off x="1253380" y="415606"/>
                <a:ext cx="53191" cy="9640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600" y="-1"/>
                    </a:moveTo>
                    <a:cubicBezTo>
                      <a:pt x="18882" y="5677"/>
                      <a:pt x="13446" y="10614"/>
                      <a:pt x="8917" y="15799"/>
                    </a:cubicBezTo>
                    <a:cubicBezTo>
                      <a:pt x="6199" y="17773"/>
                      <a:pt x="3481" y="19255"/>
                      <a:pt x="1216" y="20982"/>
                    </a:cubicBezTo>
                    <a:cubicBezTo>
                      <a:pt x="-1500" y="22710"/>
                      <a:pt x="764" y="20241"/>
                      <a:pt x="2575" y="19748"/>
                    </a:cubicBezTo>
                    <a:cubicBezTo>
                      <a:pt x="2575" y="19748"/>
                      <a:pt x="-2375" y="22231"/>
                      <a:pt x="4050" y="18124"/>
                    </a:cubicBezTo>
                    <a:cubicBezTo>
                      <a:pt x="5271" y="16737"/>
                      <a:pt x="10800" y="11669"/>
                      <a:pt x="10800" y="11669"/>
                    </a:cubicBezTo>
                    <a:cubicBezTo>
                      <a:pt x="13895" y="8419"/>
                      <a:pt x="21146" y="247"/>
                      <a:pt x="21146" y="247"/>
                    </a:cubicBezTo>
                    <a:lnTo>
                      <a:pt x="21600" y="-1"/>
                    </a:lnTo>
                    <a:close/>
                  </a:path>
                </a:pathLst>
              </a:custGeom>
              <a:solidFill>
                <a:srgbClr val="6CA5D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96" name="図形 16843"/>
              <p:cNvSpPr/>
              <p:nvPr/>
            </p:nvSpPr>
            <p:spPr>
              <a:xfrm>
                <a:off x="1197889" y="378986"/>
                <a:ext cx="28398" cy="3332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769" y="450"/>
                    </a:moveTo>
                    <a:cubicBezTo>
                      <a:pt x="15784" y="8100"/>
                      <a:pt x="12461" y="16200"/>
                      <a:pt x="830" y="21600"/>
                    </a:cubicBezTo>
                    <a:cubicBezTo>
                      <a:pt x="15784" y="18450"/>
                      <a:pt x="23261" y="9900"/>
                      <a:pt x="20769" y="1350"/>
                    </a:cubicBezTo>
                    <a:close/>
                  </a:path>
                </a:pathLst>
              </a:custGeom>
              <a:solidFill>
                <a:srgbClr val="6CA5D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97" name="図形 16851"/>
              <p:cNvSpPr/>
              <p:nvPr/>
            </p:nvSpPr>
            <p:spPr>
              <a:xfrm>
                <a:off x="1233377" y="454343"/>
                <a:ext cx="29968" cy="997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400" y="2400"/>
                    </a:moveTo>
                    <a:cubicBezTo>
                      <a:pt x="8800" y="4800"/>
                      <a:pt x="15200" y="14400"/>
                      <a:pt x="21600" y="19200"/>
                    </a:cubicBezTo>
                    <a:cubicBezTo>
                      <a:pt x="14400" y="19200"/>
                      <a:pt x="1600" y="31200"/>
                      <a:pt x="800" y="2400"/>
                    </a:cubicBezTo>
                    <a:close/>
                  </a:path>
                </a:pathLst>
              </a:custGeom>
              <a:solidFill>
                <a:srgbClr val="6CA5D8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98" name="図形 16855"/>
              <p:cNvSpPr/>
              <p:nvPr/>
            </p:nvSpPr>
            <p:spPr>
              <a:xfrm>
                <a:off x="1302083" y="536347"/>
                <a:ext cx="44363" cy="667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0520" y="21600"/>
                    </a:moveTo>
                    <a:cubicBezTo>
                      <a:pt x="14040" y="18000"/>
                      <a:pt x="6480" y="25200"/>
                      <a:pt x="540" y="18000"/>
                    </a:cubicBezTo>
                    <a:cubicBezTo>
                      <a:pt x="3780" y="0"/>
                      <a:pt x="15660" y="21600"/>
                      <a:pt x="21600" y="3600"/>
                    </a:cubicBezTo>
                    <a:cubicBezTo>
                      <a:pt x="21600" y="10800"/>
                      <a:pt x="21600" y="14400"/>
                      <a:pt x="21600" y="21600"/>
                    </a:cubicBezTo>
                    <a:close/>
                  </a:path>
                </a:pathLst>
              </a:custGeom>
              <a:solidFill>
                <a:srgbClr val="556FA4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899" name="図形 16856"/>
              <p:cNvSpPr/>
              <p:nvPr/>
            </p:nvSpPr>
            <p:spPr>
              <a:xfrm>
                <a:off x="1237810" y="349069"/>
                <a:ext cx="11123" cy="2219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480" y="1080"/>
                    </a:moveTo>
                    <a:lnTo>
                      <a:pt x="2160" y="21600"/>
                    </a:lnTo>
                    <a:lnTo>
                      <a:pt x="21600" y="21600"/>
                    </a:lnTo>
                    <a:lnTo>
                      <a:pt x="6480" y="1080"/>
                    </a:lnTo>
                    <a:close/>
                  </a:path>
                </a:pathLst>
              </a:custGeom>
              <a:solidFill>
                <a:srgbClr val="F2C280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00" name="楕円 16857"/>
              <p:cNvSpPr/>
              <p:nvPr/>
            </p:nvSpPr>
            <p:spPr>
              <a:xfrm rot="1080000">
                <a:off x="1265157" y="354683"/>
                <a:ext cx="15763" cy="7847"/>
              </a:xfrm>
              <a:prstGeom prst="ellipse">
                <a:avLst/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01" name="図形 16858"/>
              <p:cNvSpPr/>
              <p:nvPr/>
            </p:nvSpPr>
            <p:spPr>
              <a:xfrm>
                <a:off x="1264451" y="378604"/>
                <a:ext cx="7847" cy="395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00" y="20520"/>
                    </a:moveTo>
                    <a:cubicBezTo>
                      <a:pt x="600" y="-2160"/>
                      <a:pt x="16800" y="-5400"/>
                      <a:pt x="21000" y="11880"/>
                    </a:cubicBezTo>
                    <a:cubicBezTo>
                      <a:pt x="24000" y="27000"/>
                      <a:pt x="13800" y="20520"/>
                      <a:pt x="13200" y="9720"/>
                    </a:cubicBezTo>
                    <a:cubicBezTo>
                      <a:pt x="12000" y="9720"/>
                      <a:pt x="10200" y="9720"/>
                      <a:pt x="9000" y="9720"/>
                    </a:cubicBezTo>
                    <a:cubicBezTo>
                      <a:pt x="7800" y="15120"/>
                      <a:pt x="5400" y="22680"/>
                      <a:pt x="1200" y="20520"/>
                    </a:cubicBezTo>
                    <a:close/>
                  </a:path>
                </a:pathLst>
              </a:custGeom>
              <a:solidFill>
                <a:srgbClr val="BB5046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02" name="図形 16860"/>
              <p:cNvSpPr/>
              <p:nvPr/>
            </p:nvSpPr>
            <p:spPr>
              <a:xfrm>
                <a:off x="1158595" y="236580"/>
                <a:ext cx="44880" cy="5152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933" y="1858"/>
                    </a:moveTo>
                    <a:cubicBezTo>
                      <a:pt x="9600" y="3251"/>
                      <a:pt x="7200" y="3716"/>
                      <a:pt x="5333" y="4645"/>
                    </a:cubicBezTo>
                    <a:cubicBezTo>
                      <a:pt x="-266" y="5109"/>
                      <a:pt x="16266" y="-1858"/>
                      <a:pt x="10133" y="4645"/>
                    </a:cubicBezTo>
                    <a:cubicBezTo>
                      <a:pt x="9600" y="5806"/>
                      <a:pt x="-4266" y="10916"/>
                      <a:pt x="1866" y="6735"/>
                    </a:cubicBezTo>
                    <a:cubicBezTo>
                      <a:pt x="6400" y="4180"/>
                      <a:pt x="11200" y="1393"/>
                      <a:pt x="16533" y="0"/>
                    </a:cubicBezTo>
                    <a:cubicBezTo>
                      <a:pt x="16800" y="2787"/>
                      <a:pt x="12266" y="5806"/>
                      <a:pt x="9333" y="6967"/>
                    </a:cubicBezTo>
                    <a:cubicBezTo>
                      <a:pt x="15466" y="0"/>
                      <a:pt x="27200" y="-3948"/>
                      <a:pt x="13066" y="9754"/>
                    </a:cubicBezTo>
                    <a:cubicBezTo>
                      <a:pt x="11733" y="10219"/>
                      <a:pt x="10666" y="10683"/>
                      <a:pt x="9333" y="10916"/>
                    </a:cubicBezTo>
                    <a:cubicBezTo>
                      <a:pt x="-5866" y="12077"/>
                      <a:pt x="27466" y="-3483"/>
                      <a:pt x="19466" y="5574"/>
                    </a:cubicBezTo>
                    <a:cubicBezTo>
                      <a:pt x="18133" y="6967"/>
                      <a:pt x="16000" y="7896"/>
                      <a:pt x="14133" y="8825"/>
                    </a:cubicBezTo>
                    <a:cubicBezTo>
                      <a:pt x="12800" y="9290"/>
                      <a:pt x="9866" y="11380"/>
                      <a:pt x="8266" y="10683"/>
                    </a:cubicBezTo>
                    <a:cubicBezTo>
                      <a:pt x="12266" y="8361"/>
                      <a:pt x="16800" y="6503"/>
                      <a:pt x="21333" y="5806"/>
                    </a:cubicBezTo>
                    <a:cubicBezTo>
                      <a:pt x="21066" y="6038"/>
                      <a:pt x="20800" y="6270"/>
                      <a:pt x="20533" y="6503"/>
                    </a:cubicBezTo>
                    <a:cubicBezTo>
                      <a:pt x="17600" y="8593"/>
                      <a:pt x="14133" y="9754"/>
                      <a:pt x="10933" y="11148"/>
                    </a:cubicBezTo>
                    <a:cubicBezTo>
                      <a:pt x="2933" y="13703"/>
                      <a:pt x="13066" y="11380"/>
                      <a:pt x="18133" y="10219"/>
                    </a:cubicBezTo>
                    <a:cubicBezTo>
                      <a:pt x="18133" y="10219"/>
                      <a:pt x="17866" y="10451"/>
                      <a:pt x="17866" y="10451"/>
                    </a:cubicBezTo>
                    <a:cubicBezTo>
                      <a:pt x="14666" y="12077"/>
                      <a:pt x="11466" y="13703"/>
                      <a:pt x="8000" y="14864"/>
                    </a:cubicBezTo>
                    <a:cubicBezTo>
                      <a:pt x="8800" y="14864"/>
                      <a:pt x="21866" y="9754"/>
                      <a:pt x="14666" y="13470"/>
                    </a:cubicBezTo>
                    <a:cubicBezTo>
                      <a:pt x="14133" y="13935"/>
                      <a:pt x="13333" y="14400"/>
                      <a:pt x="12800" y="14632"/>
                    </a:cubicBezTo>
                    <a:cubicBezTo>
                      <a:pt x="17066" y="14632"/>
                      <a:pt x="16800" y="19277"/>
                      <a:pt x="18933" y="21600"/>
                    </a:cubicBezTo>
                  </a:path>
                </a:pathLst>
              </a:custGeom>
              <a:noFill/>
              <a:ln w="635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  <p:grpSp>
        <p:nvGrpSpPr>
          <p:cNvPr id="2903" name="グループ 4187"/>
          <p:cNvGrpSpPr/>
          <p:nvPr/>
        </p:nvGrpSpPr>
        <p:grpSpPr>
          <a:xfrm>
            <a:off x="4033210" y="7802478"/>
            <a:ext cx="349506" cy="714125"/>
            <a:chOff x="3213000" y="6180290"/>
            <a:chExt cx="1201641" cy="2455245"/>
          </a:xfrm>
        </p:grpSpPr>
        <p:grpSp>
          <p:nvGrpSpPr>
            <p:cNvPr id="2904" name="グループ 4183"/>
            <p:cNvGrpSpPr/>
            <p:nvPr/>
          </p:nvGrpSpPr>
          <p:grpSpPr>
            <a:xfrm>
              <a:off x="3213000" y="6180290"/>
              <a:ext cx="1201641" cy="2455245"/>
              <a:chOff x="3181645" y="4459583"/>
              <a:chExt cx="566282" cy="1157053"/>
            </a:xfrm>
          </p:grpSpPr>
          <p:grpSp>
            <p:nvGrpSpPr>
              <p:cNvPr id="2905" name="グループ 4180"/>
              <p:cNvGrpSpPr/>
              <p:nvPr/>
            </p:nvGrpSpPr>
            <p:grpSpPr>
              <a:xfrm>
                <a:off x="3181645" y="4459583"/>
                <a:ext cx="566282" cy="1157053"/>
                <a:chOff x="4692995" y="3429368"/>
                <a:chExt cx="695295" cy="1420659"/>
              </a:xfrm>
            </p:grpSpPr>
            <p:sp>
              <p:nvSpPr>
                <p:cNvPr id="2906" name="図形 4179"/>
                <p:cNvSpPr/>
                <p:nvPr/>
              </p:nvSpPr>
              <p:spPr>
                <a:xfrm>
                  <a:off x="4850027" y="4569426"/>
                  <a:ext cx="473676" cy="2806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851"/>
                      </a:moveTo>
                      <a:lnTo>
                        <a:pt x="2563" y="21600"/>
                      </a:lnTo>
                      <a:lnTo>
                        <a:pt x="12447" y="21600"/>
                      </a:lnTo>
                      <a:lnTo>
                        <a:pt x="12447" y="13577"/>
                      </a:lnTo>
                      <a:lnTo>
                        <a:pt x="13617" y="21402"/>
                      </a:lnTo>
                      <a:lnTo>
                        <a:pt x="20868" y="20983"/>
                      </a:lnTo>
                      <a:lnTo>
                        <a:pt x="21600" y="0"/>
                      </a:lnTo>
                      <a:lnTo>
                        <a:pt x="0" y="1851"/>
                      </a:lnTo>
                      <a:close/>
                    </a:path>
                  </a:pathLst>
                </a:custGeom>
                <a:solidFill>
                  <a:srgbClr val="556FA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grpSp>
              <p:nvGrpSpPr>
                <p:cNvPr id="2907" name="グループ 4106"/>
                <p:cNvGrpSpPr/>
                <p:nvPr/>
              </p:nvGrpSpPr>
              <p:grpSpPr>
                <a:xfrm>
                  <a:off x="4692995" y="3429368"/>
                  <a:ext cx="695295" cy="1225009"/>
                  <a:chOff x="995487" y="153985"/>
                  <a:chExt cx="153500" cy="270441"/>
                </a:xfrm>
              </p:grpSpPr>
              <p:sp>
                <p:nvSpPr>
                  <p:cNvPr id="2908" name="図形 22541"/>
                  <p:cNvSpPr/>
                  <p:nvPr/>
                </p:nvSpPr>
                <p:spPr>
                  <a:xfrm>
                    <a:off x="995487" y="261779"/>
                    <a:ext cx="40352" cy="1541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581" y="45"/>
                        </a:moveTo>
                        <a:cubicBezTo>
                          <a:pt x="14423" y="-273"/>
                          <a:pt x="8823" y="1050"/>
                          <a:pt x="5485" y="2829"/>
                        </a:cubicBezTo>
                        <a:cubicBezTo>
                          <a:pt x="2181" y="7741"/>
                          <a:pt x="-11214" y="21122"/>
                          <a:pt x="21590" y="21600"/>
                        </a:cubicBezTo>
                        <a:cubicBezTo>
                          <a:pt x="17414" y="14918"/>
                          <a:pt x="19800" y="7919"/>
                          <a:pt x="20397" y="1238"/>
                        </a:cubicBezTo>
                        <a:lnTo>
                          <a:pt x="21581" y="45"/>
                        </a:lnTo>
                        <a:close/>
                      </a:path>
                    </a:pathLst>
                  </a:custGeom>
                  <a:solidFill>
                    <a:srgbClr val="5B9BD5">
                      <a:lumMod val="7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09" name="図形 22540"/>
                  <p:cNvSpPr/>
                  <p:nvPr/>
                </p:nvSpPr>
                <p:spPr>
                  <a:xfrm>
                    <a:off x="1016893" y="257222"/>
                    <a:ext cx="126610" cy="1603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6550" y="440"/>
                        </a:moveTo>
                        <a:cubicBezTo>
                          <a:pt x="4780" y="146"/>
                          <a:pt x="2655" y="-293"/>
                          <a:pt x="1416" y="881"/>
                        </a:cubicBezTo>
                        <a:cubicBezTo>
                          <a:pt x="1062" y="2057"/>
                          <a:pt x="531" y="2938"/>
                          <a:pt x="354" y="4114"/>
                        </a:cubicBezTo>
                        <a:cubicBezTo>
                          <a:pt x="1947" y="9551"/>
                          <a:pt x="-4426" y="23216"/>
                          <a:pt x="7436" y="21453"/>
                        </a:cubicBezTo>
                        <a:cubicBezTo>
                          <a:pt x="7613" y="21159"/>
                          <a:pt x="7967" y="21012"/>
                          <a:pt x="8144" y="20718"/>
                        </a:cubicBezTo>
                        <a:cubicBezTo>
                          <a:pt x="8852" y="20718"/>
                          <a:pt x="9560" y="20718"/>
                          <a:pt x="10091" y="20718"/>
                        </a:cubicBezTo>
                        <a:cubicBezTo>
                          <a:pt x="13278" y="21306"/>
                          <a:pt x="16288" y="21600"/>
                          <a:pt x="19652" y="21453"/>
                        </a:cubicBezTo>
                        <a:cubicBezTo>
                          <a:pt x="20183" y="20865"/>
                          <a:pt x="20891" y="20571"/>
                          <a:pt x="21245" y="19836"/>
                        </a:cubicBezTo>
                        <a:cubicBezTo>
                          <a:pt x="21954" y="13518"/>
                          <a:pt x="20714" y="6906"/>
                          <a:pt x="18059" y="1469"/>
                        </a:cubicBezTo>
                        <a:cubicBezTo>
                          <a:pt x="16465" y="-293"/>
                          <a:pt x="13632" y="440"/>
                          <a:pt x="11331" y="293"/>
                        </a:cubicBezTo>
                        <a:cubicBezTo>
                          <a:pt x="9737" y="293"/>
                          <a:pt x="8321" y="293"/>
                          <a:pt x="6727" y="293"/>
                        </a:cubicBezTo>
                        <a:close/>
                      </a:path>
                    </a:pathLst>
                  </a:custGeom>
                  <a:solidFill>
                    <a:srgbClr val="5B9BD5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10" name="図形 22527"/>
                  <p:cNvSpPr/>
                  <p:nvPr/>
                </p:nvSpPr>
                <p:spPr>
                  <a:xfrm>
                    <a:off x="1053060" y="250204"/>
                    <a:ext cx="47071" cy="36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514" y="6075"/>
                        </a:moveTo>
                        <a:cubicBezTo>
                          <a:pt x="-514" y="23625"/>
                          <a:pt x="24171" y="28350"/>
                          <a:pt x="21085" y="8100"/>
                        </a:cubicBezTo>
                        <a:cubicBezTo>
                          <a:pt x="22114" y="-4050"/>
                          <a:pt x="10285" y="2025"/>
                          <a:pt x="4628" y="675"/>
                        </a:cubicBezTo>
                      </a:path>
                    </a:pathLst>
                  </a:custGeom>
                  <a:solidFill>
                    <a:srgbClr val="FFC000">
                      <a:lumMod val="40000"/>
                      <a:lumOff val="6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11" name="楕円 22522"/>
                  <p:cNvSpPr/>
                  <p:nvPr/>
                </p:nvSpPr>
                <p:spPr>
                  <a:xfrm>
                    <a:off x="1022076" y="162649"/>
                    <a:ext cx="99500" cy="101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0" y="10582"/>
                        </a:moveTo>
                        <a:cubicBezTo>
                          <a:pt x="0" y="4737"/>
                          <a:pt x="4985" y="0"/>
                          <a:pt x="11134" y="0"/>
                        </a:cubicBezTo>
                        <a:cubicBezTo>
                          <a:pt x="17283" y="0"/>
                          <a:pt x="21600" y="3927"/>
                          <a:pt x="21600" y="11564"/>
                        </a:cubicBezTo>
                        <a:cubicBezTo>
                          <a:pt x="21600" y="18764"/>
                          <a:pt x="17506" y="21600"/>
                          <a:pt x="11357" y="21600"/>
                        </a:cubicBezTo>
                        <a:cubicBezTo>
                          <a:pt x="5208" y="21600"/>
                          <a:pt x="0" y="16426"/>
                          <a:pt x="0" y="10582"/>
                        </a:cubicBezTo>
                        <a:close/>
                      </a:path>
                    </a:pathLst>
                  </a:cu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12" name="楕円 22524"/>
                  <p:cNvSpPr/>
                  <p:nvPr/>
                </p:nvSpPr>
                <p:spPr>
                  <a:xfrm>
                    <a:off x="1007506" y="201203"/>
                    <a:ext cx="26922" cy="29691"/>
                  </a:xfrm>
                  <a:prstGeom prst="ellipse">
                    <a:avLst/>
                  </a:pr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13" name="図形 22528"/>
                  <p:cNvSpPr/>
                  <p:nvPr/>
                </p:nvSpPr>
                <p:spPr>
                  <a:xfrm>
                    <a:off x="1018788" y="262276"/>
                    <a:ext cx="118213" cy="1620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7147" y="468"/>
                        </a:moveTo>
                        <a:cubicBezTo>
                          <a:pt x="8807" y="923"/>
                          <a:pt x="9846" y="1377"/>
                          <a:pt x="11505" y="1529"/>
                        </a:cubicBezTo>
                        <a:cubicBezTo>
                          <a:pt x="12337" y="1529"/>
                          <a:pt x="13166" y="1681"/>
                          <a:pt x="13789" y="1377"/>
                        </a:cubicBezTo>
                        <a:cubicBezTo>
                          <a:pt x="16280" y="-3167"/>
                          <a:pt x="22300" y="4861"/>
                          <a:pt x="18357" y="6527"/>
                        </a:cubicBezTo>
                        <a:cubicBezTo>
                          <a:pt x="18357" y="6831"/>
                          <a:pt x="17941" y="6982"/>
                          <a:pt x="18148" y="7286"/>
                        </a:cubicBezTo>
                        <a:cubicBezTo>
                          <a:pt x="20431" y="11375"/>
                          <a:pt x="22093" y="15768"/>
                          <a:pt x="21470" y="20464"/>
                        </a:cubicBezTo>
                        <a:cubicBezTo>
                          <a:pt x="15657" y="22130"/>
                          <a:pt x="8807" y="21826"/>
                          <a:pt x="3618" y="20464"/>
                        </a:cubicBezTo>
                        <a:cubicBezTo>
                          <a:pt x="3202" y="17737"/>
                          <a:pt x="3618" y="14859"/>
                          <a:pt x="3411" y="11982"/>
                        </a:cubicBezTo>
                        <a:cubicBezTo>
                          <a:pt x="2995" y="11982"/>
                          <a:pt x="2787" y="11982"/>
                          <a:pt x="2373" y="11982"/>
                        </a:cubicBezTo>
                        <a:cubicBezTo>
                          <a:pt x="2373" y="11982"/>
                          <a:pt x="-2210" y="5167"/>
                          <a:pt x="1319" y="1684"/>
                        </a:cubicBezTo>
                        <a:cubicBezTo>
                          <a:pt x="3115" y="24"/>
                          <a:pt x="5279" y="166"/>
                          <a:pt x="5279" y="166"/>
                        </a:cubicBezTo>
                        <a:cubicBezTo>
                          <a:pt x="5485" y="166"/>
                          <a:pt x="5693" y="166"/>
                          <a:pt x="5901" y="166"/>
                        </a:cubicBezTo>
                        <a:lnTo>
                          <a:pt x="7147" y="468"/>
                        </a:lnTo>
                        <a:close/>
                      </a:path>
                    </a:pathLst>
                  </a:custGeom>
                  <a:solidFill>
                    <a:srgbClr val="5B9BD5">
                      <a:lumMod val="60000"/>
                      <a:lumOff val="4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14" name="図形 22533"/>
                  <p:cNvSpPr/>
                  <p:nvPr/>
                </p:nvSpPr>
                <p:spPr>
                  <a:xfrm>
                    <a:off x="1022984" y="262659"/>
                    <a:ext cx="38000" cy="1120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9792" y="438"/>
                        </a:moveTo>
                        <a:cubicBezTo>
                          <a:pt x="22216" y="3929"/>
                          <a:pt x="25067" y="23787"/>
                          <a:pt x="6879" y="21385"/>
                        </a:cubicBezTo>
                        <a:cubicBezTo>
                          <a:pt x="1118" y="20281"/>
                          <a:pt x="-2793" y="18033"/>
                          <a:pt x="2328" y="18764"/>
                        </a:cubicBezTo>
                        <a:cubicBezTo>
                          <a:pt x="4248" y="18220"/>
                          <a:pt x="12639" y="17020"/>
                          <a:pt x="12639" y="17020"/>
                        </a:cubicBezTo>
                        <a:cubicBezTo>
                          <a:pt x="14438" y="13641"/>
                          <a:pt x="11912" y="-1"/>
                          <a:pt x="11912" y="-1"/>
                        </a:cubicBezTo>
                        <a:cubicBezTo>
                          <a:pt x="14335" y="-1"/>
                          <a:pt x="16155" y="-1"/>
                          <a:pt x="18579" y="-1"/>
                        </a:cubicBezTo>
                        <a:lnTo>
                          <a:pt x="19792" y="438"/>
                        </a:lnTo>
                        <a:close/>
                      </a:path>
                    </a:pathLst>
                  </a:custGeom>
                  <a:solidFill>
                    <a:srgbClr val="5B9BD5">
                      <a:lumMod val="7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15" name="図形 22538"/>
                  <p:cNvSpPr/>
                  <p:nvPr/>
                </p:nvSpPr>
                <p:spPr>
                  <a:xfrm>
                    <a:off x="1034428" y="297772"/>
                    <a:ext cx="31871" cy="330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3085" y="10427"/>
                        </a:moveTo>
                        <a:cubicBezTo>
                          <a:pt x="3085" y="8193"/>
                          <a:pt x="3085" y="5213"/>
                          <a:pt x="3085" y="2979"/>
                        </a:cubicBezTo>
                        <a:cubicBezTo>
                          <a:pt x="33942" y="-11172"/>
                          <a:pt x="21600" y="46179"/>
                          <a:pt x="771" y="8937"/>
                        </a:cubicBezTo>
                        <a:close/>
                      </a:path>
                    </a:pathLst>
                  </a:cu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16" name="図形 22536"/>
                  <p:cNvSpPr/>
                  <p:nvPr/>
                </p:nvSpPr>
                <p:spPr>
                  <a:xfrm>
                    <a:off x="1102879" y="266056"/>
                    <a:ext cx="38182" cy="81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5082" y="0"/>
                        </a:moveTo>
                        <a:cubicBezTo>
                          <a:pt x="23505" y="900"/>
                          <a:pt x="25411" y="15900"/>
                          <a:pt x="13976" y="21300"/>
                        </a:cubicBezTo>
                        <a:cubicBezTo>
                          <a:pt x="4447" y="15600"/>
                          <a:pt x="-1270" y="8100"/>
                          <a:pt x="635" y="300"/>
                        </a:cubicBezTo>
                      </a:path>
                    </a:pathLst>
                  </a:custGeom>
                  <a:solidFill>
                    <a:srgbClr val="5B9BD5">
                      <a:lumMod val="60000"/>
                      <a:lumOff val="4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17" name="図形 22534"/>
                  <p:cNvSpPr/>
                  <p:nvPr/>
                </p:nvSpPr>
                <p:spPr>
                  <a:xfrm>
                    <a:off x="1018220" y="303373"/>
                    <a:ext cx="47740" cy="636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501" y="-1"/>
                        </a:moveTo>
                        <a:lnTo>
                          <a:pt x="-6" y="17713"/>
                        </a:lnTo>
                        <a:cubicBezTo>
                          <a:pt x="8620" y="28494"/>
                          <a:pt x="32609" y="14248"/>
                          <a:pt x="15723" y="5776"/>
                        </a:cubicBezTo>
                        <a:cubicBezTo>
                          <a:pt x="9257" y="1542"/>
                          <a:pt x="10142" y="2694"/>
                          <a:pt x="5068" y="3465"/>
                        </a:cubicBezTo>
                        <a:cubicBezTo>
                          <a:pt x="3545" y="2694"/>
                          <a:pt x="3038" y="1540"/>
                          <a:pt x="2023" y="770"/>
                        </a:cubicBezTo>
                        <a:lnTo>
                          <a:pt x="501" y="-1"/>
                        </a:lnTo>
                        <a:close/>
                      </a:path>
                    </a:pathLst>
                  </a:custGeom>
                  <a:solidFill>
                    <a:srgbClr val="5B9BD5">
                      <a:lumMod val="60000"/>
                      <a:lumOff val="4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18" name="図形 22535"/>
                  <p:cNvSpPr/>
                  <p:nvPr/>
                </p:nvSpPr>
                <p:spPr>
                  <a:xfrm>
                    <a:off x="1102879" y="261527"/>
                    <a:ext cx="21017" cy="664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4130" y="731"/>
                        </a:moveTo>
                        <a:cubicBezTo>
                          <a:pt x="18489" y="6584"/>
                          <a:pt x="27927" y="13618"/>
                          <a:pt x="14948" y="21580"/>
                        </a:cubicBezTo>
                        <a:cubicBezTo>
                          <a:pt x="16039" y="14996"/>
                          <a:pt x="-38" y="6584"/>
                          <a:pt x="-38" y="-1"/>
                        </a:cubicBezTo>
                        <a:cubicBezTo>
                          <a:pt x="4321" y="-1"/>
                          <a:pt x="7592" y="-1"/>
                          <a:pt x="11950" y="-1"/>
                        </a:cubicBezTo>
                        <a:lnTo>
                          <a:pt x="14130" y="731"/>
                        </a:lnTo>
                        <a:close/>
                      </a:path>
                    </a:pathLst>
                  </a:custGeom>
                  <a:solidFill>
                    <a:srgbClr val="5B9BD5">
                      <a:lumMod val="7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19" name="図形 22539"/>
                  <p:cNvSpPr/>
                  <p:nvPr/>
                </p:nvSpPr>
                <p:spPr>
                  <a:xfrm>
                    <a:off x="1116465" y="305684"/>
                    <a:ext cx="32522" cy="503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9682" y="490"/>
                        </a:moveTo>
                        <a:lnTo>
                          <a:pt x="19365" y="7363"/>
                        </a:lnTo>
                        <a:cubicBezTo>
                          <a:pt x="29793" y="25036"/>
                          <a:pt x="-11172" y="27490"/>
                          <a:pt x="3724" y="9327"/>
                        </a:cubicBezTo>
                        <a:cubicBezTo>
                          <a:pt x="3724" y="6381"/>
                          <a:pt x="7448" y="4909"/>
                          <a:pt x="7448" y="1963"/>
                        </a:cubicBezTo>
                        <a:close/>
                      </a:path>
                    </a:pathLst>
                  </a:custGeom>
                  <a:solidFill>
                    <a:srgbClr val="5B9BD5">
                      <a:lumMod val="60000"/>
                      <a:lumOff val="4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20" name="図形 22537"/>
                  <p:cNvSpPr/>
                  <p:nvPr/>
                </p:nvSpPr>
                <p:spPr>
                  <a:xfrm>
                    <a:off x="1108540" y="303420"/>
                    <a:ext cx="25417" cy="34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3927" y="720"/>
                        </a:moveTo>
                        <a:cubicBezTo>
                          <a:pt x="21600" y="-2160"/>
                          <a:pt x="22581" y="11520"/>
                          <a:pt x="20618" y="20880"/>
                        </a:cubicBezTo>
                        <a:cubicBezTo>
                          <a:pt x="3927" y="24480"/>
                          <a:pt x="-1963" y="12960"/>
                          <a:pt x="981" y="2880"/>
                        </a:cubicBezTo>
                        <a:close/>
                      </a:path>
                    </a:pathLst>
                  </a:custGeom>
                  <a:solidFill>
                    <a:srgbClr val="FAECC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21" name="図形 22543"/>
                  <p:cNvSpPr/>
                  <p:nvPr/>
                </p:nvSpPr>
                <p:spPr>
                  <a:xfrm>
                    <a:off x="1065392" y="268137"/>
                    <a:ext cx="51150" cy="156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3360" y="6258"/>
                        </a:moveTo>
                        <a:lnTo>
                          <a:pt x="1680" y="21522"/>
                        </a:lnTo>
                        <a:lnTo>
                          <a:pt x="13440" y="21600"/>
                        </a:lnTo>
                        <a:lnTo>
                          <a:pt x="21600" y="21207"/>
                        </a:lnTo>
                        <a:lnTo>
                          <a:pt x="21120" y="10955"/>
                        </a:lnTo>
                        <a:lnTo>
                          <a:pt x="12959" y="154"/>
                        </a:lnTo>
                        <a:cubicBezTo>
                          <a:pt x="8640" y="154"/>
                          <a:pt x="4320" y="0"/>
                          <a:pt x="0" y="0"/>
                        </a:cubicBezTo>
                      </a:path>
                    </a:pathLst>
                  </a:custGeom>
                  <a:solidFill>
                    <a:srgbClr val="4472C4">
                      <a:lumMod val="20000"/>
                      <a:lumOff val="8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22" name="図形 22550"/>
                  <p:cNvSpPr/>
                  <p:nvPr/>
                </p:nvSpPr>
                <p:spPr>
                  <a:xfrm>
                    <a:off x="1027003" y="187764"/>
                    <a:ext cx="14754" cy="46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21600" y="568"/>
                        </a:moveTo>
                        <a:lnTo>
                          <a:pt x="13885" y="14210"/>
                        </a:lnTo>
                        <a:lnTo>
                          <a:pt x="15428" y="21600"/>
                        </a:lnTo>
                        <a:lnTo>
                          <a:pt x="1542" y="7957"/>
                        </a:lnTo>
                        <a:lnTo>
                          <a:pt x="21600" y="568"/>
                        </a:lnTo>
                        <a:close/>
                      </a:path>
                    </a:pathLst>
                  </a:custGeom>
                  <a:solidFill>
                    <a:sysClr val="window" lastClr="FFFFFF">
                      <a:lumMod val="7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23" name="図形 22548"/>
                  <p:cNvSpPr/>
                  <p:nvPr/>
                </p:nvSpPr>
                <p:spPr>
                  <a:xfrm>
                    <a:off x="1017889" y="153985"/>
                    <a:ext cx="100913" cy="575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15047" y="2117"/>
                        </a:moveTo>
                        <a:cubicBezTo>
                          <a:pt x="18930" y="3388"/>
                          <a:pt x="26211" y="19482"/>
                          <a:pt x="16988" y="11858"/>
                        </a:cubicBezTo>
                        <a:cubicBezTo>
                          <a:pt x="16017" y="15670"/>
                          <a:pt x="13591" y="16941"/>
                          <a:pt x="12134" y="13552"/>
                        </a:cubicBezTo>
                        <a:cubicBezTo>
                          <a:pt x="10678" y="16094"/>
                          <a:pt x="8008" y="19482"/>
                          <a:pt x="6552" y="14400"/>
                        </a:cubicBezTo>
                        <a:cubicBezTo>
                          <a:pt x="4853" y="16094"/>
                          <a:pt x="3640" y="19058"/>
                          <a:pt x="3155" y="21176"/>
                        </a:cubicBezTo>
                        <a:cubicBezTo>
                          <a:pt x="2669" y="20329"/>
                          <a:pt x="2184" y="19058"/>
                          <a:pt x="1698" y="18211"/>
                        </a:cubicBezTo>
                        <a:cubicBezTo>
                          <a:pt x="-2669" y="15670"/>
                          <a:pt x="2669" y="1694"/>
                          <a:pt x="6795" y="4235"/>
                        </a:cubicBezTo>
                        <a:cubicBezTo>
                          <a:pt x="8008" y="-1270"/>
                          <a:pt x="13105" y="-423"/>
                          <a:pt x="15289" y="1694"/>
                        </a:cubicBezTo>
                        <a:close/>
                      </a:path>
                    </a:pathLst>
                  </a:custGeom>
                  <a:solidFill>
                    <a:srgbClr val="6F583A"/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24" name="楕円 22289"/>
                  <p:cNvSpPr/>
                  <p:nvPr/>
                </p:nvSpPr>
                <p:spPr>
                  <a:xfrm>
                    <a:off x="1102847" y="211730"/>
                    <a:ext cx="11385" cy="11385"/>
                  </a:xfrm>
                  <a:prstGeom prst="ellipse">
                    <a:avLst/>
                  </a:prstGeom>
                  <a:solidFill>
                    <a:sysClr val="windowText" lastClr="000000">
                      <a:lumMod val="75000"/>
                      <a:lumOff val="2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25" name="楕円 22290"/>
                  <p:cNvSpPr/>
                  <p:nvPr/>
                </p:nvSpPr>
                <p:spPr>
                  <a:xfrm>
                    <a:off x="1060985" y="212837"/>
                    <a:ext cx="11385" cy="11385"/>
                  </a:xfrm>
                  <a:prstGeom prst="ellipse">
                    <a:avLst/>
                  </a:prstGeom>
                  <a:solidFill>
                    <a:sysClr val="windowText" lastClr="000000">
                      <a:lumMod val="75000"/>
                      <a:lumOff val="2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  <p:sp>
                <p:nvSpPr>
                  <p:cNvPr id="2926" name="図形 22291"/>
                  <p:cNvSpPr/>
                  <p:nvPr/>
                </p:nvSpPr>
                <p:spPr>
                  <a:xfrm>
                    <a:off x="1086956" y="212862"/>
                    <a:ext cx="13656" cy="19087"/>
                  </a:xfrm>
                  <a:prstGeom prst="triangle">
                    <a:avLst/>
                  </a:prstGeom>
                  <a:solidFill>
                    <a:srgbClr val="FFC000">
                      <a:lumMod val="60000"/>
                      <a:lumOff val="4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</p:spPr>
                <p:txBody>
                  <a:bodyPr anchor="ctr"/>
                  <a:lstStyle>
                    <a:defPPr>
                      <a:defRPr lang="ja-JP">
                        <a:solidFill>
                          <a:sysClr val="window" lastClr="FFFFFF"/>
                        </a:solidFill>
                        <a:latin typeface="游ゴシック"/>
                        <a:ea typeface="游ゴシック"/>
                      </a:defRPr>
                    </a:defPPr>
                    <a:lvl1pPr marL="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1pPr>
                    <a:lvl2pPr marL="457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2pPr>
                    <a:lvl3pPr marL="914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3pPr>
                    <a:lvl4pPr marL="1371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4pPr>
                    <a:lvl5pPr marL="18288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1800" kern="1200">
                        <a:solidFill>
                          <a:sysClr val="windowText" lastClr="000000"/>
                        </a:solidFill>
                        <a:latin typeface="游ゴシック"/>
                        <a:ea typeface="游ゴシック"/>
                        <a:cs typeface="+mn-cs"/>
                      </a:defRPr>
                    </a:lvl9pPr>
                  </a:lstStyle>
                  <a:p>
                    <a:pPr algn="ctr">
                      <a:defRPr lang="ja-JP" altLang="en-US"/>
                    </a:pPr>
                    <a:endParaRPr lang="ja-JP" altLang="en-US"/>
                  </a:p>
                </p:txBody>
              </p:sp>
            </p:grpSp>
          </p:grpSp>
          <p:sp>
            <p:nvSpPr>
              <p:cNvPr id="2927" name="楕円 4182"/>
              <p:cNvSpPr/>
              <p:nvPr/>
            </p:nvSpPr>
            <p:spPr>
              <a:xfrm>
                <a:off x="3487020" y="4792521"/>
                <a:ext cx="38748" cy="38748"/>
              </a:xfrm>
              <a:prstGeom prst="ellipse">
                <a:avLst/>
              </a:prstGeom>
              <a:solidFill>
                <a:srgbClr val="BB504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928" name="楕円 4185"/>
            <p:cNvSpPr/>
            <p:nvPr/>
          </p:nvSpPr>
          <p:spPr>
            <a:xfrm>
              <a:off x="3634547" y="6735755"/>
              <a:ext cx="148810" cy="148813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929" name="楕円 4186"/>
            <p:cNvSpPr/>
            <p:nvPr/>
          </p:nvSpPr>
          <p:spPr>
            <a:xfrm>
              <a:off x="4080224" y="6735755"/>
              <a:ext cx="118085" cy="118087"/>
            </a:xfrm>
            <a:prstGeom prst="ellipse">
              <a:avLst/>
            </a:prstGeom>
            <a:gradFill>
              <a:gsLst>
                <a:gs pos="0">
                  <a:srgbClr val="F4B084"/>
                </a:gs>
                <a:gs pos="81999">
                  <a:srgbClr val="F9E8C3"/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grpSp>
        <p:nvGrpSpPr>
          <p:cNvPr id="2930" name="グループ 4238"/>
          <p:cNvGrpSpPr/>
          <p:nvPr/>
        </p:nvGrpSpPr>
        <p:grpSpPr>
          <a:xfrm>
            <a:off x="5326043" y="6107526"/>
            <a:ext cx="1258826" cy="920453"/>
            <a:chOff x="5326043" y="6107526"/>
            <a:chExt cx="1258826" cy="920453"/>
          </a:xfrm>
        </p:grpSpPr>
        <p:grpSp>
          <p:nvGrpSpPr>
            <p:cNvPr id="2931" name="グループ 4207"/>
            <p:cNvGrpSpPr/>
            <p:nvPr/>
          </p:nvGrpSpPr>
          <p:grpSpPr>
            <a:xfrm>
              <a:off x="5326043" y="6245663"/>
              <a:ext cx="433472" cy="687646"/>
              <a:chOff x="5286699" y="6183250"/>
              <a:chExt cx="472816" cy="750059"/>
            </a:xfrm>
          </p:grpSpPr>
          <p:grpSp>
            <p:nvGrpSpPr>
              <p:cNvPr id="2932" name="グループ 4189"/>
              <p:cNvGrpSpPr/>
              <p:nvPr/>
            </p:nvGrpSpPr>
            <p:grpSpPr>
              <a:xfrm>
                <a:off x="5286699" y="6183250"/>
                <a:ext cx="472816" cy="750059"/>
                <a:chOff x="876227" y="342708"/>
                <a:chExt cx="156277" cy="247916"/>
              </a:xfrm>
            </p:grpSpPr>
            <p:sp>
              <p:nvSpPr>
                <p:cNvPr id="2933" name="図形 17824"/>
                <p:cNvSpPr/>
                <p:nvPr/>
              </p:nvSpPr>
              <p:spPr>
                <a:xfrm>
                  <a:off x="880208" y="407291"/>
                  <a:ext cx="147802" cy="61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738" y="1464"/>
                      </a:moveTo>
                      <a:cubicBezTo>
                        <a:pt x="3042" y="5857"/>
                        <a:pt x="1521" y="6223"/>
                        <a:pt x="152" y="5857"/>
                      </a:cubicBezTo>
                      <a:cubicBezTo>
                        <a:pt x="304" y="10616"/>
                        <a:pt x="1977" y="16474"/>
                        <a:pt x="4259" y="14277"/>
                      </a:cubicBezTo>
                      <a:cubicBezTo>
                        <a:pt x="4259" y="16108"/>
                        <a:pt x="3650" y="17206"/>
                        <a:pt x="3802" y="19037"/>
                      </a:cubicBezTo>
                      <a:cubicBezTo>
                        <a:pt x="4411" y="19403"/>
                        <a:pt x="5171" y="19403"/>
                        <a:pt x="5780" y="19403"/>
                      </a:cubicBezTo>
                      <a:cubicBezTo>
                        <a:pt x="6388" y="19403"/>
                        <a:pt x="6997" y="19037"/>
                        <a:pt x="7453" y="18671"/>
                      </a:cubicBezTo>
                      <a:cubicBezTo>
                        <a:pt x="8366" y="12447"/>
                        <a:pt x="11560" y="15742"/>
                        <a:pt x="13690" y="15010"/>
                      </a:cubicBezTo>
                      <a:cubicBezTo>
                        <a:pt x="14450" y="17938"/>
                        <a:pt x="15667" y="21966"/>
                        <a:pt x="17340" y="21233"/>
                      </a:cubicBezTo>
                      <a:cubicBezTo>
                        <a:pt x="18405" y="20135"/>
                        <a:pt x="17797" y="16474"/>
                        <a:pt x="17949" y="14277"/>
                      </a:cubicBezTo>
                      <a:cubicBezTo>
                        <a:pt x="22664" y="14277"/>
                        <a:pt x="22816" y="10250"/>
                        <a:pt x="18253" y="5857"/>
                      </a:cubicBezTo>
                      <a:cubicBezTo>
                        <a:pt x="17797" y="4393"/>
                        <a:pt x="17797" y="2196"/>
                        <a:pt x="17492" y="366"/>
                      </a:cubicBezTo>
                      <a:lnTo>
                        <a:pt x="10952" y="0"/>
                      </a:lnTo>
                    </a:path>
                  </a:pathLst>
                </a:custGeom>
                <a:solidFill>
                  <a:srgbClr val="6F583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34" name="図形 17826"/>
                <p:cNvSpPr/>
                <p:nvPr/>
              </p:nvSpPr>
              <p:spPr>
                <a:xfrm>
                  <a:off x="906250" y="442708"/>
                  <a:ext cx="108333" cy="14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5992" y="456"/>
                      </a:moveTo>
                      <a:cubicBezTo>
                        <a:pt x="15992" y="456"/>
                        <a:pt x="18900" y="1217"/>
                        <a:pt x="18900" y="3955"/>
                      </a:cubicBezTo>
                      <a:cubicBezTo>
                        <a:pt x="19762" y="7410"/>
                        <a:pt x="21599" y="21181"/>
                        <a:pt x="21599" y="21181"/>
                      </a:cubicBezTo>
                      <a:cubicBezTo>
                        <a:pt x="14122" y="21486"/>
                        <a:pt x="7474" y="21600"/>
                        <a:pt x="0" y="21600"/>
                      </a:cubicBezTo>
                      <a:lnTo>
                        <a:pt x="0" y="6997"/>
                      </a:lnTo>
                      <a:cubicBezTo>
                        <a:pt x="-207" y="4107"/>
                        <a:pt x="2490" y="1977"/>
                        <a:pt x="4776" y="0"/>
                      </a:cubicBezTo>
                      <a:lnTo>
                        <a:pt x="15992" y="456"/>
                      </a:lnTo>
                      <a:close/>
                    </a:path>
                  </a:pathLst>
                </a:custGeom>
                <a:solidFill>
                  <a:srgbClr val="9BC2E5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35" name="図形 17832"/>
                <p:cNvSpPr/>
                <p:nvPr/>
              </p:nvSpPr>
              <p:spPr>
                <a:xfrm>
                  <a:off x="937500" y="452083"/>
                  <a:ext cx="41631" cy="35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lnTo>
                        <a:pt x="9720" y="20964"/>
                      </a:lnTo>
                      <a:lnTo>
                        <a:pt x="21060" y="635"/>
                      </a:lnTo>
                      <a:lnTo>
                        <a:pt x="3780" y="635"/>
                      </a:lnTo>
                    </a:path>
                  </a:pathLst>
                </a:custGeom>
                <a:solidFill>
                  <a:srgbClr val="BDD7E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36" name="楕円 17811"/>
                <p:cNvSpPr/>
                <p:nvPr/>
              </p:nvSpPr>
              <p:spPr>
                <a:xfrm>
                  <a:off x="899846" y="346875"/>
                  <a:ext cx="110236" cy="110236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37" name="楕円 17812"/>
                <p:cNvSpPr/>
                <p:nvPr/>
              </p:nvSpPr>
              <p:spPr>
                <a:xfrm flipH="1">
                  <a:off x="889231" y="382233"/>
                  <a:ext cx="21514" cy="31496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38" name="楕円 17813"/>
                <p:cNvSpPr/>
                <p:nvPr/>
              </p:nvSpPr>
              <p:spPr>
                <a:xfrm flipH="1">
                  <a:off x="999467" y="385826"/>
                  <a:ext cx="21514" cy="31496"/>
                </a:xfrm>
                <a:prstGeom prst="ellipse">
                  <a:avLst/>
                </a:pr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39" name="図形 17814"/>
                <p:cNvSpPr/>
                <p:nvPr/>
              </p:nvSpPr>
              <p:spPr>
                <a:xfrm>
                  <a:off x="903125" y="342708"/>
                  <a:ext cx="105208" cy="554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921" y="99"/>
                      </a:moveTo>
                      <a:cubicBezTo>
                        <a:pt x="1936" y="99"/>
                        <a:pt x="-5116" y="21187"/>
                        <a:pt x="5356" y="19197"/>
                      </a:cubicBezTo>
                      <a:cubicBezTo>
                        <a:pt x="6211" y="16810"/>
                        <a:pt x="7066" y="14821"/>
                        <a:pt x="8348" y="12831"/>
                      </a:cubicBezTo>
                      <a:cubicBezTo>
                        <a:pt x="8776" y="12831"/>
                        <a:pt x="8341" y="20584"/>
                        <a:pt x="8768" y="20982"/>
                      </a:cubicBezTo>
                      <a:cubicBezTo>
                        <a:pt x="11549" y="22310"/>
                        <a:pt x="12836" y="21187"/>
                        <a:pt x="15188" y="21187"/>
                      </a:cubicBezTo>
                      <a:cubicBezTo>
                        <a:pt x="15401" y="19197"/>
                        <a:pt x="14760" y="16810"/>
                        <a:pt x="15615" y="14821"/>
                      </a:cubicBezTo>
                      <a:cubicBezTo>
                        <a:pt x="16684" y="15616"/>
                        <a:pt x="17967" y="18003"/>
                        <a:pt x="18180" y="20391"/>
                      </a:cubicBezTo>
                      <a:cubicBezTo>
                        <a:pt x="19248" y="20391"/>
                        <a:pt x="20317" y="20391"/>
                        <a:pt x="21386" y="20391"/>
                      </a:cubicBezTo>
                      <a:cubicBezTo>
                        <a:pt x="23096" y="7260"/>
                        <a:pt x="15188" y="-1095"/>
                        <a:pt x="8989" y="99"/>
                      </a:cubicBezTo>
                      <a:lnTo>
                        <a:pt x="7921" y="99"/>
                      </a:lnTo>
                      <a:close/>
                    </a:path>
                  </a:pathLst>
                </a:custGeom>
                <a:solidFill>
                  <a:srgbClr val="6F583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40" name="図形 17815"/>
                <p:cNvSpPr/>
                <p:nvPr/>
              </p:nvSpPr>
              <p:spPr>
                <a:xfrm>
                  <a:off x="951041" y="413541"/>
                  <a:ext cx="10831" cy="15748"/>
                </a:xfrm>
                <a:prstGeom prst="triangle">
                  <a:avLst/>
                </a:prstGeom>
                <a:solidFill>
                  <a:srgbClr val="F2C280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41" name="図形 17820"/>
                <p:cNvSpPr/>
                <p:nvPr/>
              </p:nvSpPr>
              <p:spPr>
                <a:xfrm>
                  <a:off x="972994" y="407908"/>
                  <a:ext cx="10517" cy="9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4502" y="20925"/>
                      </a:moveTo>
                      <a:cubicBezTo>
                        <a:pt x="6788" y="19237"/>
                        <a:pt x="-6171" y="9112"/>
                        <a:pt x="3394" y="675"/>
                      </a:cubicBezTo>
                      <a:cubicBezTo>
                        <a:pt x="12651" y="-2362"/>
                        <a:pt x="24377" y="9112"/>
                        <a:pt x="20365" y="19237"/>
                      </a:cubicBezTo>
                      <a:cubicBezTo>
                        <a:pt x="19440" y="20925"/>
                        <a:pt x="17897" y="21600"/>
                        <a:pt x="16045" y="21262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42" name="図形 17821"/>
                <p:cNvSpPr/>
                <p:nvPr/>
              </p:nvSpPr>
              <p:spPr>
                <a:xfrm>
                  <a:off x="926861" y="405855"/>
                  <a:ext cx="10517" cy="9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430" y="8775"/>
                      </a:moveTo>
                      <a:cubicBezTo>
                        <a:pt x="4320" y="6075"/>
                        <a:pt x="6210" y="3712"/>
                        <a:pt x="8640" y="1687"/>
                      </a:cubicBezTo>
                      <a:cubicBezTo>
                        <a:pt x="20250" y="-4050"/>
                        <a:pt x="26190" y="7762"/>
                        <a:pt x="16740" y="18225"/>
                      </a:cubicBezTo>
                      <a:cubicBezTo>
                        <a:pt x="9720" y="24300"/>
                        <a:pt x="-5670" y="22275"/>
                        <a:pt x="2430" y="9112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lumMod val="75000"/>
                    <a:lumOff val="2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43" name="図形 17823"/>
                <p:cNvSpPr/>
                <p:nvPr/>
              </p:nvSpPr>
              <p:spPr>
                <a:xfrm>
                  <a:off x="951945" y="437713"/>
                  <a:ext cx="8444" cy="5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993" y="12960"/>
                      </a:moveTo>
                      <a:cubicBezTo>
                        <a:pt x="5316" y="-4320"/>
                        <a:pt x="22929" y="-4320"/>
                        <a:pt x="21267" y="17897"/>
                      </a:cubicBezTo>
                      <a:cubicBezTo>
                        <a:pt x="18609" y="27154"/>
                        <a:pt x="15618" y="11108"/>
                        <a:pt x="12960" y="8640"/>
                      </a:cubicBezTo>
                      <a:cubicBezTo>
                        <a:pt x="11963" y="7405"/>
                        <a:pt x="10633" y="8022"/>
                        <a:pt x="9304" y="8022"/>
                      </a:cubicBezTo>
                      <a:cubicBezTo>
                        <a:pt x="6646" y="11108"/>
                        <a:pt x="-3987" y="33942"/>
                        <a:pt x="1993" y="11725"/>
                      </a:cubicBezTo>
                      <a:close/>
                    </a:path>
                  </a:pathLst>
                </a:custGeom>
                <a:solidFill>
                  <a:srgbClr val="BB504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44" name="図形 17827"/>
                <p:cNvSpPr/>
                <p:nvPr/>
              </p:nvSpPr>
              <p:spPr>
                <a:xfrm>
                  <a:off x="876227" y="438137"/>
                  <a:ext cx="43880" cy="57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8523" y="11412"/>
                      </a:moveTo>
                      <a:cubicBezTo>
                        <a:pt x="22113" y="7101"/>
                        <a:pt x="13909" y="-4261"/>
                        <a:pt x="13909" y="5534"/>
                      </a:cubicBezTo>
                      <a:cubicBezTo>
                        <a:pt x="-3012" y="-12881"/>
                        <a:pt x="-6602" y="20816"/>
                        <a:pt x="14934" y="15722"/>
                      </a:cubicBezTo>
                      <a:cubicBezTo>
                        <a:pt x="16472" y="17681"/>
                        <a:pt x="15447" y="20032"/>
                        <a:pt x="16985" y="21600"/>
                      </a:cubicBezTo>
                      <a:cubicBezTo>
                        <a:pt x="24677" y="15722"/>
                        <a:pt x="20574" y="13763"/>
                        <a:pt x="20062" y="11020"/>
                      </a:cubicBezTo>
                      <a:lnTo>
                        <a:pt x="18523" y="11412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45" name="図形 17829"/>
                <p:cNvSpPr/>
                <p:nvPr/>
              </p:nvSpPr>
              <p:spPr>
                <a:xfrm flipH="1">
                  <a:off x="988624" y="442831"/>
                  <a:ext cx="43880" cy="57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8523" y="11412"/>
                      </a:moveTo>
                      <a:cubicBezTo>
                        <a:pt x="22113" y="7101"/>
                        <a:pt x="13909" y="-4261"/>
                        <a:pt x="13909" y="5534"/>
                      </a:cubicBezTo>
                      <a:cubicBezTo>
                        <a:pt x="-3012" y="-12881"/>
                        <a:pt x="-6602" y="20816"/>
                        <a:pt x="14934" y="15722"/>
                      </a:cubicBezTo>
                      <a:cubicBezTo>
                        <a:pt x="16472" y="17681"/>
                        <a:pt x="15447" y="20032"/>
                        <a:pt x="16985" y="21600"/>
                      </a:cubicBezTo>
                      <a:cubicBezTo>
                        <a:pt x="24677" y="15722"/>
                        <a:pt x="20574" y="13763"/>
                        <a:pt x="20062" y="11020"/>
                      </a:cubicBezTo>
                      <a:lnTo>
                        <a:pt x="18523" y="11412"/>
                      </a:lnTo>
                      <a:close/>
                    </a:path>
                  </a:pathLst>
                </a:custGeom>
                <a:solidFill>
                  <a:srgbClr val="FAECCA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46" name="図形 17830"/>
                <p:cNvSpPr/>
                <p:nvPr/>
              </p:nvSpPr>
              <p:spPr>
                <a:xfrm>
                  <a:off x="892708" y="466666"/>
                  <a:ext cx="31301" cy="7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880" y="4500"/>
                      </a:moveTo>
                      <a:lnTo>
                        <a:pt x="16560" y="300"/>
                      </a:lnTo>
                      <a:cubicBezTo>
                        <a:pt x="21600" y="6900"/>
                        <a:pt x="25200" y="15600"/>
                        <a:pt x="14400" y="21600"/>
                      </a:cubicBezTo>
                      <a:cubicBezTo>
                        <a:pt x="-5760" y="22800"/>
                        <a:pt x="2160" y="11100"/>
                        <a:pt x="1440" y="6000"/>
                      </a:cubicBezTo>
                      <a:close/>
                    </a:path>
                  </a:pathLst>
                </a:custGeom>
                <a:solidFill>
                  <a:srgbClr val="BDD7E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47" name="図形 17831"/>
                <p:cNvSpPr/>
                <p:nvPr/>
              </p:nvSpPr>
              <p:spPr>
                <a:xfrm>
                  <a:off x="978136" y="457111"/>
                  <a:ext cx="35494" cy="81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623" y="276"/>
                      </a:moveTo>
                      <a:lnTo>
                        <a:pt x="20964" y="6369"/>
                      </a:lnTo>
                      <a:cubicBezTo>
                        <a:pt x="20329" y="11353"/>
                        <a:pt x="23505" y="17446"/>
                        <a:pt x="15247" y="21600"/>
                      </a:cubicBezTo>
                      <a:cubicBezTo>
                        <a:pt x="-3811" y="22707"/>
                        <a:pt x="-1905" y="11907"/>
                        <a:pt x="4447" y="6923"/>
                      </a:cubicBezTo>
                      <a:cubicBezTo>
                        <a:pt x="4447" y="4984"/>
                        <a:pt x="6988" y="3046"/>
                        <a:pt x="7623" y="1107"/>
                      </a:cubicBezTo>
                      <a:close/>
                    </a:path>
                  </a:pathLst>
                </a:custGeom>
                <a:solidFill>
                  <a:srgbClr val="BDD7E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txBody>
                <a:bodyPr anchor="ctr"/>
                <a:lstStyle>
                  <a:defPPr>
                    <a:defRPr lang="ja-JP">
                      <a:solidFill>
                        <a:sysClr val="window" lastClr="FFFFFF"/>
                      </a:solidFill>
                      <a:latin typeface="游ゴシック"/>
                      <a:ea typeface="游ゴシック"/>
                    </a:defRPr>
                  </a:defPPr>
                  <a:lvl1pPr marL="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1pPr>
                  <a:lvl2pPr marL="457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2pPr>
                  <a:lvl3pPr marL="914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3pPr>
                  <a:lvl4pPr marL="1371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4pPr>
                  <a:lvl5pPr marL="18288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1800" kern="1200">
                      <a:solidFill>
                        <a:sysClr val="windowText" lastClr="000000"/>
                      </a:solidFill>
                      <a:latin typeface="游ゴシック"/>
                      <a:ea typeface="游ゴシック"/>
                      <a:cs typeface="+mn-cs"/>
                    </a:defRPr>
                  </a:lvl9pPr>
                </a:lstStyle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2948" name="楕円 4205"/>
              <p:cNvSpPr/>
              <p:nvPr/>
            </p:nvSpPr>
            <p:spPr>
              <a:xfrm>
                <a:off x="5401672" y="6411734"/>
                <a:ext cx="49884" cy="49885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49" name="楕円 4206"/>
              <p:cNvSpPr/>
              <p:nvPr/>
            </p:nvSpPr>
            <p:spPr>
              <a:xfrm>
                <a:off x="5607810" y="6415449"/>
                <a:ext cx="49884" cy="49885"/>
              </a:xfrm>
              <a:prstGeom prst="ellipse">
                <a:avLst/>
              </a:prstGeom>
              <a:gradFill>
                <a:gsLst>
                  <a:gs pos="0">
                    <a:srgbClr val="F4B084"/>
                  </a:gs>
                  <a:gs pos="81999">
                    <a:srgbClr val="F9E8C3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950" name="グループ 4234"/>
            <p:cNvGrpSpPr/>
            <p:nvPr/>
          </p:nvGrpSpPr>
          <p:grpSpPr>
            <a:xfrm>
              <a:off x="5844592" y="6107526"/>
              <a:ext cx="576000" cy="576000"/>
              <a:chOff x="5898018" y="6116691"/>
              <a:chExt cx="576000" cy="576000"/>
            </a:xfrm>
          </p:grpSpPr>
          <p:sp>
            <p:nvSpPr>
              <p:cNvPr id="2951" name="図形 4209"/>
              <p:cNvSpPr/>
              <p:nvPr/>
            </p:nvSpPr>
            <p:spPr>
              <a:xfrm>
                <a:off x="5898018" y="6116691"/>
                <a:ext cx="576000" cy="576000"/>
              </a:xfrm>
              <a:prstGeom prst="wedgeEllipseCallout">
                <a:avLst>
                  <a:gd name="adj1" fmla="val -60122"/>
                  <a:gd name="adj2" fmla="val 41728"/>
                </a:avLst>
              </a:prstGeom>
              <a:solidFill>
                <a:srgbClr val="BFCEEB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grpSp>
            <p:nvGrpSpPr>
              <p:cNvPr id="2952" name="グループ 4213"/>
              <p:cNvGrpSpPr/>
              <p:nvPr/>
            </p:nvGrpSpPr>
            <p:grpSpPr>
              <a:xfrm rot="900000">
                <a:off x="6157665" y="6407792"/>
                <a:ext cx="153839" cy="227787"/>
                <a:chOff x="3924759" y="837741"/>
                <a:chExt cx="2226325" cy="3296491"/>
              </a:xfrm>
            </p:grpSpPr>
            <p:sp>
              <p:nvSpPr>
                <p:cNvPr id="2953" name="楕円 5153"/>
                <p:cNvSpPr/>
                <p:nvPr/>
              </p:nvSpPr>
              <p:spPr>
                <a:xfrm>
                  <a:off x="3924759" y="883645"/>
                  <a:ext cx="2226325" cy="32017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14284"/>
                      </a:moveTo>
                      <a:cubicBezTo>
                        <a:pt x="0" y="10243"/>
                        <a:pt x="4279" y="0"/>
                        <a:pt x="10243" y="0"/>
                      </a:cubicBezTo>
                      <a:cubicBezTo>
                        <a:pt x="16208" y="0"/>
                        <a:pt x="21600" y="10243"/>
                        <a:pt x="21600" y="14284"/>
                      </a:cubicBezTo>
                      <a:cubicBezTo>
                        <a:pt x="21600" y="14284"/>
                        <a:pt x="21600" y="14284"/>
                        <a:pt x="21600" y="14284"/>
                      </a:cubicBezTo>
                      <a:cubicBezTo>
                        <a:pt x="21600" y="18324"/>
                        <a:pt x="16765" y="21600"/>
                        <a:pt x="10800" y="21600"/>
                      </a:cubicBezTo>
                      <a:cubicBezTo>
                        <a:pt x="4835" y="21600"/>
                        <a:pt x="0" y="18324"/>
                        <a:pt x="0" y="14284"/>
                      </a:cubicBezTo>
                      <a:cubicBezTo>
                        <a:pt x="0" y="14284"/>
                        <a:pt x="0" y="14284"/>
                        <a:pt x="0" y="14284"/>
                      </a:cubicBezTo>
                    </a:path>
                  </a:pathLst>
                </a:custGeom>
                <a:solidFill>
                  <a:srgbClr val="C18D6E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54" name="図形 5154"/>
                <p:cNvSpPr/>
                <p:nvPr/>
              </p:nvSpPr>
              <p:spPr>
                <a:xfrm>
                  <a:off x="4246084" y="1204970"/>
                  <a:ext cx="547138" cy="2657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150" y="93"/>
                      </a:moveTo>
                      <a:cubicBezTo>
                        <a:pt x="21150" y="-465"/>
                        <a:pt x="8100" y="4282"/>
                        <a:pt x="4950" y="6889"/>
                      </a:cubicBezTo>
                      <a:cubicBezTo>
                        <a:pt x="1800" y="9496"/>
                        <a:pt x="-1350" y="13406"/>
                        <a:pt x="900" y="15827"/>
                      </a:cubicBezTo>
                      <a:cubicBezTo>
                        <a:pt x="3150" y="18248"/>
                        <a:pt x="17550" y="21320"/>
                        <a:pt x="19350" y="21506"/>
                      </a:cubicBezTo>
                      <a:cubicBezTo>
                        <a:pt x="21150" y="21693"/>
                        <a:pt x="13500" y="19086"/>
                        <a:pt x="11700" y="17224"/>
                      </a:cubicBezTo>
                      <a:cubicBezTo>
                        <a:pt x="9900" y="15362"/>
                        <a:pt x="5400" y="13127"/>
                        <a:pt x="6750" y="10334"/>
                      </a:cubicBezTo>
                      <a:cubicBezTo>
                        <a:pt x="8100" y="7541"/>
                        <a:pt x="21150" y="651"/>
                        <a:pt x="21150" y="93"/>
                      </a:cubicBezTo>
                      <a:close/>
                    </a:path>
                  </a:pathLst>
                </a:custGeom>
                <a:solidFill>
                  <a:srgbClr val="B2724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55" name="図形 5155"/>
                <p:cNvSpPr/>
                <p:nvPr/>
              </p:nvSpPr>
              <p:spPr>
                <a:xfrm>
                  <a:off x="4693645" y="1204970"/>
                  <a:ext cx="263945" cy="2667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6904" y="186"/>
                      </a:moveTo>
                      <a:cubicBezTo>
                        <a:pt x="14086" y="1024"/>
                        <a:pt x="0" y="7075"/>
                        <a:pt x="0" y="10613"/>
                      </a:cubicBezTo>
                      <a:cubicBezTo>
                        <a:pt x="0" y="14151"/>
                        <a:pt x="10330" y="21227"/>
                        <a:pt x="13147" y="21600"/>
                      </a:cubicBezTo>
                      <a:cubicBezTo>
                        <a:pt x="15965" y="21972"/>
                        <a:pt x="15965" y="15827"/>
                        <a:pt x="16904" y="13220"/>
                      </a:cubicBezTo>
                      <a:cubicBezTo>
                        <a:pt x="17843" y="10613"/>
                        <a:pt x="20660" y="7634"/>
                        <a:pt x="20660" y="5493"/>
                      </a:cubicBezTo>
                      <a:cubicBezTo>
                        <a:pt x="20660" y="3351"/>
                        <a:pt x="19721" y="-651"/>
                        <a:pt x="16904" y="186"/>
                      </a:cubicBezTo>
                      <a:close/>
                    </a:path>
                  </a:pathLst>
                </a:custGeom>
                <a:solidFill>
                  <a:srgbClr val="B2724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56" name="図形 5156"/>
                <p:cNvSpPr/>
                <p:nvPr/>
              </p:nvSpPr>
              <p:spPr>
                <a:xfrm>
                  <a:off x="5014970" y="1239398"/>
                  <a:ext cx="385283" cy="2683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635" y="92"/>
                      </a:moveTo>
                      <a:cubicBezTo>
                        <a:pt x="0" y="553"/>
                        <a:pt x="8894" y="4984"/>
                        <a:pt x="10164" y="7753"/>
                      </a:cubicBezTo>
                      <a:cubicBezTo>
                        <a:pt x="11435" y="10523"/>
                        <a:pt x="11435" y="14676"/>
                        <a:pt x="11435" y="16892"/>
                      </a:cubicBezTo>
                      <a:cubicBezTo>
                        <a:pt x="11435" y="19107"/>
                        <a:pt x="7623" y="21784"/>
                        <a:pt x="8894" y="21507"/>
                      </a:cubicBezTo>
                      <a:cubicBezTo>
                        <a:pt x="10164" y="21230"/>
                        <a:pt x="19694" y="17538"/>
                        <a:pt x="20964" y="14769"/>
                      </a:cubicBezTo>
                      <a:cubicBezTo>
                        <a:pt x="22235" y="12000"/>
                        <a:pt x="19694" y="6923"/>
                        <a:pt x="16517" y="4523"/>
                      </a:cubicBezTo>
                      <a:cubicBezTo>
                        <a:pt x="13341" y="2123"/>
                        <a:pt x="1270" y="-369"/>
                        <a:pt x="635" y="92"/>
                      </a:cubicBezTo>
                      <a:close/>
                    </a:path>
                  </a:pathLst>
                </a:custGeom>
                <a:solidFill>
                  <a:srgbClr val="B2724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57" name="図形 5157"/>
                <p:cNvSpPr/>
                <p:nvPr/>
              </p:nvSpPr>
              <p:spPr>
                <a:xfrm>
                  <a:off x="5286088" y="1217163"/>
                  <a:ext cx="612526" cy="2673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52" y="458"/>
                      </a:moveTo>
                      <a:cubicBezTo>
                        <a:pt x="1348" y="1570"/>
                        <a:pt x="12272" y="5290"/>
                        <a:pt x="14666" y="7980"/>
                      </a:cubicBezTo>
                      <a:cubicBezTo>
                        <a:pt x="17061" y="10669"/>
                        <a:pt x="17460" y="13914"/>
                        <a:pt x="15864" y="16139"/>
                      </a:cubicBezTo>
                      <a:cubicBezTo>
                        <a:pt x="14268" y="18366"/>
                        <a:pt x="3493" y="21055"/>
                        <a:pt x="3493" y="21519"/>
                      </a:cubicBezTo>
                      <a:cubicBezTo>
                        <a:pt x="3493" y="21982"/>
                        <a:pt x="13469" y="20313"/>
                        <a:pt x="16262" y="19107"/>
                      </a:cubicBezTo>
                      <a:cubicBezTo>
                        <a:pt x="19055" y="17902"/>
                        <a:pt x="21051" y="15955"/>
                        <a:pt x="21450" y="14100"/>
                      </a:cubicBezTo>
                      <a:cubicBezTo>
                        <a:pt x="21849" y="12245"/>
                        <a:pt x="21450" y="9927"/>
                        <a:pt x="19454" y="7794"/>
                      </a:cubicBezTo>
                      <a:cubicBezTo>
                        <a:pt x="4291" y="-273"/>
                        <a:pt x="-1044" y="-654"/>
                        <a:pt x="152" y="458"/>
                      </a:cubicBezTo>
                      <a:close/>
                    </a:path>
                  </a:pathLst>
                </a:custGeom>
                <a:solidFill>
                  <a:srgbClr val="B2724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58" name="図形 5158"/>
                <p:cNvSpPr/>
                <p:nvPr/>
              </p:nvSpPr>
              <p:spPr>
                <a:xfrm>
                  <a:off x="4073946" y="1377108"/>
                  <a:ext cx="436084" cy="23066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1600" y="45"/>
                      </a:moveTo>
                      <a:cubicBezTo>
                        <a:pt x="21600" y="-506"/>
                        <a:pt x="9581" y="3768"/>
                        <a:pt x="6845" y="6340"/>
                      </a:cubicBezTo>
                      <a:cubicBezTo>
                        <a:pt x="4110" y="8911"/>
                        <a:pt x="-1563" y="12952"/>
                        <a:pt x="391" y="15340"/>
                      </a:cubicBezTo>
                      <a:cubicBezTo>
                        <a:pt x="2345" y="17727"/>
                        <a:pt x="17195" y="21416"/>
                        <a:pt x="18758" y="21600"/>
                      </a:cubicBezTo>
                      <a:cubicBezTo>
                        <a:pt x="20321" y="21784"/>
                        <a:pt x="9521" y="18494"/>
                        <a:pt x="7958" y="16657"/>
                      </a:cubicBezTo>
                      <a:cubicBezTo>
                        <a:pt x="6394" y="14821"/>
                        <a:pt x="5673" y="13071"/>
                        <a:pt x="6845" y="10317"/>
                      </a:cubicBezTo>
                      <a:cubicBezTo>
                        <a:pt x="8017" y="7561"/>
                        <a:pt x="21600" y="595"/>
                        <a:pt x="21600" y="45"/>
                      </a:cubicBezTo>
                      <a:close/>
                    </a:path>
                  </a:pathLst>
                </a:custGeom>
                <a:solidFill>
                  <a:srgbClr val="CBA08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59" name="図形 5160"/>
                <p:cNvSpPr/>
                <p:nvPr/>
              </p:nvSpPr>
              <p:spPr>
                <a:xfrm>
                  <a:off x="4475602" y="1342681"/>
                  <a:ext cx="313086" cy="2458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0000" y="100"/>
                      </a:moveTo>
                      <a:cubicBezTo>
                        <a:pt x="18400" y="403"/>
                        <a:pt x="6400" y="5854"/>
                        <a:pt x="4000" y="8175"/>
                      </a:cubicBezTo>
                      <a:cubicBezTo>
                        <a:pt x="1600" y="10497"/>
                        <a:pt x="-800" y="12011"/>
                        <a:pt x="1600" y="14231"/>
                      </a:cubicBezTo>
                      <a:cubicBezTo>
                        <a:pt x="4000" y="16452"/>
                        <a:pt x="20800" y="21600"/>
                        <a:pt x="21600" y="21600"/>
                      </a:cubicBezTo>
                      <a:cubicBezTo>
                        <a:pt x="22400" y="21600"/>
                        <a:pt x="8800" y="16755"/>
                        <a:pt x="8000" y="14231"/>
                      </a:cubicBezTo>
                      <a:cubicBezTo>
                        <a:pt x="7200" y="11708"/>
                        <a:pt x="12000" y="8377"/>
                        <a:pt x="13600" y="6056"/>
                      </a:cubicBezTo>
                      <a:cubicBezTo>
                        <a:pt x="15200" y="3734"/>
                        <a:pt x="21600" y="-201"/>
                        <a:pt x="20000" y="100"/>
                      </a:cubicBezTo>
                      <a:close/>
                    </a:path>
                  </a:pathLst>
                </a:custGeom>
                <a:solidFill>
                  <a:srgbClr val="CBA08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60" name="図形 5161"/>
                <p:cNvSpPr/>
                <p:nvPr/>
              </p:nvSpPr>
              <p:spPr>
                <a:xfrm>
                  <a:off x="4969066" y="1204970"/>
                  <a:ext cx="189065" cy="2723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350" y="182"/>
                      </a:moveTo>
                      <a:cubicBezTo>
                        <a:pt x="0" y="1002"/>
                        <a:pt x="10800" y="8020"/>
                        <a:pt x="10800" y="11574"/>
                      </a:cubicBezTo>
                      <a:cubicBezTo>
                        <a:pt x="10800" y="15129"/>
                        <a:pt x="2700" y="21144"/>
                        <a:pt x="4050" y="21600"/>
                      </a:cubicBezTo>
                      <a:cubicBezTo>
                        <a:pt x="5400" y="22055"/>
                        <a:pt x="20250" y="17316"/>
                        <a:pt x="21600" y="14764"/>
                      </a:cubicBezTo>
                      <a:cubicBezTo>
                        <a:pt x="22950" y="12212"/>
                        <a:pt x="21600" y="8658"/>
                        <a:pt x="18900" y="6288"/>
                      </a:cubicBezTo>
                      <a:cubicBezTo>
                        <a:pt x="16200" y="3918"/>
                        <a:pt x="2700" y="-637"/>
                        <a:pt x="1350" y="182"/>
                      </a:cubicBezTo>
                      <a:close/>
                    </a:path>
                  </a:pathLst>
                </a:custGeom>
                <a:solidFill>
                  <a:srgbClr val="CBA08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61" name="図形 5162"/>
                <p:cNvSpPr/>
                <p:nvPr/>
              </p:nvSpPr>
              <p:spPr>
                <a:xfrm>
                  <a:off x="5198584" y="1250874"/>
                  <a:ext cx="460764" cy="2681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40" y="276"/>
                      </a:moveTo>
                      <a:cubicBezTo>
                        <a:pt x="540" y="1015"/>
                        <a:pt x="9720" y="5169"/>
                        <a:pt x="11880" y="7476"/>
                      </a:cubicBezTo>
                      <a:cubicBezTo>
                        <a:pt x="14040" y="9784"/>
                        <a:pt x="15120" y="12184"/>
                        <a:pt x="13500" y="14492"/>
                      </a:cubicBezTo>
                      <a:cubicBezTo>
                        <a:pt x="11880" y="16800"/>
                        <a:pt x="1620" y="21138"/>
                        <a:pt x="2160" y="21507"/>
                      </a:cubicBezTo>
                      <a:cubicBezTo>
                        <a:pt x="2700" y="21876"/>
                        <a:pt x="13500" y="18738"/>
                        <a:pt x="16740" y="17076"/>
                      </a:cubicBezTo>
                      <a:cubicBezTo>
                        <a:pt x="19980" y="15415"/>
                        <a:pt x="22140" y="13569"/>
                        <a:pt x="21600" y="11169"/>
                      </a:cubicBezTo>
                      <a:cubicBezTo>
                        <a:pt x="21060" y="8769"/>
                        <a:pt x="14040" y="4338"/>
                        <a:pt x="10800" y="2584"/>
                      </a:cubicBezTo>
                      <a:cubicBezTo>
                        <a:pt x="7560" y="830"/>
                        <a:pt x="540" y="-461"/>
                        <a:pt x="540" y="276"/>
                      </a:cubicBezTo>
                      <a:close/>
                    </a:path>
                  </a:pathLst>
                </a:custGeom>
                <a:solidFill>
                  <a:srgbClr val="CBA08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62" name="図形 5163"/>
                <p:cNvSpPr/>
                <p:nvPr/>
              </p:nvSpPr>
              <p:spPr>
                <a:xfrm>
                  <a:off x="5439578" y="1308253"/>
                  <a:ext cx="628101" cy="23929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785" y="516"/>
                      </a:moveTo>
                      <a:cubicBezTo>
                        <a:pt x="2749" y="1653"/>
                        <a:pt x="13352" y="5374"/>
                        <a:pt x="16101" y="7854"/>
                      </a:cubicBezTo>
                      <a:cubicBezTo>
                        <a:pt x="18850" y="10334"/>
                        <a:pt x="18458" y="13642"/>
                        <a:pt x="18065" y="15812"/>
                      </a:cubicBezTo>
                      <a:cubicBezTo>
                        <a:pt x="17672" y="17982"/>
                        <a:pt x="12567" y="20669"/>
                        <a:pt x="12567" y="21289"/>
                      </a:cubicBezTo>
                      <a:cubicBezTo>
                        <a:pt x="12567" y="21910"/>
                        <a:pt x="16494" y="20566"/>
                        <a:pt x="17672" y="19533"/>
                      </a:cubicBezTo>
                      <a:cubicBezTo>
                        <a:pt x="18850" y="18499"/>
                        <a:pt x="21207" y="16742"/>
                        <a:pt x="21207" y="15088"/>
                      </a:cubicBezTo>
                      <a:cubicBezTo>
                        <a:pt x="21207" y="13435"/>
                        <a:pt x="19636" y="11058"/>
                        <a:pt x="18065" y="9301"/>
                      </a:cubicBezTo>
                      <a:cubicBezTo>
                        <a:pt x="16494" y="7544"/>
                        <a:pt x="13745" y="5890"/>
                        <a:pt x="11389" y="4547"/>
                      </a:cubicBezTo>
                      <a:cubicBezTo>
                        <a:pt x="9032" y="3203"/>
                        <a:pt x="4712" y="1653"/>
                        <a:pt x="3141" y="1033"/>
                      </a:cubicBezTo>
                      <a:cubicBezTo>
                        <a:pt x="1570" y="413"/>
                        <a:pt x="-1178" y="-620"/>
                        <a:pt x="785" y="516"/>
                      </a:cubicBezTo>
                      <a:close/>
                    </a:path>
                  </a:pathLst>
                </a:custGeom>
                <a:solidFill>
                  <a:srgbClr val="CBA08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63" name="図形 5164"/>
                <p:cNvSpPr/>
                <p:nvPr/>
              </p:nvSpPr>
              <p:spPr>
                <a:xfrm>
                  <a:off x="4578886" y="837741"/>
                  <a:ext cx="806125" cy="427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308" y="18681"/>
                      </a:moveTo>
                      <a:cubicBezTo>
                        <a:pt x="617" y="16929"/>
                        <a:pt x="6171" y="1751"/>
                        <a:pt x="8948" y="583"/>
                      </a:cubicBezTo>
                      <a:cubicBezTo>
                        <a:pt x="11725" y="-583"/>
                        <a:pt x="15120" y="5837"/>
                        <a:pt x="16971" y="9340"/>
                      </a:cubicBezTo>
                      <a:cubicBezTo>
                        <a:pt x="18822" y="12843"/>
                        <a:pt x="22217" y="21600"/>
                        <a:pt x="21600" y="21600"/>
                      </a:cubicBezTo>
                      <a:cubicBezTo>
                        <a:pt x="20982" y="21600"/>
                        <a:pt x="14194" y="12843"/>
                        <a:pt x="12034" y="12259"/>
                      </a:cubicBezTo>
                      <a:cubicBezTo>
                        <a:pt x="9874" y="11675"/>
                        <a:pt x="8948" y="16345"/>
                        <a:pt x="8331" y="16345"/>
                      </a:cubicBezTo>
                      <a:cubicBezTo>
                        <a:pt x="7714" y="16345"/>
                        <a:pt x="8022" y="11091"/>
                        <a:pt x="6788" y="11091"/>
                      </a:cubicBezTo>
                      <a:cubicBezTo>
                        <a:pt x="5554" y="11091"/>
                        <a:pt x="0" y="20432"/>
                        <a:pt x="308" y="18681"/>
                      </a:cubicBezTo>
                      <a:close/>
                    </a:path>
                  </a:pathLst>
                </a:custGeom>
                <a:solidFill>
                  <a:srgbClr val="CBA086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64" name="図形 5165"/>
                <p:cNvSpPr/>
                <p:nvPr/>
              </p:nvSpPr>
              <p:spPr>
                <a:xfrm>
                  <a:off x="4280512" y="3695241"/>
                  <a:ext cx="1323382" cy="438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375" y="568"/>
                      </a:moveTo>
                      <a:cubicBezTo>
                        <a:pt x="1126" y="568"/>
                        <a:pt x="5446" y="10800"/>
                        <a:pt x="6573" y="11368"/>
                      </a:cubicBezTo>
                      <a:cubicBezTo>
                        <a:pt x="7700" y="11936"/>
                        <a:pt x="7325" y="3978"/>
                        <a:pt x="7888" y="3978"/>
                      </a:cubicBezTo>
                      <a:cubicBezTo>
                        <a:pt x="8452" y="3978"/>
                        <a:pt x="9954" y="10800"/>
                        <a:pt x="10518" y="10800"/>
                      </a:cubicBezTo>
                      <a:cubicBezTo>
                        <a:pt x="11081" y="10800"/>
                        <a:pt x="11833" y="6821"/>
                        <a:pt x="12020" y="6821"/>
                      </a:cubicBezTo>
                      <a:cubicBezTo>
                        <a:pt x="12208" y="6821"/>
                        <a:pt x="11457" y="13642"/>
                        <a:pt x="12208" y="13642"/>
                      </a:cubicBezTo>
                      <a:cubicBezTo>
                        <a:pt x="12960" y="13642"/>
                        <a:pt x="16904" y="6821"/>
                        <a:pt x="17467" y="6821"/>
                      </a:cubicBezTo>
                      <a:cubicBezTo>
                        <a:pt x="18031" y="6821"/>
                        <a:pt x="15401" y="13073"/>
                        <a:pt x="15965" y="13642"/>
                      </a:cubicBezTo>
                      <a:cubicBezTo>
                        <a:pt x="16528" y="14210"/>
                        <a:pt x="21600" y="9094"/>
                        <a:pt x="21600" y="10231"/>
                      </a:cubicBezTo>
                      <a:cubicBezTo>
                        <a:pt x="21600" y="11368"/>
                        <a:pt x="17467" y="18757"/>
                        <a:pt x="15026" y="20463"/>
                      </a:cubicBezTo>
                      <a:cubicBezTo>
                        <a:pt x="12584" y="22168"/>
                        <a:pt x="8452" y="22168"/>
                        <a:pt x="6386" y="20463"/>
                      </a:cubicBezTo>
                      <a:cubicBezTo>
                        <a:pt x="4320" y="18757"/>
                        <a:pt x="2629" y="13073"/>
                        <a:pt x="1690" y="10231"/>
                      </a:cubicBezTo>
                      <a:cubicBezTo>
                        <a:pt x="751" y="7389"/>
                        <a:pt x="-375" y="568"/>
                        <a:pt x="375" y="568"/>
                      </a:cubicBezTo>
                      <a:close/>
                    </a:path>
                  </a:pathLst>
                </a:custGeom>
                <a:solidFill>
                  <a:srgbClr val="B2724C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grpSp>
            <p:nvGrpSpPr>
              <p:cNvPr id="2965" name="グループ 4226"/>
              <p:cNvGrpSpPr/>
              <p:nvPr/>
            </p:nvGrpSpPr>
            <p:grpSpPr>
              <a:xfrm rot="1320000">
                <a:off x="5979958" y="6170268"/>
                <a:ext cx="293116" cy="320951"/>
                <a:chOff x="2824507" y="929548"/>
                <a:chExt cx="2672572" cy="2926356"/>
              </a:xfrm>
            </p:grpSpPr>
            <p:sp>
              <p:nvSpPr>
                <p:cNvPr id="2966" name="図形 5168"/>
                <p:cNvSpPr/>
                <p:nvPr/>
              </p:nvSpPr>
              <p:spPr>
                <a:xfrm>
                  <a:off x="2824507" y="975452"/>
                  <a:ext cx="2638023" cy="2880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5765" y="125"/>
                      </a:moveTo>
                      <a:cubicBezTo>
                        <a:pt x="18121" y="-479"/>
                        <a:pt x="20705" y="1127"/>
                        <a:pt x="21107" y="1929"/>
                      </a:cubicBezTo>
                      <a:cubicBezTo>
                        <a:pt x="22199" y="3563"/>
                        <a:pt x="21361" y="6567"/>
                        <a:pt x="19572" y="8458"/>
                      </a:cubicBezTo>
                      <a:cubicBezTo>
                        <a:pt x="18441" y="10005"/>
                        <a:pt x="16085" y="9834"/>
                        <a:pt x="14859" y="11296"/>
                      </a:cubicBezTo>
                      <a:cubicBezTo>
                        <a:pt x="13729" y="14736"/>
                        <a:pt x="14904" y="17610"/>
                        <a:pt x="12955" y="19449"/>
                      </a:cubicBezTo>
                      <a:cubicBezTo>
                        <a:pt x="9924" y="22265"/>
                        <a:pt x="5306" y="22053"/>
                        <a:pt x="2227" y="20329"/>
                      </a:cubicBezTo>
                      <a:cubicBezTo>
                        <a:pt x="-518" y="17827"/>
                        <a:pt x="-485" y="13599"/>
                        <a:pt x="1022" y="12220"/>
                      </a:cubicBezTo>
                      <a:cubicBezTo>
                        <a:pt x="2783" y="10048"/>
                        <a:pt x="4494" y="10262"/>
                        <a:pt x="9018" y="8458"/>
                      </a:cubicBezTo>
                      <a:cubicBezTo>
                        <a:pt x="10053" y="7166"/>
                        <a:pt x="9596" y="5016"/>
                        <a:pt x="10254" y="3983"/>
                      </a:cubicBezTo>
                      <a:cubicBezTo>
                        <a:pt x="10539" y="2176"/>
                        <a:pt x="14255" y="469"/>
                        <a:pt x="15765" y="125"/>
                      </a:cubicBezTo>
                      <a:close/>
                    </a:path>
                  </a:pathLst>
                </a:custGeom>
                <a:solidFill>
                  <a:srgbClr val="DEC7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67" name="図形 5169"/>
                <p:cNvSpPr/>
                <p:nvPr/>
              </p:nvSpPr>
              <p:spPr>
                <a:xfrm>
                  <a:off x="2949307" y="1101687"/>
                  <a:ext cx="2421416" cy="2604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7184" y="123"/>
                      </a:moveTo>
                      <a:cubicBezTo>
                        <a:pt x="18933" y="-419"/>
                        <a:pt x="21103" y="820"/>
                        <a:pt x="21401" y="1542"/>
                      </a:cubicBezTo>
                      <a:cubicBezTo>
                        <a:pt x="22214" y="3013"/>
                        <a:pt x="20396" y="6487"/>
                        <a:pt x="19066" y="8190"/>
                      </a:cubicBezTo>
                      <a:cubicBezTo>
                        <a:pt x="18226" y="9581"/>
                        <a:pt x="14738" y="9815"/>
                        <a:pt x="13828" y="11132"/>
                      </a:cubicBezTo>
                      <a:cubicBezTo>
                        <a:pt x="12987" y="14230"/>
                        <a:pt x="14349" y="17761"/>
                        <a:pt x="12899" y="19417"/>
                      </a:cubicBezTo>
                      <a:cubicBezTo>
                        <a:pt x="10648" y="21952"/>
                        <a:pt x="3801" y="22172"/>
                        <a:pt x="1512" y="20619"/>
                      </a:cubicBezTo>
                      <a:cubicBezTo>
                        <a:pt x="-527" y="18365"/>
                        <a:pt x="-267" y="14163"/>
                        <a:pt x="854" y="12923"/>
                      </a:cubicBezTo>
                      <a:cubicBezTo>
                        <a:pt x="2161" y="10968"/>
                        <a:pt x="6354" y="10099"/>
                        <a:pt x="9717" y="8474"/>
                      </a:cubicBezTo>
                      <a:cubicBezTo>
                        <a:pt x="10487" y="7311"/>
                        <a:pt x="10750" y="4661"/>
                        <a:pt x="11240" y="3730"/>
                      </a:cubicBezTo>
                      <a:cubicBezTo>
                        <a:pt x="11452" y="2102"/>
                        <a:pt x="16061" y="433"/>
                        <a:pt x="17184" y="123"/>
                      </a:cubicBezTo>
                      <a:close/>
                    </a:path>
                  </a:pathLst>
                </a:custGeom>
                <a:solidFill>
                  <a:srgbClr val="CEAC61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68" name="図形 5171"/>
                <p:cNvSpPr/>
                <p:nvPr/>
              </p:nvSpPr>
              <p:spPr>
                <a:xfrm>
                  <a:off x="4073946" y="1170542"/>
                  <a:ext cx="1271661" cy="1021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8562" y="242"/>
                      </a:moveTo>
                      <a:cubicBezTo>
                        <a:pt x="10118" y="242"/>
                        <a:pt x="11675" y="3155"/>
                        <a:pt x="13232" y="4125"/>
                      </a:cubicBezTo>
                      <a:cubicBezTo>
                        <a:pt x="14789" y="5096"/>
                        <a:pt x="17513" y="5096"/>
                        <a:pt x="18875" y="6067"/>
                      </a:cubicBezTo>
                      <a:cubicBezTo>
                        <a:pt x="20237" y="7038"/>
                        <a:pt x="21600" y="10678"/>
                        <a:pt x="21405" y="10678"/>
                      </a:cubicBezTo>
                      <a:cubicBezTo>
                        <a:pt x="21210" y="10678"/>
                        <a:pt x="19264" y="8008"/>
                        <a:pt x="17708" y="7280"/>
                      </a:cubicBezTo>
                      <a:cubicBezTo>
                        <a:pt x="16151" y="6552"/>
                        <a:pt x="13037" y="6067"/>
                        <a:pt x="11286" y="5096"/>
                      </a:cubicBezTo>
                      <a:cubicBezTo>
                        <a:pt x="9535" y="4125"/>
                        <a:pt x="7978" y="1698"/>
                        <a:pt x="6810" y="1456"/>
                      </a:cubicBezTo>
                      <a:cubicBezTo>
                        <a:pt x="5643" y="1213"/>
                        <a:pt x="3891" y="3155"/>
                        <a:pt x="3308" y="3640"/>
                      </a:cubicBezTo>
                      <a:cubicBezTo>
                        <a:pt x="2724" y="4125"/>
                        <a:pt x="1556" y="5096"/>
                        <a:pt x="2335" y="5582"/>
                      </a:cubicBezTo>
                      <a:cubicBezTo>
                        <a:pt x="3113" y="6067"/>
                        <a:pt x="7200" y="7038"/>
                        <a:pt x="8756" y="7523"/>
                      </a:cubicBezTo>
                      <a:cubicBezTo>
                        <a:pt x="10313" y="8008"/>
                        <a:pt x="10702" y="8979"/>
                        <a:pt x="12259" y="9707"/>
                      </a:cubicBezTo>
                      <a:cubicBezTo>
                        <a:pt x="13816" y="10435"/>
                        <a:pt x="16929" y="11406"/>
                        <a:pt x="18291" y="12134"/>
                      </a:cubicBezTo>
                      <a:cubicBezTo>
                        <a:pt x="19654" y="12862"/>
                        <a:pt x="21210" y="15289"/>
                        <a:pt x="20432" y="15289"/>
                      </a:cubicBezTo>
                      <a:cubicBezTo>
                        <a:pt x="19654" y="15289"/>
                        <a:pt x="15372" y="12620"/>
                        <a:pt x="13232" y="11649"/>
                      </a:cubicBezTo>
                      <a:cubicBezTo>
                        <a:pt x="11091" y="10678"/>
                        <a:pt x="8951" y="9707"/>
                        <a:pt x="7200" y="9222"/>
                      </a:cubicBezTo>
                      <a:cubicBezTo>
                        <a:pt x="5448" y="8737"/>
                        <a:pt x="2724" y="7038"/>
                        <a:pt x="1751" y="7523"/>
                      </a:cubicBezTo>
                      <a:cubicBezTo>
                        <a:pt x="778" y="8008"/>
                        <a:pt x="0" y="11892"/>
                        <a:pt x="1167" y="12862"/>
                      </a:cubicBezTo>
                      <a:cubicBezTo>
                        <a:pt x="2335" y="13833"/>
                        <a:pt x="7005" y="13348"/>
                        <a:pt x="8951" y="13833"/>
                      </a:cubicBezTo>
                      <a:cubicBezTo>
                        <a:pt x="10897" y="14319"/>
                        <a:pt x="12064" y="15775"/>
                        <a:pt x="13232" y="16988"/>
                      </a:cubicBezTo>
                      <a:cubicBezTo>
                        <a:pt x="14400" y="18202"/>
                        <a:pt x="16540" y="21600"/>
                        <a:pt x="16151" y="21600"/>
                      </a:cubicBezTo>
                      <a:cubicBezTo>
                        <a:pt x="15762" y="21600"/>
                        <a:pt x="12064" y="17474"/>
                        <a:pt x="10508" y="16503"/>
                      </a:cubicBezTo>
                      <a:cubicBezTo>
                        <a:pt x="8951" y="15532"/>
                        <a:pt x="7783" y="15289"/>
                        <a:pt x="6227" y="15047"/>
                      </a:cubicBezTo>
                      <a:cubicBezTo>
                        <a:pt x="4670" y="14804"/>
                        <a:pt x="1167" y="16260"/>
                        <a:pt x="389" y="15047"/>
                      </a:cubicBezTo>
                      <a:cubicBezTo>
                        <a:pt x="-389" y="13833"/>
                        <a:pt x="389" y="9707"/>
                        <a:pt x="778" y="7766"/>
                      </a:cubicBezTo>
                      <a:cubicBezTo>
                        <a:pt x="1167" y="5824"/>
                        <a:pt x="1945" y="4611"/>
                        <a:pt x="3113" y="3397"/>
                      </a:cubicBezTo>
                      <a:cubicBezTo>
                        <a:pt x="4281" y="2184"/>
                        <a:pt x="7005" y="242"/>
                        <a:pt x="8562" y="242"/>
                      </a:cubicBezTo>
                      <a:close/>
                    </a:path>
                  </a:pathLst>
                </a:custGeom>
                <a:solidFill>
                  <a:srgbClr val="DEC7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69" name="図形 5172"/>
                <p:cNvSpPr/>
                <p:nvPr/>
              </p:nvSpPr>
              <p:spPr>
                <a:xfrm>
                  <a:off x="2914880" y="1985331"/>
                  <a:ext cx="1774044" cy="1716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3517" y="0"/>
                      </a:moveTo>
                      <a:lnTo>
                        <a:pt x="16304" y="864"/>
                      </a:lnTo>
                      <a:cubicBezTo>
                        <a:pt x="16722" y="1440"/>
                        <a:pt x="17837" y="1584"/>
                        <a:pt x="17976" y="2304"/>
                      </a:cubicBezTo>
                      <a:lnTo>
                        <a:pt x="21042" y="3312"/>
                      </a:lnTo>
                      <a:cubicBezTo>
                        <a:pt x="21181" y="3600"/>
                        <a:pt x="21321" y="3888"/>
                        <a:pt x="21460" y="4032"/>
                      </a:cubicBezTo>
                      <a:lnTo>
                        <a:pt x="20485" y="4752"/>
                      </a:lnTo>
                      <a:lnTo>
                        <a:pt x="18952" y="3744"/>
                      </a:lnTo>
                      <a:cubicBezTo>
                        <a:pt x="18255" y="3456"/>
                        <a:pt x="17698" y="3456"/>
                        <a:pt x="17001" y="3456"/>
                      </a:cubicBezTo>
                      <a:lnTo>
                        <a:pt x="13656" y="1008"/>
                      </a:lnTo>
                      <a:lnTo>
                        <a:pt x="12263" y="2592"/>
                      </a:lnTo>
                      <a:lnTo>
                        <a:pt x="15886" y="5616"/>
                      </a:lnTo>
                      <a:lnTo>
                        <a:pt x="19230" y="10512"/>
                      </a:lnTo>
                      <a:lnTo>
                        <a:pt x="15886" y="7488"/>
                      </a:lnTo>
                      <a:lnTo>
                        <a:pt x="14214" y="5328"/>
                      </a:lnTo>
                      <a:cubicBezTo>
                        <a:pt x="13935" y="5040"/>
                        <a:pt x="13656" y="4896"/>
                        <a:pt x="13378" y="4608"/>
                      </a:cubicBezTo>
                      <a:lnTo>
                        <a:pt x="10451" y="3168"/>
                      </a:lnTo>
                      <a:lnTo>
                        <a:pt x="7246" y="4032"/>
                      </a:lnTo>
                      <a:lnTo>
                        <a:pt x="11984" y="7632"/>
                      </a:lnTo>
                      <a:lnTo>
                        <a:pt x="14214" y="10080"/>
                      </a:lnTo>
                      <a:lnTo>
                        <a:pt x="15886" y="12672"/>
                      </a:lnTo>
                      <a:lnTo>
                        <a:pt x="18952" y="17136"/>
                      </a:lnTo>
                      <a:lnTo>
                        <a:pt x="14492" y="12240"/>
                      </a:lnTo>
                      <a:cubicBezTo>
                        <a:pt x="14214" y="11808"/>
                        <a:pt x="13656" y="11520"/>
                        <a:pt x="13378" y="10944"/>
                      </a:cubicBezTo>
                      <a:lnTo>
                        <a:pt x="11566" y="8640"/>
                      </a:lnTo>
                      <a:cubicBezTo>
                        <a:pt x="11287" y="8496"/>
                        <a:pt x="11148" y="8208"/>
                        <a:pt x="10869" y="8064"/>
                      </a:cubicBezTo>
                      <a:lnTo>
                        <a:pt x="9476" y="6912"/>
                      </a:lnTo>
                      <a:lnTo>
                        <a:pt x="6410" y="4608"/>
                      </a:lnTo>
                      <a:lnTo>
                        <a:pt x="1950" y="7344"/>
                      </a:lnTo>
                      <a:cubicBezTo>
                        <a:pt x="1254" y="11664"/>
                        <a:pt x="6689" y="10512"/>
                        <a:pt x="7803" y="13824"/>
                      </a:cubicBezTo>
                      <a:cubicBezTo>
                        <a:pt x="8082" y="14112"/>
                        <a:pt x="8361" y="14400"/>
                        <a:pt x="8779" y="14688"/>
                      </a:cubicBezTo>
                      <a:cubicBezTo>
                        <a:pt x="11148" y="14400"/>
                        <a:pt x="12681" y="15840"/>
                        <a:pt x="13656" y="17856"/>
                      </a:cubicBezTo>
                      <a:cubicBezTo>
                        <a:pt x="15050" y="18576"/>
                        <a:pt x="16583" y="18000"/>
                        <a:pt x="17837" y="18720"/>
                      </a:cubicBezTo>
                      <a:cubicBezTo>
                        <a:pt x="17976" y="18864"/>
                        <a:pt x="18255" y="18864"/>
                        <a:pt x="18255" y="19152"/>
                      </a:cubicBezTo>
                      <a:cubicBezTo>
                        <a:pt x="16722" y="19008"/>
                        <a:pt x="15050" y="19584"/>
                        <a:pt x="13656" y="18720"/>
                      </a:cubicBezTo>
                      <a:cubicBezTo>
                        <a:pt x="13238" y="17568"/>
                        <a:pt x="12541" y="16560"/>
                        <a:pt x="11287" y="16272"/>
                      </a:cubicBezTo>
                      <a:cubicBezTo>
                        <a:pt x="8640" y="16416"/>
                        <a:pt x="6828" y="14976"/>
                        <a:pt x="5713" y="12672"/>
                      </a:cubicBezTo>
                      <a:cubicBezTo>
                        <a:pt x="2926" y="13536"/>
                        <a:pt x="3205" y="10080"/>
                        <a:pt x="1393" y="9360"/>
                      </a:cubicBezTo>
                      <a:cubicBezTo>
                        <a:pt x="139" y="12528"/>
                        <a:pt x="-278" y="14832"/>
                        <a:pt x="3901" y="15696"/>
                      </a:cubicBezTo>
                      <a:cubicBezTo>
                        <a:pt x="4180" y="18576"/>
                        <a:pt x="6689" y="19584"/>
                        <a:pt x="9336" y="19152"/>
                      </a:cubicBezTo>
                      <a:cubicBezTo>
                        <a:pt x="10451" y="20880"/>
                        <a:pt x="12681" y="20736"/>
                        <a:pt x="14353" y="21168"/>
                      </a:cubicBezTo>
                      <a:cubicBezTo>
                        <a:pt x="13378" y="21456"/>
                        <a:pt x="10172" y="21744"/>
                        <a:pt x="8918" y="20160"/>
                      </a:cubicBezTo>
                      <a:cubicBezTo>
                        <a:pt x="4598" y="21024"/>
                        <a:pt x="2369" y="16992"/>
                        <a:pt x="278" y="14400"/>
                      </a:cubicBezTo>
                      <a:cubicBezTo>
                        <a:pt x="-836" y="9360"/>
                        <a:pt x="2369" y="4032"/>
                        <a:pt x="7525" y="4176"/>
                      </a:cubicBezTo>
                      <a:cubicBezTo>
                        <a:pt x="8361" y="3024"/>
                        <a:pt x="9615" y="2880"/>
                        <a:pt x="10869" y="2592"/>
                      </a:cubicBezTo>
                      <a:cubicBezTo>
                        <a:pt x="11705" y="1584"/>
                        <a:pt x="13796" y="1584"/>
                        <a:pt x="13796" y="0"/>
                      </a:cubicBezTo>
                      <a:close/>
                    </a:path>
                  </a:pathLst>
                </a:custGeom>
                <a:solidFill>
                  <a:srgbClr val="DEC7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70" name="図形 5173"/>
                <p:cNvSpPr/>
                <p:nvPr/>
              </p:nvSpPr>
              <p:spPr>
                <a:xfrm>
                  <a:off x="5026446" y="929548"/>
                  <a:ext cx="470633" cy="335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526" y="5213"/>
                      </a:moveTo>
                      <a:cubicBezTo>
                        <a:pt x="526" y="2234"/>
                        <a:pt x="13170" y="0"/>
                        <a:pt x="16331" y="744"/>
                      </a:cubicBezTo>
                      <a:cubicBezTo>
                        <a:pt x="19492" y="1489"/>
                        <a:pt x="21600" y="7448"/>
                        <a:pt x="21600" y="10427"/>
                      </a:cubicBezTo>
                      <a:cubicBezTo>
                        <a:pt x="21600" y="13406"/>
                        <a:pt x="16858" y="22344"/>
                        <a:pt x="13697" y="21600"/>
                      </a:cubicBezTo>
                      <a:cubicBezTo>
                        <a:pt x="10536" y="20855"/>
                        <a:pt x="526" y="8193"/>
                        <a:pt x="526" y="5213"/>
                      </a:cubicBezTo>
                      <a:close/>
                    </a:path>
                  </a:pathLst>
                </a:custGeom>
                <a:solidFill>
                  <a:srgbClr val="DEC7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71" name="図形 5174"/>
                <p:cNvSpPr/>
                <p:nvPr/>
              </p:nvSpPr>
              <p:spPr>
                <a:xfrm>
                  <a:off x="2926355" y="2123042"/>
                  <a:ext cx="1106561" cy="11632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20700" y="1710"/>
                      </a:moveTo>
                      <a:cubicBezTo>
                        <a:pt x="19125" y="2994"/>
                        <a:pt x="12375" y="6415"/>
                        <a:pt x="9675" y="8768"/>
                      </a:cubicBezTo>
                      <a:cubicBezTo>
                        <a:pt x="6975" y="11120"/>
                        <a:pt x="5625" y="14114"/>
                        <a:pt x="4275" y="16253"/>
                      </a:cubicBezTo>
                      <a:cubicBezTo>
                        <a:pt x="2925" y="18392"/>
                        <a:pt x="900" y="21386"/>
                        <a:pt x="450" y="21600"/>
                      </a:cubicBezTo>
                      <a:cubicBezTo>
                        <a:pt x="0" y="21813"/>
                        <a:pt x="0" y="19889"/>
                        <a:pt x="900" y="17964"/>
                      </a:cubicBezTo>
                      <a:cubicBezTo>
                        <a:pt x="1800" y="16039"/>
                        <a:pt x="3150" y="11976"/>
                        <a:pt x="6075" y="9196"/>
                      </a:cubicBezTo>
                      <a:cubicBezTo>
                        <a:pt x="9000" y="6415"/>
                        <a:pt x="17325" y="1710"/>
                        <a:pt x="19575" y="641"/>
                      </a:cubicBezTo>
                      <a:cubicBezTo>
                        <a:pt x="21825" y="-427"/>
                        <a:pt x="22275" y="427"/>
                        <a:pt x="20700" y="1710"/>
                      </a:cubicBezTo>
                      <a:close/>
                    </a:path>
                  </a:pathLst>
                </a:custGeom>
                <a:solidFill>
                  <a:srgbClr val="DEC7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2972" name="図形 5175"/>
                <p:cNvSpPr/>
                <p:nvPr/>
              </p:nvSpPr>
              <p:spPr>
                <a:xfrm>
                  <a:off x="3098494" y="1032831"/>
                  <a:ext cx="2289460" cy="2757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17604" y="540"/>
                      </a:moveTo>
                      <a:cubicBezTo>
                        <a:pt x="15660" y="1530"/>
                        <a:pt x="13824" y="2430"/>
                        <a:pt x="12852" y="3240"/>
                      </a:cubicBezTo>
                      <a:cubicBezTo>
                        <a:pt x="11880" y="4050"/>
                        <a:pt x="12096" y="4770"/>
                        <a:pt x="11772" y="5670"/>
                      </a:cubicBezTo>
                      <a:cubicBezTo>
                        <a:pt x="11448" y="6570"/>
                        <a:pt x="11664" y="8010"/>
                        <a:pt x="10800" y="8910"/>
                      </a:cubicBezTo>
                      <a:cubicBezTo>
                        <a:pt x="9936" y="9810"/>
                        <a:pt x="7452" y="10710"/>
                        <a:pt x="6264" y="11520"/>
                      </a:cubicBezTo>
                      <a:cubicBezTo>
                        <a:pt x="5076" y="12330"/>
                        <a:pt x="4320" y="12780"/>
                        <a:pt x="3348" y="14130"/>
                      </a:cubicBezTo>
                      <a:cubicBezTo>
                        <a:pt x="2376" y="15480"/>
                        <a:pt x="432" y="19170"/>
                        <a:pt x="108" y="20070"/>
                      </a:cubicBezTo>
                      <a:cubicBezTo>
                        <a:pt x="-216" y="20970"/>
                        <a:pt x="756" y="20070"/>
                        <a:pt x="1188" y="19530"/>
                      </a:cubicBezTo>
                      <a:cubicBezTo>
                        <a:pt x="1620" y="18990"/>
                        <a:pt x="2160" y="17550"/>
                        <a:pt x="2700" y="16650"/>
                      </a:cubicBezTo>
                      <a:cubicBezTo>
                        <a:pt x="3240" y="15750"/>
                        <a:pt x="3672" y="14670"/>
                        <a:pt x="4428" y="13950"/>
                      </a:cubicBezTo>
                      <a:cubicBezTo>
                        <a:pt x="5184" y="13230"/>
                        <a:pt x="6264" y="12690"/>
                        <a:pt x="7452" y="11880"/>
                      </a:cubicBezTo>
                      <a:cubicBezTo>
                        <a:pt x="8640" y="11070"/>
                        <a:pt x="11124" y="10080"/>
                        <a:pt x="11988" y="8910"/>
                      </a:cubicBezTo>
                      <a:cubicBezTo>
                        <a:pt x="12852" y="7740"/>
                        <a:pt x="12528" y="5580"/>
                        <a:pt x="13068" y="4500"/>
                      </a:cubicBezTo>
                      <a:cubicBezTo>
                        <a:pt x="13608" y="3420"/>
                        <a:pt x="14688" y="2970"/>
                        <a:pt x="15660" y="2340"/>
                      </a:cubicBezTo>
                      <a:cubicBezTo>
                        <a:pt x="16632" y="1710"/>
                        <a:pt x="18144" y="630"/>
                        <a:pt x="18900" y="450"/>
                      </a:cubicBezTo>
                      <a:cubicBezTo>
                        <a:pt x="19656" y="270"/>
                        <a:pt x="20844" y="360"/>
                        <a:pt x="20412" y="990"/>
                      </a:cubicBezTo>
                      <a:cubicBezTo>
                        <a:pt x="19980" y="1620"/>
                        <a:pt x="16956" y="3420"/>
                        <a:pt x="15984" y="4320"/>
                      </a:cubicBezTo>
                      <a:cubicBezTo>
                        <a:pt x="15012" y="5220"/>
                        <a:pt x="15120" y="5940"/>
                        <a:pt x="14580" y="6660"/>
                      </a:cubicBezTo>
                      <a:cubicBezTo>
                        <a:pt x="14040" y="7380"/>
                        <a:pt x="13176" y="8010"/>
                        <a:pt x="12420" y="9090"/>
                      </a:cubicBezTo>
                      <a:cubicBezTo>
                        <a:pt x="11664" y="10170"/>
                        <a:pt x="10800" y="12060"/>
                        <a:pt x="9720" y="13320"/>
                      </a:cubicBezTo>
                      <a:cubicBezTo>
                        <a:pt x="8640" y="14580"/>
                        <a:pt x="7344" y="15840"/>
                        <a:pt x="5940" y="17100"/>
                      </a:cubicBezTo>
                      <a:cubicBezTo>
                        <a:pt x="4536" y="18360"/>
                        <a:pt x="1188" y="20880"/>
                        <a:pt x="1296" y="20970"/>
                      </a:cubicBezTo>
                      <a:cubicBezTo>
                        <a:pt x="1404" y="21060"/>
                        <a:pt x="5184" y="18990"/>
                        <a:pt x="6804" y="17640"/>
                      </a:cubicBezTo>
                      <a:cubicBezTo>
                        <a:pt x="8424" y="16290"/>
                        <a:pt x="10044" y="14040"/>
                        <a:pt x="11232" y="12510"/>
                      </a:cubicBezTo>
                      <a:cubicBezTo>
                        <a:pt x="12420" y="10980"/>
                        <a:pt x="13608" y="9270"/>
                        <a:pt x="14472" y="8100"/>
                      </a:cubicBezTo>
                      <a:cubicBezTo>
                        <a:pt x="15336" y="6930"/>
                        <a:pt x="16308" y="6120"/>
                        <a:pt x="16740" y="5490"/>
                      </a:cubicBezTo>
                      <a:cubicBezTo>
                        <a:pt x="17172" y="4860"/>
                        <a:pt x="16632" y="4770"/>
                        <a:pt x="17280" y="4140"/>
                      </a:cubicBezTo>
                      <a:cubicBezTo>
                        <a:pt x="17928" y="3510"/>
                        <a:pt x="20844" y="990"/>
                        <a:pt x="21060" y="1260"/>
                      </a:cubicBezTo>
                      <a:cubicBezTo>
                        <a:pt x="21276" y="1530"/>
                        <a:pt x="20196" y="4590"/>
                        <a:pt x="18900" y="6030"/>
                      </a:cubicBezTo>
                      <a:cubicBezTo>
                        <a:pt x="17604" y="7470"/>
                        <a:pt x="14148" y="8550"/>
                        <a:pt x="12744" y="10350"/>
                      </a:cubicBezTo>
                      <a:cubicBezTo>
                        <a:pt x="11340" y="12150"/>
                        <a:pt x="11448" y="15300"/>
                        <a:pt x="10260" y="17100"/>
                      </a:cubicBezTo>
                      <a:cubicBezTo>
                        <a:pt x="9072" y="18900"/>
                        <a:pt x="5400" y="21240"/>
                        <a:pt x="5400" y="21510"/>
                      </a:cubicBezTo>
                      <a:cubicBezTo>
                        <a:pt x="5400" y="21780"/>
                        <a:pt x="8856" y="20160"/>
                        <a:pt x="9936" y="19080"/>
                      </a:cubicBezTo>
                      <a:cubicBezTo>
                        <a:pt x="11016" y="18000"/>
                        <a:pt x="11340" y="16470"/>
                        <a:pt x="12096" y="14940"/>
                      </a:cubicBezTo>
                      <a:cubicBezTo>
                        <a:pt x="12852" y="13410"/>
                        <a:pt x="13716" y="11070"/>
                        <a:pt x="14688" y="9810"/>
                      </a:cubicBezTo>
                      <a:cubicBezTo>
                        <a:pt x="15660" y="8550"/>
                        <a:pt x="17388" y="8550"/>
                        <a:pt x="18468" y="7290"/>
                      </a:cubicBezTo>
                      <a:cubicBezTo>
                        <a:pt x="19548" y="6030"/>
                        <a:pt x="21060" y="3240"/>
                        <a:pt x="21384" y="2250"/>
                      </a:cubicBezTo>
                      <a:cubicBezTo>
                        <a:pt x="21708" y="1260"/>
                        <a:pt x="21168" y="1260"/>
                        <a:pt x="20844" y="900"/>
                      </a:cubicBezTo>
                      <a:cubicBezTo>
                        <a:pt x="20520" y="540"/>
                        <a:pt x="19980" y="270"/>
                        <a:pt x="19332" y="0"/>
                      </a:cubicBezTo>
                    </a:path>
                  </a:pathLst>
                </a:custGeom>
                <a:solidFill>
                  <a:srgbClr val="DEC7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</p:grpSp>
        <p:sp>
          <p:nvSpPr>
            <p:cNvPr id="2973" name="図形 4236"/>
            <p:cNvSpPr/>
            <p:nvPr/>
          </p:nvSpPr>
          <p:spPr>
            <a:xfrm>
              <a:off x="6078157" y="6521267"/>
              <a:ext cx="506712" cy="506712"/>
            </a:xfrm>
            <a:prstGeom prst="mathMultiply">
              <a:avLst>
                <a:gd name="adj1" fmla="val 12583"/>
              </a:avLst>
            </a:prstGeom>
            <a:solidFill>
              <a:srgbClr val="566F9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2974" name="四角形 5050"/>
          <p:cNvSpPr/>
          <p:nvPr/>
        </p:nvSpPr>
        <p:spPr>
          <a:xfrm>
            <a:off x="4655289" y="9632939"/>
            <a:ext cx="2219721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8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  <p:grpSp>
        <p:nvGrpSpPr>
          <p:cNvPr id="2975" name="グループ 5069"/>
          <p:cNvGrpSpPr/>
          <p:nvPr/>
        </p:nvGrpSpPr>
        <p:grpSpPr>
          <a:xfrm>
            <a:off x="2174373" y="1178274"/>
            <a:ext cx="926002" cy="585933"/>
            <a:chOff x="7728802" y="5459375"/>
            <a:chExt cx="4959112" cy="3137902"/>
          </a:xfrm>
        </p:grpSpPr>
        <p:sp>
          <p:nvSpPr>
            <p:cNvPr id="2976" name="図形 3343"/>
            <p:cNvSpPr/>
            <p:nvPr/>
          </p:nvSpPr>
          <p:spPr>
            <a:xfrm>
              <a:off x="7728802" y="5459375"/>
              <a:ext cx="4959112" cy="3137902"/>
            </a:xfrm>
            <a:prstGeom prst="roundRect">
              <a:avLst>
                <a:gd name="adj" fmla="val 5172"/>
              </a:avLst>
            </a:prstGeom>
            <a:solidFill>
              <a:srgbClr val="F8F1E5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977" name="グループ 3357"/>
            <p:cNvGrpSpPr/>
            <p:nvPr/>
          </p:nvGrpSpPr>
          <p:grpSpPr>
            <a:xfrm>
              <a:off x="7965572" y="5709835"/>
              <a:ext cx="1101266" cy="399588"/>
              <a:chOff x="1376593" y="5315539"/>
              <a:chExt cx="1323407" cy="480191"/>
            </a:xfrm>
          </p:grpSpPr>
          <p:sp>
            <p:nvSpPr>
              <p:cNvPr id="2978" name="四角形 3344"/>
              <p:cNvSpPr/>
              <p:nvPr/>
            </p:nvSpPr>
            <p:spPr>
              <a:xfrm>
                <a:off x="1387350" y="5315539"/>
                <a:ext cx="170023" cy="189428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79" name="四角形 3345"/>
              <p:cNvSpPr/>
              <p:nvPr/>
            </p:nvSpPr>
            <p:spPr>
              <a:xfrm>
                <a:off x="1752117" y="5315539"/>
                <a:ext cx="170023" cy="189428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80" name="四角形 3346"/>
              <p:cNvSpPr/>
              <p:nvPr/>
            </p:nvSpPr>
            <p:spPr>
              <a:xfrm>
                <a:off x="2158593" y="5315539"/>
                <a:ext cx="170023" cy="189428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81" name="四角形 3347"/>
              <p:cNvSpPr/>
              <p:nvPr/>
            </p:nvSpPr>
            <p:spPr>
              <a:xfrm>
                <a:off x="2517388" y="5315539"/>
                <a:ext cx="170023" cy="189428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82" name="四角形 3352"/>
              <p:cNvSpPr/>
              <p:nvPr/>
            </p:nvSpPr>
            <p:spPr>
              <a:xfrm>
                <a:off x="1376593" y="5606302"/>
                <a:ext cx="170023" cy="189428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83" name="四角形 3353"/>
              <p:cNvSpPr/>
              <p:nvPr/>
            </p:nvSpPr>
            <p:spPr>
              <a:xfrm>
                <a:off x="1664939" y="5606302"/>
                <a:ext cx="170023" cy="189428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84" name="四角形 3354"/>
              <p:cNvSpPr/>
              <p:nvPr/>
            </p:nvSpPr>
            <p:spPr>
              <a:xfrm>
                <a:off x="2241631" y="5606302"/>
                <a:ext cx="170023" cy="189428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85" name="四角形 3355"/>
              <p:cNvSpPr/>
              <p:nvPr/>
            </p:nvSpPr>
            <p:spPr>
              <a:xfrm>
                <a:off x="2529977" y="5606302"/>
                <a:ext cx="170023" cy="189428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86" name="四角形 3356"/>
              <p:cNvSpPr/>
              <p:nvPr/>
            </p:nvSpPr>
            <p:spPr>
              <a:xfrm>
                <a:off x="1953285" y="5606302"/>
                <a:ext cx="170023" cy="189428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987" name="四角形 3395"/>
            <p:cNvSpPr/>
            <p:nvPr/>
          </p:nvSpPr>
          <p:spPr>
            <a:xfrm>
              <a:off x="9956620" y="5821743"/>
              <a:ext cx="97590" cy="108728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988" name="四角形 3396"/>
            <p:cNvSpPr/>
            <p:nvPr/>
          </p:nvSpPr>
          <p:spPr>
            <a:xfrm>
              <a:off x="10091635" y="5821743"/>
              <a:ext cx="97590" cy="108728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989" name="四角形 3397"/>
            <p:cNvSpPr/>
            <p:nvPr/>
          </p:nvSpPr>
          <p:spPr>
            <a:xfrm>
              <a:off x="10224101" y="5821743"/>
              <a:ext cx="97590" cy="108728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2990" name="四角形 3398"/>
            <p:cNvSpPr/>
            <p:nvPr/>
          </p:nvSpPr>
          <p:spPr>
            <a:xfrm>
              <a:off x="10359116" y="5821743"/>
              <a:ext cx="97590" cy="108728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2991" name="グループ 3411"/>
            <p:cNvGrpSpPr/>
            <p:nvPr/>
          </p:nvGrpSpPr>
          <p:grpSpPr>
            <a:xfrm>
              <a:off x="10734081" y="5800439"/>
              <a:ext cx="687740" cy="183225"/>
              <a:chOff x="5129317" y="5729488"/>
              <a:chExt cx="497281" cy="132484"/>
            </a:xfrm>
          </p:grpSpPr>
          <p:sp>
            <p:nvSpPr>
              <p:cNvPr id="2992" name="図形 3360"/>
              <p:cNvSpPr/>
              <p:nvPr/>
            </p:nvSpPr>
            <p:spPr>
              <a:xfrm>
                <a:off x="5129317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93" name="図形 3361"/>
              <p:cNvSpPr/>
              <p:nvPr/>
            </p:nvSpPr>
            <p:spPr>
              <a:xfrm>
                <a:off x="5311716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94" name="図形 3362"/>
              <p:cNvSpPr/>
              <p:nvPr/>
            </p:nvSpPr>
            <p:spPr>
              <a:xfrm>
                <a:off x="5494114" y="5729488"/>
                <a:ext cx="132484" cy="132484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2995" name="グループ 3415"/>
            <p:cNvGrpSpPr/>
            <p:nvPr/>
          </p:nvGrpSpPr>
          <p:grpSpPr>
            <a:xfrm>
              <a:off x="11477029" y="5800439"/>
              <a:ext cx="687740" cy="183225"/>
              <a:chOff x="5129317" y="5729488"/>
              <a:chExt cx="497281" cy="132484"/>
            </a:xfrm>
          </p:grpSpPr>
          <p:sp>
            <p:nvSpPr>
              <p:cNvPr id="2996" name="図形 3360"/>
              <p:cNvSpPr/>
              <p:nvPr/>
            </p:nvSpPr>
            <p:spPr>
              <a:xfrm>
                <a:off x="5129317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97" name="図形 3361"/>
              <p:cNvSpPr/>
              <p:nvPr/>
            </p:nvSpPr>
            <p:spPr>
              <a:xfrm>
                <a:off x="5311716" y="5729488"/>
                <a:ext cx="132484" cy="132484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2998" name="図形 3362"/>
              <p:cNvSpPr/>
              <p:nvPr/>
            </p:nvSpPr>
            <p:spPr>
              <a:xfrm>
                <a:off x="5494114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2999" name="図形 3419"/>
            <p:cNvSpPr/>
            <p:nvPr/>
          </p:nvSpPr>
          <p:spPr>
            <a:xfrm>
              <a:off x="12212863" y="5800439"/>
              <a:ext cx="183226" cy="183225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000" name="グループ 3450"/>
            <p:cNvGrpSpPr/>
            <p:nvPr/>
          </p:nvGrpSpPr>
          <p:grpSpPr>
            <a:xfrm>
              <a:off x="7962428" y="6633588"/>
              <a:ext cx="624518" cy="108728"/>
              <a:chOff x="1405198" y="7812319"/>
              <a:chExt cx="897654" cy="156281"/>
            </a:xfrm>
          </p:grpSpPr>
          <p:sp>
            <p:nvSpPr>
              <p:cNvPr id="3001" name="四角形 3401"/>
              <p:cNvSpPr/>
              <p:nvPr/>
            </p:nvSpPr>
            <p:spPr>
              <a:xfrm>
                <a:off x="1405198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02" name="四角形 3402"/>
              <p:cNvSpPr/>
              <p:nvPr/>
            </p:nvSpPr>
            <p:spPr>
              <a:xfrm>
                <a:off x="1599263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03" name="四角形 3403"/>
              <p:cNvSpPr/>
              <p:nvPr/>
            </p:nvSpPr>
            <p:spPr>
              <a:xfrm>
                <a:off x="1789663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04" name="四角形 3404"/>
              <p:cNvSpPr/>
              <p:nvPr/>
            </p:nvSpPr>
            <p:spPr>
              <a:xfrm>
                <a:off x="1983728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005" name="グループ 3483"/>
            <p:cNvGrpSpPr/>
            <p:nvPr/>
          </p:nvGrpSpPr>
          <p:grpSpPr>
            <a:xfrm>
              <a:off x="8786279" y="6622636"/>
              <a:ext cx="2251184" cy="130632"/>
              <a:chOff x="2589364" y="9104858"/>
              <a:chExt cx="3235748" cy="187765"/>
            </a:xfrm>
          </p:grpSpPr>
          <p:grpSp>
            <p:nvGrpSpPr>
              <p:cNvPr id="3006" name="グループ 3465"/>
              <p:cNvGrpSpPr/>
              <p:nvPr/>
            </p:nvGrpSpPr>
            <p:grpSpPr>
              <a:xfrm>
                <a:off x="2589364" y="9104858"/>
                <a:ext cx="1954851" cy="187765"/>
                <a:chOff x="5538105" y="5410847"/>
                <a:chExt cx="2741883" cy="263360"/>
              </a:xfrm>
            </p:grpSpPr>
            <p:sp>
              <p:nvSpPr>
                <p:cNvPr id="3007" name="図形 3360"/>
                <p:cNvSpPr/>
                <p:nvPr/>
              </p:nvSpPr>
              <p:spPr>
                <a:xfrm>
                  <a:off x="5538105" y="5410847"/>
                  <a:ext cx="263360" cy="263360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008" name="図形 3361"/>
                <p:cNvSpPr/>
                <p:nvPr/>
              </p:nvSpPr>
              <p:spPr>
                <a:xfrm>
                  <a:off x="5892180" y="5410847"/>
                  <a:ext cx="263360" cy="263360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009" name="図形 3362"/>
                <p:cNvSpPr/>
                <p:nvPr/>
              </p:nvSpPr>
              <p:spPr>
                <a:xfrm>
                  <a:off x="6246254" y="5410847"/>
                  <a:ext cx="263360" cy="263360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010" name="図形 3383"/>
                <p:cNvSpPr/>
                <p:nvPr/>
              </p:nvSpPr>
              <p:spPr>
                <a:xfrm>
                  <a:off x="6600329" y="5410847"/>
                  <a:ext cx="263360" cy="263360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011" name="図形 3360"/>
                <p:cNvSpPr/>
                <p:nvPr/>
              </p:nvSpPr>
              <p:spPr>
                <a:xfrm>
                  <a:off x="6954404" y="5410847"/>
                  <a:ext cx="263360" cy="263360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012" name="図形 3361"/>
                <p:cNvSpPr/>
                <p:nvPr/>
              </p:nvSpPr>
              <p:spPr>
                <a:xfrm>
                  <a:off x="7308479" y="5410847"/>
                  <a:ext cx="263360" cy="263360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013" name="図形 3362"/>
                <p:cNvSpPr/>
                <p:nvPr/>
              </p:nvSpPr>
              <p:spPr>
                <a:xfrm>
                  <a:off x="7662553" y="5410847"/>
                  <a:ext cx="263360" cy="263360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  <p:sp>
              <p:nvSpPr>
                <p:cNvPr id="3014" name="図形 3388"/>
                <p:cNvSpPr/>
                <p:nvPr/>
              </p:nvSpPr>
              <p:spPr>
                <a:xfrm>
                  <a:off x="8016628" y="5410847"/>
                  <a:ext cx="263360" cy="263360"/>
                </a:xfrm>
                <a:prstGeom prst="donut">
                  <a:avLst>
                    <a:gd name="adj" fmla="val 25000"/>
                  </a:avLst>
                </a:prstGeom>
                <a:solidFill>
                  <a:srgbClr val="949494"/>
                </a:solidFill>
                <a:ln w="12700" cap="flat" cmpd="sng" algn="ctr">
                  <a:noFill/>
                  <a:prstDash val="solid"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ja-JP" altLang="en-US"/>
                  </a:pPr>
                  <a:endParaRPr lang="ja-JP" altLang="en-US"/>
                </a:p>
              </p:txBody>
            </p:sp>
          </p:grpSp>
          <p:sp>
            <p:nvSpPr>
              <p:cNvPr id="3015" name="図形 3360"/>
              <p:cNvSpPr/>
              <p:nvPr/>
            </p:nvSpPr>
            <p:spPr>
              <a:xfrm>
                <a:off x="4627583" y="9104858"/>
                <a:ext cx="187765" cy="187765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16" name="図形 3361"/>
              <p:cNvSpPr/>
              <p:nvPr/>
            </p:nvSpPr>
            <p:spPr>
              <a:xfrm>
                <a:off x="4880024" y="9104858"/>
                <a:ext cx="187765" cy="187765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17" name="図形 3362"/>
              <p:cNvSpPr/>
              <p:nvPr/>
            </p:nvSpPr>
            <p:spPr>
              <a:xfrm>
                <a:off x="5132464" y="9104858"/>
                <a:ext cx="187765" cy="187765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18" name="図形 3383"/>
              <p:cNvSpPr/>
              <p:nvPr/>
            </p:nvSpPr>
            <p:spPr>
              <a:xfrm>
                <a:off x="5384905" y="9104858"/>
                <a:ext cx="187765" cy="187765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19" name="図形 3360"/>
              <p:cNvSpPr/>
              <p:nvPr/>
            </p:nvSpPr>
            <p:spPr>
              <a:xfrm>
                <a:off x="5637347" y="9104858"/>
                <a:ext cx="187765" cy="187765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020" name="図形 3516"/>
            <p:cNvSpPr/>
            <p:nvPr/>
          </p:nvSpPr>
          <p:spPr>
            <a:xfrm>
              <a:off x="11873925" y="7899593"/>
              <a:ext cx="639657" cy="566236"/>
            </a:xfrm>
            <a:prstGeom prst="roundRect">
              <a:avLst/>
            </a:prstGeom>
            <a:solidFill>
              <a:srgbClr val="CD635A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021" name="四角形 4223"/>
            <p:cNvSpPr/>
            <p:nvPr/>
          </p:nvSpPr>
          <p:spPr>
            <a:xfrm>
              <a:off x="7965572" y="6240600"/>
              <a:ext cx="141484" cy="157631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022" name="四角形 4224"/>
            <p:cNvSpPr/>
            <p:nvPr/>
          </p:nvSpPr>
          <p:spPr>
            <a:xfrm>
              <a:off x="8205518" y="6240600"/>
              <a:ext cx="141484" cy="157631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023" name="四角形 4225"/>
            <p:cNvSpPr/>
            <p:nvPr/>
          </p:nvSpPr>
          <p:spPr>
            <a:xfrm>
              <a:off x="8685409" y="6240600"/>
              <a:ext cx="141484" cy="157631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024" name="四角形 4226"/>
            <p:cNvSpPr/>
            <p:nvPr/>
          </p:nvSpPr>
          <p:spPr>
            <a:xfrm>
              <a:off x="8925354" y="6240600"/>
              <a:ext cx="141484" cy="157631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025" name="四角形 4227"/>
            <p:cNvSpPr/>
            <p:nvPr/>
          </p:nvSpPr>
          <p:spPr>
            <a:xfrm>
              <a:off x="8445463" y="6240600"/>
              <a:ext cx="141484" cy="157631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026" name="四角形 4228"/>
            <p:cNvSpPr/>
            <p:nvPr/>
          </p:nvSpPr>
          <p:spPr>
            <a:xfrm>
              <a:off x="11477028" y="6845069"/>
              <a:ext cx="97590" cy="108728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027" name="四角形 4229"/>
            <p:cNvSpPr/>
            <p:nvPr/>
          </p:nvSpPr>
          <p:spPr>
            <a:xfrm>
              <a:off x="11612043" y="6845069"/>
              <a:ext cx="97590" cy="108728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028" name="図形 4230"/>
            <p:cNvSpPr/>
            <p:nvPr/>
          </p:nvSpPr>
          <p:spPr>
            <a:xfrm>
              <a:off x="11820900" y="6807820"/>
              <a:ext cx="183226" cy="183225"/>
            </a:xfrm>
            <a:prstGeom prst="donut">
              <a:avLst>
                <a:gd name="adj" fmla="val 25000"/>
              </a:avLst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029" name="グループ 4231"/>
            <p:cNvGrpSpPr/>
            <p:nvPr/>
          </p:nvGrpSpPr>
          <p:grpSpPr>
            <a:xfrm>
              <a:off x="7980491" y="7092428"/>
              <a:ext cx="624518" cy="108728"/>
              <a:chOff x="1405198" y="7812319"/>
              <a:chExt cx="897654" cy="156281"/>
            </a:xfrm>
          </p:grpSpPr>
          <p:sp>
            <p:nvSpPr>
              <p:cNvPr id="3030" name="四角形 3401"/>
              <p:cNvSpPr/>
              <p:nvPr/>
            </p:nvSpPr>
            <p:spPr>
              <a:xfrm>
                <a:off x="1405198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31" name="四角形 3402"/>
              <p:cNvSpPr/>
              <p:nvPr/>
            </p:nvSpPr>
            <p:spPr>
              <a:xfrm>
                <a:off x="1599263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32" name="四角形 3403"/>
              <p:cNvSpPr/>
              <p:nvPr/>
            </p:nvSpPr>
            <p:spPr>
              <a:xfrm>
                <a:off x="1789663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33" name="四角形 3404"/>
              <p:cNvSpPr/>
              <p:nvPr/>
            </p:nvSpPr>
            <p:spPr>
              <a:xfrm>
                <a:off x="1983728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34" name="四角形 3405"/>
              <p:cNvSpPr/>
              <p:nvPr/>
            </p:nvSpPr>
            <p:spPr>
              <a:xfrm>
                <a:off x="2162580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035" name="グループ 4237"/>
            <p:cNvGrpSpPr/>
            <p:nvPr/>
          </p:nvGrpSpPr>
          <p:grpSpPr>
            <a:xfrm>
              <a:off x="8757952" y="7092428"/>
              <a:ext cx="687740" cy="183225"/>
              <a:chOff x="5129317" y="5729488"/>
              <a:chExt cx="497281" cy="132484"/>
            </a:xfrm>
          </p:grpSpPr>
          <p:sp>
            <p:nvSpPr>
              <p:cNvPr id="3036" name="図形 3360"/>
              <p:cNvSpPr/>
              <p:nvPr/>
            </p:nvSpPr>
            <p:spPr>
              <a:xfrm>
                <a:off x="5129317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37" name="図形 3361"/>
              <p:cNvSpPr/>
              <p:nvPr/>
            </p:nvSpPr>
            <p:spPr>
              <a:xfrm>
                <a:off x="5311716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38" name="図形 3362"/>
              <p:cNvSpPr/>
              <p:nvPr/>
            </p:nvSpPr>
            <p:spPr>
              <a:xfrm>
                <a:off x="5494114" y="5729488"/>
                <a:ext cx="132484" cy="132484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039" name="グループ 4241"/>
            <p:cNvGrpSpPr/>
            <p:nvPr/>
          </p:nvGrpSpPr>
          <p:grpSpPr>
            <a:xfrm>
              <a:off x="9500900" y="7092428"/>
              <a:ext cx="687740" cy="183225"/>
              <a:chOff x="5129317" y="5729488"/>
              <a:chExt cx="497281" cy="132484"/>
            </a:xfrm>
          </p:grpSpPr>
          <p:sp>
            <p:nvSpPr>
              <p:cNvPr id="3040" name="図形 3360"/>
              <p:cNvSpPr/>
              <p:nvPr/>
            </p:nvSpPr>
            <p:spPr>
              <a:xfrm>
                <a:off x="5129317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41" name="図形 3361"/>
              <p:cNvSpPr/>
              <p:nvPr/>
            </p:nvSpPr>
            <p:spPr>
              <a:xfrm>
                <a:off x="5311716" y="5729488"/>
                <a:ext cx="132484" cy="132484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42" name="図形 3362"/>
              <p:cNvSpPr/>
              <p:nvPr/>
            </p:nvSpPr>
            <p:spPr>
              <a:xfrm>
                <a:off x="5494114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043" name="図形 4245"/>
            <p:cNvSpPr/>
            <p:nvPr/>
          </p:nvSpPr>
          <p:spPr>
            <a:xfrm>
              <a:off x="10236734" y="7092428"/>
              <a:ext cx="183226" cy="183225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044" name="グループ 4246"/>
            <p:cNvGrpSpPr/>
            <p:nvPr/>
          </p:nvGrpSpPr>
          <p:grpSpPr>
            <a:xfrm>
              <a:off x="7980491" y="7390600"/>
              <a:ext cx="624518" cy="108728"/>
              <a:chOff x="1405198" y="7812319"/>
              <a:chExt cx="897654" cy="156281"/>
            </a:xfrm>
          </p:grpSpPr>
          <p:sp>
            <p:nvSpPr>
              <p:cNvPr id="3045" name="四角形 3401"/>
              <p:cNvSpPr/>
              <p:nvPr/>
            </p:nvSpPr>
            <p:spPr>
              <a:xfrm>
                <a:off x="1405198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46" name="四角形 3402"/>
              <p:cNvSpPr/>
              <p:nvPr/>
            </p:nvSpPr>
            <p:spPr>
              <a:xfrm>
                <a:off x="1599263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47" name="四角形 3403"/>
              <p:cNvSpPr/>
              <p:nvPr/>
            </p:nvSpPr>
            <p:spPr>
              <a:xfrm>
                <a:off x="1789663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48" name="四角形 3404"/>
              <p:cNvSpPr/>
              <p:nvPr/>
            </p:nvSpPr>
            <p:spPr>
              <a:xfrm>
                <a:off x="1983728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49" name="四角形 3405"/>
              <p:cNvSpPr/>
              <p:nvPr/>
            </p:nvSpPr>
            <p:spPr>
              <a:xfrm>
                <a:off x="2162580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050" name="グループ 4252"/>
            <p:cNvGrpSpPr/>
            <p:nvPr/>
          </p:nvGrpSpPr>
          <p:grpSpPr>
            <a:xfrm>
              <a:off x="8757952" y="7390600"/>
              <a:ext cx="687740" cy="183225"/>
              <a:chOff x="5129317" y="5729488"/>
              <a:chExt cx="497281" cy="132484"/>
            </a:xfrm>
          </p:grpSpPr>
          <p:sp>
            <p:nvSpPr>
              <p:cNvPr id="3051" name="図形 3360"/>
              <p:cNvSpPr/>
              <p:nvPr/>
            </p:nvSpPr>
            <p:spPr>
              <a:xfrm>
                <a:off x="5129317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52" name="図形 3361"/>
              <p:cNvSpPr/>
              <p:nvPr/>
            </p:nvSpPr>
            <p:spPr>
              <a:xfrm>
                <a:off x="5311716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53" name="図形 3362"/>
              <p:cNvSpPr/>
              <p:nvPr/>
            </p:nvSpPr>
            <p:spPr>
              <a:xfrm>
                <a:off x="5494114" y="5729488"/>
                <a:ext cx="132484" cy="132484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054" name="グループ 4256"/>
            <p:cNvGrpSpPr/>
            <p:nvPr/>
          </p:nvGrpSpPr>
          <p:grpSpPr>
            <a:xfrm>
              <a:off x="9500900" y="7390600"/>
              <a:ext cx="687740" cy="183225"/>
              <a:chOff x="5129317" y="5729488"/>
              <a:chExt cx="497281" cy="132484"/>
            </a:xfrm>
          </p:grpSpPr>
          <p:sp>
            <p:nvSpPr>
              <p:cNvPr id="3055" name="図形 3360"/>
              <p:cNvSpPr/>
              <p:nvPr/>
            </p:nvSpPr>
            <p:spPr>
              <a:xfrm>
                <a:off x="5129317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56" name="図形 3361"/>
              <p:cNvSpPr/>
              <p:nvPr/>
            </p:nvSpPr>
            <p:spPr>
              <a:xfrm>
                <a:off x="5311716" y="5729488"/>
                <a:ext cx="132484" cy="132484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57" name="図形 3362"/>
              <p:cNvSpPr/>
              <p:nvPr/>
            </p:nvSpPr>
            <p:spPr>
              <a:xfrm>
                <a:off x="5494114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058" name="図形 4260"/>
            <p:cNvSpPr/>
            <p:nvPr/>
          </p:nvSpPr>
          <p:spPr>
            <a:xfrm>
              <a:off x="10236734" y="7390600"/>
              <a:ext cx="183226" cy="183225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059" name="グループ 4261"/>
            <p:cNvGrpSpPr/>
            <p:nvPr/>
          </p:nvGrpSpPr>
          <p:grpSpPr>
            <a:xfrm>
              <a:off x="7980491" y="7716368"/>
              <a:ext cx="624518" cy="108728"/>
              <a:chOff x="1405198" y="7812319"/>
              <a:chExt cx="897654" cy="156281"/>
            </a:xfrm>
          </p:grpSpPr>
          <p:sp>
            <p:nvSpPr>
              <p:cNvPr id="3060" name="四角形 3401"/>
              <p:cNvSpPr/>
              <p:nvPr/>
            </p:nvSpPr>
            <p:spPr>
              <a:xfrm>
                <a:off x="1405198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61" name="四角形 3402"/>
              <p:cNvSpPr/>
              <p:nvPr/>
            </p:nvSpPr>
            <p:spPr>
              <a:xfrm>
                <a:off x="1599263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62" name="四角形 3403"/>
              <p:cNvSpPr/>
              <p:nvPr/>
            </p:nvSpPr>
            <p:spPr>
              <a:xfrm>
                <a:off x="1789663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63" name="四角形 3404"/>
              <p:cNvSpPr/>
              <p:nvPr/>
            </p:nvSpPr>
            <p:spPr>
              <a:xfrm>
                <a:off x="1983728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64" name="四角形 3405"/>
              <p:cNvSpPr/>
              <p:nvPr/>
            </p:nvSpPr>
            <p:spPr>
              <a:xfrm>
                <a:off x="2162580" y="7812319"/>
                <a:ext cx="140272" cy="156281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065" name="グループ 4267"/>
            <p:cNvGrpSpPr/>
            <p:nvPr/>
          </p:nvGrpSpPr>
          <p:grpSpPr>
            <a:xfrm>
              <a:off x="8757952" y="7716368"/>
              <a:ext cx="687740" cy="183225"/>
              <a:chOff x="5129317" y="5729488"/>
              <a:chExt cx="497281" cy="132484"/>
            </a:xfrm>
          </p:grpSpPr>
          <p:sp>
            <p:nvSpPr>
              <p:cNvPr id="3066" name="図形 3360"/>
              <p:cNvSpPr/>
              <p:nvPr/>
            </p:nvSpPr>
            <p:spPr>
              <a:xfrm>
                <a:off x="5129317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67" name="図形 3361"/>
              <p:cNvSpPr/>
              <p:nvPr/>
            </p:nvSpPr>
            <p:spPr>
              <a:xfrm>
                <a:off x="5311716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68" name="図形 3362"/>
              <p:cNvSpPr/>
              <p:nvPr/>
            </p:nvSpPr>
            <p:spPr>
              <a:xfrm>
                <a:off x="5494114" y="5729488"/>
                <a:ext cx="132484" cy="132484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069" name="グループ 4271"/>
            <p:cNvGrpSpPr/>
            <p:nvPr/>
          </p:nvGrpSpPr>
          <p:grpSpPr>
            <a:xfrm>
              <a:off x="9500900" y="7716368"/>
              <a:ext cx="687740" cy="183225"/>
              <a:chOff x="5129317" y="5729488"/>
              <a:chExt cx="497281" cy="132484"/>
            </a:xfrm>
          </p:grpSpPr>
          <p:sp>
            <p:nvSpPr>
              <p:cNvPr id="3070" name="図形 3360"/>
              <p:cNvSpPr/>
              <p:nvPr/>
            </p:nvSpPr>
            <p:spPr>
              <a:xfrm>
                <a:off x="5129317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71" name="図形 3361"/>
              <p:cNvSpPr/>
              <p:nvPr/>
            </p:nvSpPr>
            <p:spPr>
              <a:xfrm>
                <a:off x="5311716" y="5729488"/>
                <a:ext cx="132484" cy="132484"/>
              </a:xfrm>
              <a:prstGeom prst="rect">
                <a:avLst/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72" name="図形 3362"/>
              <p:cNvSpPr/>
              <p:nvPr/>
            </p:nvSpPr>
            <p:spPr>
              <a:xfrm>
                <a:off x="5494114" y="5729488"/>
                <a:ext cx="132484" cy="132484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073" name="図形 4275"/>
            <p:cNvSpPr/>
            <p:nvPr/>
          </p:nvSpPr>
          <p:spPr>
            <a:xfrm>
              <a:off x="10236734" y="7716368"/>
              <a:ext cx="183226" cy="183225"/>
            </a:xfrm>
            <a:prstGeom prst="rect">
              <a:avLst/>
            </a:prstGeom>
            <a:solidFill>
              <a:srgbClr val="949494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grpSp>
          <p:nvGrpSpPr>
            <p:cNvPr id="3074" name="グループ 4276"/>
            <p:cNvGrpSpPr/>
            <p:nvPr/>
          </p:nvGrpSpPr>
          <p:grpSpPr>
            <a:xfrm>
              <a:off x="8016417" y="8052079"/>
              <a:ext cx="1360034" cy="130632"/>
              <a:chOff x="5538105" y="5410847"/>
              <a:chExt cx="2741883" cy="263360"/>
            </a:xfrm>
          </p:grpSpPr>
          <p:sp>
            <p:nvSpPr>
              <p:cNvPr id="3075" name="図形 3360"/>
              <p:cNvSpPr/>
              <p:nvPr/>
            </p:nvSpPr>
            <p:spPr>
              <a:xfrm>
                <a:off x="5538105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76" name="図形 3361"/>
              <p:cNvSpPr/>
              <p:nvPr/>
            </p:nvSpPr>
            <p:spPr>
              <a:xfrm>
                <a:off x="5892180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77" name="図形 3362"/>
              <p:cNvSpPr/>
              <p:nvPr/>
            </p:nvSpPr>
            <p:spPr>
              <a:xfrm>
                <a:off x="6246254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78" name="図形 3383"/>
              <p:cNvSpPr/>
              <p:nvPr/>
            </p:nvSpPr>
            <p:spPr>
              <a:xfrm>
                <a:off x="6600329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79" name="図形 3360"/>
              <p:cNvSpPr/>
              <p:nvPr/>
            </p:nvSpPr>
            <p:spPr>
              <a:xfrm>
                <a:off x="6954404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80" name="図形 3361"/>
              <p:cNvSpPr/>
              <p:nvPr/>
            </p:nvSpPr>
            <p:spPr>
              <a:xfrm>
                <a:off x="7308479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81" name="図形 3362"/>
              <p:cNvSpPr/>
              <p:nvPr/>
            </p:nvSpPr>
            <p:spPr>
              <a:xfrm>
                <a:off x="7662553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82" name="図形 3388"/>
              <p:cNvSpPr/>
              <p:nvPr/>
            </p:nvSpPr>
            <p:spPr>
              <a:xfrm>
                <a:off x="8016628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083" name="グループ 4285"/>
            <p:cNvGrpSpPr/>
            <p:nvPr/>
          </p:nvGrpSpPr>
          <p:grpSpPr>
            <a:xfrm>
              <a:off x="8016417" y="8276683"/>
              <a:ext cx="1360034" cy="130632"/>
              <a:chOff x="5538105" y="5410847"/>
              <a:chExt cx="2741883" cy="263360"/>
            </a:xfrm>
          </p:grpSpPr>
          <p:sp>
            <p:nvSpPr>
              <p:cNvPr id="3084" name="図形 3360"/>
              <p:cNvSpPr/>
              <p:nvPr/>
            </p:nvSpPr>
            <p:spPr>
              <a:xfrm>
                <a:off x="5538105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85" name="図形 3361"/>
              <p:cNvSpPr/>
              <p:nvPr/>
            </p:nvSpPr>
            <p:spPr>
              <a:xfrm>
                <a:off x="5892180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86" name="図形 3362"/>
              <p:cNvSpPr/>
              <p:nvPr/>
            </p:nvSpPr>
            <p:spPr>
              <a:xfrm>
                <a:off x="6246254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87" name="図形 3383"/>
              <p:cNvSpPr/>
              <p:nvPr/>
            </p:nvSpPr>
            <p:spPr>
              <a:xfrm>
                <a:off x="6600329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88" name="図形 3360"/>
              <p:cNvSpPr/>
              <p:nvPr/>
            </p:nvSpPr>
            <p:spPr>
              <a:xfrm>
                <a:off x="6954404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89" name="図形 3361"/>
              <p:cNvSpPr/>
              <p:nvPr/>
            </p:nvSpPr>
            <p:spPr>
              <a:xfrm>
                <a:off x="7308479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90" name="図形 3362"/>
              <p:cNvSpPr/>
              <p:nvPr/>
            </p:nvSpPr>
            <p:spPr>
              <a:xfrm>
                <a:off x="7662553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91" name="図形 3388"/>
              <p:cNvSpPr/>
              <p:nvPr/>
            </p:nvSpPr>
            <p:spPr>
              <a:xfrm>
                <a:off x="8016628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092" name="グループ 4294"/>
            <p:cNvGrpSpPr/>
            <p:nvPr/>
          </p:nvGrpSpPr>
          <p:grpSpPr>
            <a:xfrm>
              <a:off x="10407912" y="8276683"/>
              <a:ext cx="1360034" cy="130632"/>
              <a:chOff x="5538105" y="5410847"/>
              <a:chExt cx="2741883" cy="263360"/>
            </a:xfrm>
          </p:grpSpPr>
          <p:sp>
            <p:nvSpPr>
              <p:cNvPr id="3093" name="図形 3383"/>
              <p:cNvSpPr/>
              <p:nvPr/>
            </p:nvSpPr>
            <p:spPr>
              <a:xfrm>
                <a:off x="6600329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94" name="図形 3360"/>
              <p:cNvSpPr/>
              <p:nvPr/>
            </p:nvSpPr>
            <p:spPr>
              <a:xfrm>
                <a:off x="6954404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95" name="図形 3361"/>
              <p:cNvSpPr/>
              <p:nvPr/>
            </p:nvSpPr>
            <p:spPr>
              <a:xfrm>
                <a:off x="7308479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96" name="図形 3362"/>
              <p:cNvSpPr/>
              <p:nvPr/>
            </p:nvSpPr>
            <p:spPr>
              <a:xfrm>
                <a:off x="7662553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097" name="図形 3388"/>
              <p:cNvSpPr/>
              <p:nvPr/>
            </p:nvSpPr>
            <p:spPr>
              <a:xfrm>
                <a:off x="8016628" y="5410847"/>
                <a:ext cx="263360" cy="263360"/>
              </a:xfrm>
              <a:prstGeom prst="donut">
                <a:avLst>
                  <a:gd name="adj" fmla="val 25000"/>
                </a:avLst>
              </a:prstGeom>
              <a:solidFill>
                <a:srgbClr val="94949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" name="図形 148"/>
          <p:cNvSpPr/>
          <p:nvPr/>
        </p:nvSpPr>
        <p:spPr>
          <a:xfrm>
            <a:off x="0" y="0"/>
            <a:ext cx="6858000" cy="351036"/>
          </a:xfrm>
          <a:prstGeom prst="flowChartProcess">
            <a:avLst/>
          </a:prstGeom>
          <a:solidFill>
            <a:schemeClr val="accent6">
              <a:lumMod val="50000"/>
            </a:schemeClr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3104" name="図形 149"/>
          <p:cNvSpPr/>
          <p:nvPr/>
        </p:nvSpPr>
        <p:spPr>
          <a:xfrm>
            <a:off x="806" y="-13641"/>
            <a:ext cx="6863679" cy="368354"/>
          </a:xfrm>
          <a:prstGeom prst="flowChartProcess">
            <a:avLst/>
          </a:prstGeom>
          <a:solidFill>
            <a:srgbClr val="548235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/>
              <a:t>使用できる言語</a:t>
            </a:r>
          </a:p>
        </p:txBody>
      </p:sp>
      <p:sp>
        <p:nvSpPr>
          <p:cNvPr id="3105" name="図形 145"/>
          <p:cNvSpPr/>
          <p:nvPr/>
        </p:nvSpPr>
        <p:spPr>
          <a:xfrm>
            <a:off x="23875" y="288000"/>
            <a:ext cx="6858000" cy="113700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lang="ja-JP" altLang="en-US"/>
            </a:pPr>
            <a:r>
              <a:rPr lang="ja-JP" altLang="en-US" sz="2000" b="1">
                <a:solidFill>
                  <a:srgbClr val="548235"/>
                </a:solidFill>
              </a:rPr>
              <a:t>◆</a:t>
            </a:r>
            <a:r>
              <a:rPr lang="ja-JP" altLang="en-US" sz="2000" b="1" strike="noStrike">
                <a:solidFill>
                  <a:schemeClr val="tx1"/>
                </a:solidFill>
              </a:rPr>
              <a:t>はなす</a:t>
            </a:r>
            <a:r>
              <a:rPr lang="ja-JP" altLang="en-US" sz="2000" b="1">
                <a:solidFill>
                  <a:schemeClr val="tx1"/>
                </a:solidFill>
              </a:rPr>
              <a:t>ことばをおしえてください</a:t>
            </a:r>
          </a:p>
          <a:p>
            <a:pPr algn="l">
              <a:defRPr lang="ja-JP" altLang="en-US"/>
            </a:pPr>
            <a:r>
              <a:rPr lang="ja-JP" altLang="en-US" sz="1200" b="1">
                <a:solidFill>
                  <a:schemeClr val="tx1"/>
                </a:solidFill>
              </a:rPr>
              <a:t>　　What languages ​​can you speak?</a:t>
            </a:r>
            <a:endParaRPr lang="ja-JP" altLang="en-US" sz="3200" b="1">
              <a:solidFill>
                <a:schemeClr val="tx1"/>
              </a:solidFill>
            </a:endParaRPr>
          </a:p>
        </p:txBody>
      </p:sp>
      <p:sp>
        <p:nvSpPr>
          <p:cNvPr id="3106" name="図形 898"/>
          <p:cNvSpPr/>
          <p:nvPr/>
        </p:nvSpPr>
        <p:spPr>
          <a:xfrm>
            <a:off x="248082" y="2818604"/>
            <a:ext cx="6848223" cy="134239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l">
              <a:defRPr lang="ja-JP" altLang="en-US"/>
            </a:pPr>
            <a:r>
              <a:rPr lang="ja-JP" altLang="en-US" sz="1400" b="1" dirty="0">
                <a:solidFill>
                  <a:schemeClr val="tx1"/>
                </a:solidFill>
              </a:rPr>
              <a:t>□　ひなんじょには　そのことばを　はなすひとがいません</a:t>
            </a:r>
          </a:p>
          <a:p>
            <a:pPr algn="l"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There is no one in the shelter who can speak that language.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避难所里暂无工作人员会说中文.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대피소에 해당 언어를 할 수 있는 사람이 없습니다.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</a:t>
            </a:r>
            <a:endParaRPr lang="en-US" altLang="ja-JP" sz="1100" b="1" dirty="0">
              <a:solidFill>
                <a:schemeClr val="tx1"/>
              </a:solidFill>
            </a:endParaRP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 Saat ini tidak ada seorang pun di pusat evakuasi yang dapat berbicara bahasa tersebut.</a:t>
            </a:r>
            <a:endParaRPr lang="ja-JP" altLang="en-US" sz="1200" b="1" dirty="0">
              <a:solidFill>
                <a:schemeClr val="tx1"/>
              </a:solidFill>
            </a:endParaRPr>
          </a:p>
        </p:txBody>
      </p:sp>
      <p:sp>
        <p:nvSpPr>
          <p:cNvPr id="3107" name="図形 919"/>
          <p:cNvSpPr/>
          <p:nvPr/>
        </p:nvSpPr>
        <p:spPr>
          <a:xfrm>
            <a:off x="285634" y="1211572"/>
            <a:ext cx="1459824" cy="72955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3108" name="図形 920"/>
          <p:cNvSpPr/>
          <p:nvPr/>
        </p:nvSpPr>
        <p:spPr>
          <a:xfrm>
            <a:off x="301106" y="1189958"/>
            <a:ext cx="1444352" cy="72807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かんたんな</a:t>
            </a:r>
          </a:p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にほんご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Easy Japanese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3109" name="図形 921"/>
          <p:cNvSpPr/>
          <p:nvPr/>
        </p:nvSpPr>
        <p:spPr>
          <a:xfrm>
            <a:off x="1893465" y="1211572"/>
            <a:ext cx="1459824" cy="72955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3110" name="図形 922"/>
          <p:cNvSpPr/>
          <p:nvPr/>
        </p:nvSpPr>
        <p:spPr>
          <a:xfrm>
            <a:off x="1919076" y="1209185"/>
            <a:ext cx="1444352" cy="72807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 えいご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English</a:t>
            </a:r>
            <a:endParaRPr lang="ja-JP" altLang="en-US" sz="1400" b="1">
              <a:solidFill>
                <a:schemeClr val="tx1"/>
              </a:solidFill>
            </a:endParaRPr>
          </a:p>
        </p:txBody>
      </p:sp>
      <p:sp>
        <p:nvSpPr>
          <p:cNvPr id="3111" name="図形 923"/>
          <p:cNvSpPr/>
          <p:nvPr/>
        </p:nvSpPr>
        <p:spPr>
          <a:xfrm>
            <a:off x="3521837" y="1188478"/>
            <a:ext cx="1459824" cy="72955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3112" name="図形 924"/>
          <p:cNvSpPr/>
          <p:nvPr/>
        </p:nvSpPr>
        <p:spPr>
          <a:xfrm>
            <a:off x="3539515" y="1209185"/>
            <a:ext cx="1465620" cy="72807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ちゅうごくご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中文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3113" name="図形 925"/>
          <p:cNvSpPr/>
          <p:nvPr/>
        </p:nvSpPr>
        <p:spPr>
          <a:xfrm>
            <a:off x="1893465" y="2063448"/>
            <a:ext cx="1459824" cy="72955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3114" name="図形 926"/>
          <p:cNvSpPr/>
          <p:nvPr/>
        </p:nvSpPr>
        <p:spPr>
          <a:xfrm>
            <a:off x="1745458" y="2070010"/>
            <a:ext cx="1739143" cy="7485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 dirty="0">
                <a:solidFill>
                  <a:schemeClr val="tx1"/>
                </a:solidFill>
              </a:rPr>
              <a:t>インドネシアご</a:t>
            </a:r>
            <a:endParaRPr lang="ja-JP" altLang="en-US" sz="1400" dirty="0"/>
          </a:p>
          <a:p>
            <a:pPr algn="ctr">
              <a:defRPr lang="ja-JP" altLang="en-US"/>
            </a:pPr>
            <a:r>
              <a:rPr lang="ja-JP" altLang="en-US" sz="1400" b="1" dirty="0">
                <a:solidFill>
                  <a:schemeClr val="tx1"/>
                </a:solidFill>
              </a:rPr>
              <a:t>Indonesia</a:t>
            </a:r>
            <a:endParaRPr lang="ja-JP" altLang="en-US" sz="1600" b="1" dirty="0">
              <a:solidFill>
                <a:schemeClr val="tx1"/>
              </a:solidFill>
            </a:endParaRPr>
          </a:p>
        </p:txBody>
      </p:sp>
      <p:sp>
        <p:nvSpPr>
          <p:cNvPr id="3115" name="図形 927"/>
          <p:cNvSpPr/>
          <p:nvPr/>
        </p:nvSpPr>
        <p:spPr>
          <a:xfrm>
            <a:off x="5151606" y="1198739"/>
            <a:ext cx="1459824" cy="72955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3116" name="図形 928"/>
          <p:cNvSpPr/>
          <p:nvPr/>
        </p:nvSpPr>
        <p:spPr>
          <a:xfrm>
            <a:off x="5159342" y="1179697"/>
            <a:ext cx="1444352" cy="7485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かんこくご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한국어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3117" name="図形 931"/>
          <p:cNvSpPr/>
          <p:nvPr/>
        </p:nvSpPr>
        <p:spPr>
          <a:xfrm>
            <a:off x="3557950" y="2070010"/>
            <a:ext cx="1459824" cy="729552"/>
          </a:xfrm>
          <a:prstGeom prst="roundRect">
            <a:avLst>
              <a:gd name="adj" fmla="val 7463"/>
            </a:avLst>
          </a:prstGeom>
          <a:solidFill>
            <a:srgbClr val="EAEAEA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3118" name="図形 932"/>
          <p:cNvSpPr/>
          <p:nvPr/>
        </p:nvSpPr>
        <p:spPr>
          <a:xfrm>
            <a:off x="3539515" y="2070010"/>
            <a:ext cx="1444352" cy="7485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そのほか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Others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3119" name="図形 957"/>
          <p:cNvSpPr/>
          <p:nvPr/>
        </p:nvSpPr>
        <p:spPr>
          <a:xfrm>
            <a:off x="261131" y="4089000"/>
            <a:ext cx="6593637" cy="1435311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l">
              <a:defRPr lang="ja-JP" altLang="en-US"/>
            </a:pPr>
            <a:r>
              <a:rPr lang="ja-JP" altLang="en-US" sz="1400" b="1" dirty="0">
                <a:solidFill>
                  <a:schemeClr val="tx1"/>
                </a:solidFill>
              </a:rPr>
              <a:t>□　このコミュニケーションボードの　たいおうげんごは、</a:t>
            </a:r>
          </a:p>
          <a:p>
            <a:pPr algn="l">
              <a:defRPr lang="ja-JP" altLang="en-US"/>
            </a:pPr>
            <a:r>
              <a:rPr lang="ja-JP" altLang="en-US" sz="1400" b="1" dirty="0">
                <a:solidFill>
                  <a:schemeClr val="tx1"/>
                </a:solidFill>
              </a:rPr>
              <a:t>　　にほんご・えいごです</a:t>
            </a:r>
          </a:p>
          <a:p>
            <a:pPr algn="l"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This communication board supports Japanese and English.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该交流公示板仅支持日语和英语.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이 커뮤니케이션 보드가 지원하는 언어는 일본어와 영어입니다.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</a:t>
            </a:r>
            <a:endParaRPr lang="en-US" altLang="ja-JP" sz="1100" b="1" dirty="0">
              <a:solidFill>
                <a:schemeClr val="tx1"/>
              </a:solidFill>
            </a:endParaRP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 Papan komunikasi ini mendukung bahasa Jepang dan Inggris.</a:t>
            </a:r>
            <a:endParaRPr lang="ja-JP" altLang="en-US" sz="1200" b="1" dirty="0">
              <a:solidFill>
                <a:schemeClr val="tx1"/>
              </a:solidFill>
            </a:endParaRPr>
          </a:p>
        </p:txBody>
      </p:sp>
      <p:sp>
        <p:nvSpPr>
          <p:cNvPr id="3120" name="図形 1056"/>
          <p:cNvSpPr/>
          <p:nvPr/>
        </p:nvSpPr>
        <p:spPr>
          <a:xfrm>
            <a:off x="3521837" y="7039363"/>
            <a:ext cx="1459824" cy="57764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3121" name="図形 1057"/>
          <p:cNvSpPr/>
          <p:nvPr/>
        </p:nvSpPr>
        <p:spPr>
          <a:xfrm>
            <a:off x="316315" y="7039363"/>
            <a:ext cx="1459824" cy="57764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3122" name="図形 1058"/>
          <p:cNvSpPr/>
          <p:nvPr/>
        </p:nvSpPr>
        <p:spPr>
          <a:xfrm>
            <a:off x="1919076" y="7039363"/>
            <a:ext cx="1459824" cy="57764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3123" name="図形 1059"/>
          <p:cNvSpPr/>
          <p:nvPr/>
        </p:nvSpPr>
        <p:spPr>
          <a:xfrm>
            <a:off x="5124598" y="7039363"/>
            <a:ext cx="1459824" cy="577648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/>
          </a:p>
        </p:txBody>
      </p:sp>
      <p:sp>
        <p:nvSpPr>
          <p:cNvPr id="3124" name="図形 1060"/>
          <p:cNvSpPr/>
          <p:nvPr/>
        </p:nvSpPr>
        <p:spPr>
          <a:xfrm>
            <a:off x="301106" y="7035708"/>
            <a:ext cx="1444352" cy="576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はなせる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Can speak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3125" name="図形 1061"/>
          <p:cNvSpPr/>
          <p:nvPr/>
        </p:nvSpPr>
        <p:spPr>
          <a:xfrm>
            <a:off x="1908937" y="7035708"/>
            <a:ext cx="1444352" cy="576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よめる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Can  read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3126" name="図形 1062"/>
          <p:cNvSpPr/>
          <p:nvPr/>
        </p:nvSpPr>
        <p:spPr>
          <a:xfrm>
            <a:off x="3501000" y="7040955"/>
            <a:ext cx="1444352" cy="576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すこしなら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A little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3127" name="図形 1063"/>
          <p:cNvSpPr/>
          <p:nvPr/>
        </p:nvSpPr>
        <p:spPr>
          <a:xfrm>
            <a:off x="5115499" y="7035708"/>
            <a:ext cx="1444352" cy="576056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できない</a:t>
            </a:r>
          </a:p>
          <a:p>
            <a:pPr algn="ctr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I can't</a:t>
            </a:r>
            <a:endParaRPr lang="ja-JP" altLang="en-US" sz="1600" b="1">
              <a:solidFill>
                <a:schemeClr val="tx1"/>
              </a:solidFill>
            </a:endParaRPr>
          </a:p>
        </p:txBody>
      </p:sp>
      <p:sp>
        <p:nvSpPr>
          <p:cNvPr id="3128" name="図形 1064"/>
          <p:cNvSpPr/>
          <p:nvPr/>
        </p:nvSpPr>
        <p:spPr>
          <a:xfrm>
            <a:off x="3501000" y="5819554"/>
            <a:ext cx="3182111" cy="114278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 dirty="0">
                <a:solidFill>
                  <a:schemeClr val="tx1"/>
                </a:solidFill>
              </a:rPr>
              <a:t>●えいごはわかりますか？</a:t>
            </a:r>
          </a:p>
          <a:p>
            <a:pPr algn="l"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Do you understand English?</a:t>
            </a:r>
            <a:endParaRPr lang="ja-JP" altLang="en-US" sz="1400" b="1" dirty="0">
              <a:solidFill>
                <a:schemeClr val="tx1"/>
              </a:solidFill>
            </a:endParaRP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您会说英语吗？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영어를 하실 수 있습니까?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</a:t>
            </a:r>
            <a:endParaRPr lang="en-US" altLang="ja-JP" sz="1100" b="1" dirty="0">
              <a:solidFill>
                <a:schemeClr val="tx1"/>
              </a:solidFill>
            </a:endParaRP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Apakah </a:t>
            </a:r>
            <a:r>
              <a:rPr lang="en-US" altLang="ja-JP" sz="1100" b="1" dirty="0">
                <a:solidFill>
                  <a:schemeClr val="tx1"/>
                </a:solidFill>
              </a:rPr>
              <a:t>Anda</a:t>
            </a:r>
            <a:r>
              <a:rPr lang="ja-JP" altLang="en-US" sz="1100" b="1" dirty="0">
                <a:solidFill>
                  <a:schemeClr val="tx1"/>
                </a:solidFill>
              </a:rPr>
              <a:t> </a:t>
            </a:r>
            <a:r>
              <a:rPr lang="en-US" altLang="ja-JP" sz="1100" b="1" dirty="0" err="1">
                <a:solidFill>
                  <a:schemeClr val="tx1"/>
                </a:solidFill>
              </a:rPr>
              <a:t>bisa</a:t>
            </a:r>
            <a:r>
              <a:rPr lang="ja-JP" altLang="en-US" sz="1100" b="1" dirty="0">
                <a:solidFill>
                  <a:schemeClr val="tx1"/>
                </a:solidFill>
              </a:rPr>
              <a:t> bahasa Inggris?</a:t>
            </a:r>
          </a:p>
          <a:p>
            <a:pPr algn="l">
              <a:defRPr lang="ja-JP" altLang="en-US"/>
            </a:pPr>
            <a:endParaRPr lang="ja-JP" altLang="en-US" sz="1100" b="1" dirty="0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lang="ja-JP" altLang="en-US" sz="1400" b="1" dirty="0">
                <a:solidFill>
                  <a:schemeClr val="tx1"/>
                </a:solidFill>
              </a:rPr>
              <a:t>　</a:t>
            </a:r>
            <a:endParaRPr lang="ja-JP" altLang="en-US" sz="2000" b="1" dirty="0">
              <a:solidFill>
                <a:schemeClr val="tx1"/>
              </a:solidFill>
            </a:endParaRPr>
          </a:p>
        </p:txBody>
      </p:sp>
      <p:sp>
        <p:nvSpPr>
          <p:cNvPr id="3129" name="図形 1065"/>
          <p:cNvSpPr/>
          <p:nvPr/>
        </p:nvSpPr>
        <p:spPr>
          <a:xfrm>
            <a:off x="215611" y="8418208"/>
            <a:ext cx="3496978" cy="143079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l">
              <a:defRPr lang="ja-JP" altLang="en-US"/>
            </a:pPr>
            <a:r>
              <a:rPr lang="ja-JP" altLang="en-US" sz="1400" b="1" dirty="0">
                <a:solidFill>
                  <a:schemeClr val="tx1"/>
                </a:solidFill>
              </a:rPr>
              <a:t>□　ほんやくアプリをつかってください</a:t>
            </a:r>
          </a:p>
          <a:p>
            <a:pPr algn="l"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Please use a translation app.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请借助翻译软件.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번역 앱을 사용해 주세요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</a:t>
            </a:r>
            <a:endParaRPr lang="en-US" altLang="ja-JP" sz="1100" b="1" dirty="0">
              <a:solidFill>
                <a:schemeClr val="tx1"/>
              </a:solidFill>
            </a:endParaRP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　　Silakan gunakan aplikasi terjemahan.</a:t>
            </a:r>
          </a:p>
          <a:p>
            <a:pPr algn="l">
              <a:defRPr lang="ja-JP" altLang="en-US"/>
            </a:pPr>
            <a:endParaRPr lang="ja-JP" altLang="en-US" sz="1100" b="1" dirty="0">
              <a:solidFill>
                <a:schemeClr val="tx1"/>
              </a:solidFill>
            </a:endParaRPr>
          </a:p>
        </p:txBody>
      </p:sp>
      <p:sp>
        <p:nvSpPr>
          <p:cNvPr id="3130" name="図形 1067"/>
          <p:cNvSpPr/>
          <p:nvPr/>
        </p:nvSpPr>
        <p:spPr>
          <a:xfrm>
            <a:off x="214899" y="7899430"/>
            <a:ext cx="6374801" cy="509570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l">
              <a:defRPr lang="ja-JP" altLang="en-US"/>
            </a:pPr>
            <a:r>
              <a:rPr lang="ja-JP" altLang="en-US" sz="1400" b="1">
                <a:solidFill>
                  <a:schemeClr val="tx1"/>
                </a:solidFill>
              </a:rPr>
              <a:t>□　このコミュニケーションボードをつかいます</a:t>
            </a:r>
          </a:p>
          <a:p>
            <a:pPr algn="l">
              <a:defRPr lang="ja-JP" altLang="en-US"/>
            </a:pPr>
            <a:r>
              <a:rPr lang="ja-JP" altLang="en-US" sz="1100" b="1">
                <a:solidFill>
                  <a:schemeClr val="tx1"/>
                </a:solidFill>
              </a:rPr>
              <a:t>　　　We will use this communication board.</a:t>
            </a:r>
          </a:p>
        </p:txBody>
      </p:sp>
      <p:sp>
        <p:nvSpPr>
          <p:cNvPr id="3131" name="図形 959"/>
          <p:cNvSpPr/>
          <p:nvPr/>
        </p:nvSpPr>
        <p:spPr>
          <a:xfrm>
            <a:off x="212751" y="5817299"/>
            <a:ext cx="3465443" cy="1148922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l">
              <a:defRPr lang="ja-JP" altLang="en-US"/>
            </a:pPr>
            <a:r>
              <a:rPr lang="ja-JP" altLang="en-US" sz="1400" b="1" dirty="0">
                <a:solidFill>
                  <a:schemeClr val="tx1"/>
                </a:solidFill>
              </a:rPr>
              <a:t>●にほんごはわかりますか？</a:t>
            </a:r>
          </a:p>
          <a:p>
            <a:pPr algn="l"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Do you understand Japanese?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您会说日语吗？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일본어를 하실 수 있습니까?</a:t>
            </a: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</a:t>
            </a:r>
            <a:endParaRPr lang="en-US" altLang="ja-JP" sz="1100" b="1" dirty="0">
              <a:solidFill>
                <a:schemeClr val="tx1"/>
              </a:solidFill>
            </a:endParaRPr>
          </a:p>
          <a:p>
            <a:pPr>
              <a:defRPr lang="ja-JP" altLang="en-US"/>
            </a:pPr>
            <a:r>
              <a:rPr lang="ja-JP" altLang="en-US" sz="1100" b="1" dirty="0">
                <a:solidFill>
                  <a:schemeClr val="tx1"/>
                </a:solidFill>
              </a:rPr>
              <a:t>　Apakah Anda mengerti bahasa Jepang?</a:t>
            </a:r>
            <a:endParaRPr lang="ja-JP" altLang="en-US" sz="2000" b="1" dirty="0">
              <a:solidFill>
                <a:schemeClr val="tx1"/>
              </a:solidFill>
            </a:endParaRPr>
          </a:p>
        </p:txBody>
      </p:sp>
      <p:grpSp>
        <p:nvGrpSpPr>
          <p:cNvPr id="3132" name="グループ 2884"/>
          <p:cNvGrpSpPr/>
          <p:nvPr/>
        </p:nvGrpSpPr>
        <p:grpSpPr>
          <a:xfrm>
            <a:off x="5854097" y="5413666"/>
            <a:ext cx="762871" cy="1224067"/>
            <a:chOff x="1737954" y="1217677"/>
            <a:chExt cx="1905893" cy="3058106"/>
          </a:xfrm>
        </p:grpSpPr>
        <p:grpSp>
          <p:nvGrpSpPr>
            <p:cNvPr id="3133" name="グループ 361"/>
            <p:cNvGrpSpPr/>
            <p:nvPr/>
          </p:nvGrpSpPr>
          <p:grpSpPr>
            <a:xfrm>
              <a:off x="1918838" y="1672040"/>
              <a:ext cx="1725009" cy="2603182"/>
              <a:chOff x="1955451" y="2098358"/>
              <a:chExt cx="1725009" cy="2603182"/>
            </a:xfrm>
          </p:grpSpPr>
          <p:sp>
            <p:nvSpPr>
              <p:cNvPr id="3134" name="図形 346"/>
              <p:cNvSpPr/>
              <p:nvPr/>
            </p:nvSpPr>
            <p:spPr>
              <a:xfrm>
                <a:off x="1955451" y="2966488"/>
                <a:ext cx="1702752" cy="128849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636" y="633"/>
                    </a:moveTo>
                    <a:cubicBezTo>
                      <a:pt x="1020" y="2913"/>
                      <a:pt x="1285" y="5697"/>
                      <a:pt x="2695" y="7091"/>
                    </a:cubicBezTo>
                    <a:cubicBezTo>
                      <a:pt x="2695" y="7470"/>
                      <a:pt x="2695" y="7851"/>
                      <a:pt x="2695" y="8230"/>
                    </a:cubicBezTo>
                    <a:cubicBezTo>
                      <a:pt x="1285" y="10003"/>
                      <a:pt x="-741" y="12409"/>
                      <a:pt x="1636" y="14687"/>
                    </a:cubicBezTo>
                    <a:cubicBezTo>
                      <a:pt x="1727" y="14941"/>
                      <a:pt x="1902" y="15195"/>
                      <a:pt x="1813" y="15449"/>
                    </a:cubicBezTo>
                    <a:cubicBezTo>
                      <a:pt x="1813" y="15701"/>
                      <a:pt x="1549" y="15828"/>
                      <a:pt x="1461" y="16081"/>
                    </a:cubicBezTo>
                    <a:cubicBezTo>
                      <a:pt x="-1623" y="17601"/>
                      <a:pt x="756" y="21399"/>
                      <a:pt x="2960" y="21399"/>
                    </a:cubicBezTo>
                    <a:lnTo>
                      <a:pt x="20468" y="21600"/>
                    </a:lnTo>
                    <a:cubicBezTo>
                      <a:pt x="22672" y="20841"/>
                      <a:pt x="21342" y="15178"/>
                      <a:pt x="19119" y="13427"/>
                    </a:cubicBezTo>
                    <a:cubicBezTo>
                      <a:pt x="21674" y="12414"/>
                      <a:pt x="19277" y="8806"/>
                      <a:pt x="17251" y="8173"/>
                    </a:cubicBezTo>
                    <a:cubicBezTo>
                      <a:pt x="19100" y="5893"/>
                      <a:pt x="17660" y="2863"/>
                      <a:pt x="16956" y="584"/>
                    </a:cubicBezTo>
                    <a:lnTo>
                      <a:pt x="3928" y="0"/>
                    </a:lnTo>
                  </a:path>
                </a:pathLst>
              </a:custGeom>
              <a:solidFill>
                <a:srgbClr val="C6B582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35" name="楕円 342"/>
              <p:cNvSpPr/>
              <p:nvPr/>
            </p:nvSpPr>
            <p:spPr>
              <a:xfrm>
                <a:off x="3291075" y="2876929"/>
                <a:ext cx="268904" cy="268904"/>
              </a:xfrm>
              <a:prstGeom prst="ellipse">
                <a:avLst/>
              </a:prstGeom>
              <a:solidFill>
                <a:srgbClr val="FEF0DF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36" name="楕円 343"/>
              <p:cNvSpPr/>
              <p:nvPr/>
            </p:nvSpPr>
            <p:spPr>
              <a:xfrm>
                <a:off x="1988820" y="2957776"/>
                <a:ext cx="268904" cy="268904"/>
              </a:xfrm>
              <a:prstGeom prst="ellipse">
                <a:avLst/>
              </a:prstGeom>
              <a:solidFill>
                <a:srgbClr val="FEF0DF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37" name="図形 344"/>
              <p:cNvSpPr/>
              <p:nvPr/>
            </p:nvSpPr>
            <p:spPr>
              <a:xfrm>
                <a:off x="2573752" y="3442990"/>
                <a:ext cx="438738" cy="337762"/>
              </a:xfrm>
              <a:prstGeom prst="roundRect">
                <a:avLst/>
              </a:prstGeom>
              <a:solidFill>
                <a:srgbClr val="FBE4C6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38" name="楕円 320"/>
              <p:cNvSpPr/>
              <p:nvPr/>
            </p:nvSpPr>
            <p:spPr>
              <a:xfrm>
                <a:off x="2123272" y="2289000"/>
                <a:ext cx="1306915" cy="1278547"/>
              </a:xfrm>
              <a:prstGeom prst="ellipse">
                <a:avLst/>
              </a:prstGeom>
              <a:solidFill>
                <a:srgbClr val="FEF0DF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39" name="図形 321"/>
              <p:cNvSpPr/>
              <p:nvPr/>
            </p:nvSpPr>
            <p:spPr>
              <a:xfrm>
                <a:off x="2709565" y="2650326"/>
                <a:ext cx="232426" cy="45320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074" y="1227"/>
                    </a:moveTo>
                    <a:cubicBezTo>
                      <a:pt x="10834" y="1502"/>
                      <a:pt x="6521" y="6434"/>
                      <a:pt x="7060" y="9722"/>
                    </a:cubicBezTo>
                    <a:cubicBezTo>
                      <a:pt x="7778" y="12098"/>
                      <a:pt x="15145" y="15296"/>
                      <a:pt x="20895" y="18219"/>
                    </a:cubicBezTo>
                    <a:cubicBezTo>
                      <a:pt x="23771" y="19589"/>
                      <a:pt x="8197" y="20870"/>
                      <a:pt x="2208" y="21600"/>
                    </a:cubicBezTo>
                    <a:cubicBezTo>
                      <a:pt x="-1024" y="21326"/>
                      <a:pt x="-581" y="20139"/>
                      <a:pt x="2619" y="19773"/>
                    </a:cubicBezTo>
                    <a:cubicBezTo>
                      <a:pt x="7352" y="19254"/>
                      <a:pt x="18380" y="18859"/>
                      <a:pt x="16762" y="17947"/>
                    </a:cubicBezTo>
                    <a:cubicBezTo>
                      <a:pt x="12511" y="15418"/>
                      <a:pt x="5264" y="12921"/>
                      <a:pt x="3648" y="9906"/>
                    </a:cubicBezTo>
                    <a:cubicBezTo>
                      <a:pt x="2568" y="5248"/>
                      <a:pt x="12092" y="131"/>
                      <a:pt x="19636" y="40"/>
                    </a:cubicBezTo>
                    <a:cubicBezTo>
                      <a:pt x="21600" y="-234"/>
                      <a:pt x="22136" y="818"/>
                      <a:pt x="21074" y="1227"/>
                    </a:cubicBezTo>
                    <a:close/>
                  </a:path>
                </a:pathLst>
              </a:custGeom>
              <a:solidFill>
                <a:srgbClr val="F5CC9B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40" name="楕円 348"/>
              <p:cNvSpPr/>
              <p:nvPr/>
            </p:nvSpPr>
            <p:spPr>
              <a:xfrm>
                <a:off x="2239665" y="2925184"/>
                <a:ext cx="334087" cy="334087"/>
              </a:xfrm>
              <a:prstGeom prst="ellipse">
                <a:avLst/>
              </a:prstGeom>
              <a:gradFill>
                <a:gsLst>
                  <a:gs pos="0">
                    <a:srgbClr val="F5B5B2"/>
                  </a:gs>
                  <a:gs pos="98000">
                    <a:srgbClr val="F9D2C8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41" name="楕円 349"/>
              <p:cNvSpPr/>
              <p:nvPr/>
            </p:nvSpPr>
            <p:spPr>
              <a:xfrm>
                <a:off x="2979242" y="2925184"/>
                <a:ext cx="334087" cy="334087"/>
              </a:xfrm>
              <a:prstGeom prst="ellipse">
                <a:avLst/>
              </a:prstGeom>
              <a:gradFill>
                <a:gsLst>
                  <a:gs pos="0">
                    <a:srgbClr val="F5B5B2"/>
                  </a:gs>
                  <a:gs pos="98000">
                    <a:srgbClr val="F9D2C8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42" name="図形 341"/>
              <p:cNvSpPr/>
              <p:nvPr/>
            </p:nvSpPr>
            <p:spPr>
              <a:xfrm>
                <a:off x="1978343" y="2098358"/>
                <a:ext cx="1488758" cy="110204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873" y="7999"/>
                    </a:moveTo>
                    <a:cubicBezTo>
                      <a:pt x="6043" y="8894"/>
                      <a:pt x="5123" y="9044"/>
                      <a:pt x="4384" y="10687"/>
                    </a:cubicBezTo>
                    <a:cubicBezTo>
                      <a:pt x="3319" y="12311"/>
                      <a:pt x="4556" y="20249"/>
                      <a:pt x="4022" y="21600"/>
                    </a:cubicBezTo>
                    <a:cubicBezTo>
                      <a:pt x="-6753" y="10965"/>
                      <a:pt x="6737" y="-5666"/>
                      <a:pt x="13493" y="1906"/>
                    </a:cubicBezTo>
                    <a:cubicBezTo>
                      <a:pt x="14382" y="1906"/>
                      <a:pt x="15093" y="1094"/>
                      <a:pt x="15983" y="1365"/>
                    </a:cubicBezTo>
                    <a:cubicBezTo>
                      <a:pt x="20603" y="2988"/>
                      <a:pt x="24445" y="17939"/>
                      <a:pt x="18754" y="20104"/>
                    </a:cubicBezTo>
                    <a:cubicBezTo>
                      <a:pt x="19110" y="15776"/>
                      <a:pt x="17227" y="11642"/>
                      <a:pt x="15983" y="8125"/>
                    </a:cubicBezTo>
                    <a:cubicBezTo>
                      <a:pt x="15983" y="8125"/>
                      <a:pt x="14349" y="13485"/>
                      <a:pt x="11861" y="7751"/>
                    </a:cubicBezTo>
                    <a:cubicBezTo>
                      <a:pt x="10787" y="12736"/>
                      <a:pt x="7771" y="9496"/>
                      <a:pt x="7771" y="9496"/>
                    </a:cubicBezTo>
                    <a:lnTo>
                      <a:pt x="6873" y="7999"/>
                    </a:lnTo>
                    <a:close/>
                  </a:path>
                </a:pathLst>
              </a:custGeom>
              <a:solidFill>
                <a:srgbClr val="C6B582"/>
              </a:solidFill>
              <a:ln w="12700" cap="flat" cmpd="sng" algn="ctr">
                <a:noFill/>
                <a:prstDash val="solid"/>
                <a:miter lim="800000"/>
              </a:ln>
            </p:spPr>
            <p:txBody>
              <a:bodyPr anchor="ctr"/>
              <a:lstStyle>
                <a:defPPr>
                  <a:defRPr lang="ja-JP">
                    <a:solidFill>
                      <a:sysClr val="window" lastClr="FFFFFF"/>
                    </a:solidFill>
                    <a:latin typeface="游ゴシック"/>
                    <a:ea typeface="游ゴシック"/>
                  </a:defRPr>
                </a:defPPr>
                <a:lvl1pPr marL="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ysClr val="windowText" lastClr="000000"/>
                    </a:solidFill>
                    <a:latin typeface="游ゴシック"/>
                    <a:ea typeface="游ゴシック"/>
                    <a:cs typeface="+mn-cs"/>
                  </a:defRPr>
                </a:lvl9pPr>
              </a:lstStyle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43" name="図形 345"/>
              <p:cNvSpPr/>
              <p:nvPr/>
            </p:nvSpPr>
            <p:spPr>
              <a:xfrm>
                <a:off x="1981200" y="3604260"/>
                <a:ext cx="1699260" cy="10972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7241" y="0"/>
                    </a:moveTo>
                    <a:cubicBezTo>
                      <a:pt x="9508" y="1579"/>
                      <a:pt x="11563" y="1219"/>
                      <a:pt x="13092" y="287"/>
                    </a:cubicBezTo>
                    <a:cubicBezTo>
                      <a:pt x="17624" y="1507"/>
                      <a:pt x="19956" y="5847"/>
                      <a:pt x="20633" y="10646"/>
                    </a:cubicBezTo>
                    <a:cubicBezTo>
                      <a:pt x="21504" y="18742"/>
                      <a:pt x="21309" y="16200"/>
                      <a:pt x="21600" y="21591"/>
                    </a:cubicBezTo>
                    <a:lnTo>
                      <a:pt x="224" y="21591"/>
                    </a:lnTo>
                    <a:cubicBezTo>
                      <a:pt x="-67" y="17393"/>
                      <a:pt x="-250" y="16683"/>
                      <a:pt x="804" y="9146"/>
                    </a:cubicBezTo>
                    <a:cubicBezTo>
                      <a:pt x="1385" y="6297"/>
                      <a:pt x="3237" y="502"/>
                      <a:pt x="7241" y="0"/>
                    </a:cubicBezTo>
                    <a:close/>
                  </a:path>
                </a:pathLst>
              </a:custGeom>
              <a:solidFill>
                <a:srgbClr val="66986E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44" name="図形 347"/>
              <p:cNvSpPr/>
              <p:nvPr/>
            </p:nvSpPr>
            <p:spPr>
              <a:xfrm>
                <a:off x="2643331" y="3226351"/>
                <a:ext cx="266796" cy="7910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944" y="5055"/>
                    </a:moveTo>
                    <a:cubicBezTo>
                      <a:pt x="4775" y="10570"/>
                      <a:pt x="6374" y="15626"/>
                      <a:pt x="11467" y="16321"/>
                    </a:cubicBezTo>
                    <a:cubicBezTo>
                      <a:pt x="16491" y="16315"/>
                      <a:pt x="18071" y="6204"/>
                      <a:pt x="19068" y="1861"/>
                    </a:cubicBezTo>
                    <a:cubicBezTo>
                      <a:pt x="19863" y="-1121"/>
                      <a:pt x="20884" y="-115"/>
                      <a:pt x="21564" y="1876"/>
                    </a:cubicBezTo>
                    <a:cubicBezTo>
                      <a:pt x="22130" y="5296"/>
                      <a:pt x="16605" y="21830"/>
                      <a:pt x="11580" y="21600"/>
                    </a:cubicBezTo>
                    <a:cubicBezTo>
                      <a:pt x="6033" y="21140"/>
                      <a:pt x="1257" y="10111"/>
                      <a:pt x="120" y="5075"/>
                    </a:cubicBezTo>
                    <a:cubicBezTo>
                      <a:pt x="-561" y="919"/>
                      <a:pt x="1811" y="669"/>
                      <a:pt x="2944" y="5055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45" name="楕円 322"/>
              <p:cNvSpPr/>
              <p:nvPr/>
            </p:nvSpPr>
            <p:spPr>
              <a:xfrm>
                <a:off x="2427380" y="2834629"/>
                <a:ext cx="107950" cy="107950"/>
              </a:xfrm>
              <a:prstGeom prst="ellipse">
                <a:avLst/>
              </a:prstGeom>
              <a:solidFill>
                <a:srgbClr val="4B895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46" name="楕円 323"/>
              <p:cNvSpPr/>
              <p:nvPr/>
            </p:nvSpPr>
            <p:spPr>
              <a:xfrm>
                <a:off x="3006568" y="2834629"/>
                <a:ext cx="107950" cy="107950"/>
              </a:xfrm>
              <a:prstGeom prst="ellipse">
                <a:avLst/>
              </a:prstGeom>
              <a:solidFill>
                <a:srgbClr val="4B895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grpSp>
          <p:nvGrpSpPr>
            <p:cNvPr id="3147" name="グループ 376"/>
            <p:cNvGrpSpPr/>
            <p:nvPr/>
          </p:nvGrpSpPr>
          <p:grpSpPr>
            <a:xfrm>
              <a:off x="1737954" y="1217677"/>
              <a:ext cx="405213" cy="567432"/>
              <a:chOff x="2423160" y="2004060"/>
              <a:chExt cx="2057400" cy="2881039"/>
            </a:xfrm>
          </p:grpSpPr>
          <p:sp>
            <p:nvSpPr>
              <p:cNvPr id="3148" name="図形 366"/>
              <p:cNvSpPr/>
              <p:nvPr/>
            </p:nvSpPr>
            <p:spPr>
              <a:xfrm>
                <a:off x="2423160" y="2004060"/>
                <a:ext cx="2057400" cy="19278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031" y="21600"/>
                    </a:moveTo>
                    <a:cubicBezTo>
                      <a:pt x="5183" y="21344"/>
                      <a:pt x="1520" y="18356"/>
                      <a:pt x="371" y="14509"/>
                    </a:cubicBezTo>
                    <a:cubicBezTo>
                      <a:pt x="-911" y="9050"/>
                      <a:pt x="1092" y="3244"/>
                      <a:pt x="6865" y="1009"/>
                    </a:cubicBezTo>
                    <a:cubicBezTo>
                      <a:pt x="14230" y="-1725"/>
                      <a:pt x="20078" y="1266"/>
                      <a:pt x="21380" y="7758"/>
                    </a:cubicBezTo>
                    <a:cubicBezTo>
                      <a:pt x="21860" y="10493"/>
                      <a:pt x="22101" y="15876"/>
                      <a:pt x="16086" y="19549"/>
                    </a:cubicBezTo>
                    <a:lnTo>
                      <a:pt x="9031" y="21600"/>
                    </a:lnTo>
                    <a:close/>
                  </a:path>
                </a:pathLst>
              </a:custGeom>
              <a:solidFill>
                <a:srgbClr val="AAABAB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49" name="図形 373"/>
              <p:cNvSpPr/>
              <p:nvPr/>
            </p:nvSpPr>
            <p:spPr>
              <a:xfrm>
                <a:off x="3168713" y="3662253"/>
                <a:ext cx="1122311" cy="114112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3068" y="59"/>
                    </a:moveTo>
                    <a:lnTo>
                      <a:pt x="3569" y="2856"/>
                    </a:lnTo>
                    <a:lnTo>
                      <a:pt x="363" y="6188"/>
                    </a:lnTo>
                    <a:lnTo>
                      <a:pt x="60" y="8985"/>
                    </a:lnTo>
                    <a:lnTo>
                      <a:pt x="2964" y="10532"/>
                    </a:lnTo>
                    <a:cubicBezTo>
                      <a:pt x="2722" y="10532"/>
                      <a:pt x="2480" y="10651"/>
                      <a:pt x="2359" y="10889"/>
                    </a:cubicBezTo>
                    <a:lnTo>
                      <a:pt x="1875" y="14578"/>
                    </a:lnTo>
                    <a:lnTo>
                      <a:pt x="3146" y="16780"/>
                    </a:lnTo>
                    <a:lnTo>
                      <a:pt x="6534" y="16780"/>
                    </a:lnTo>
                    <a:lnTo>
                      <a:pt x="6534" y="19695"/>
                    </a:lnTo>
                    <a:lnTo>
                      <a:pt x="9741" y="21540"/>
                    </a:lnTo>
                    <a:cubicBezTo>
                      <a:pt x="9801" y="21540"/>
                      <a:pt x="9922" y="21600"/>
                      <a:pt x="9983" y="21600"/>
                    </a:cubicBezTo>
                    <a:lnTo>
                      <a:pt x="15852" y="21242"/>
                    </a:lnTo>
                    <a:cubicBezTo>
                      <a:pt x="15973" y="21123"/>
                      <a:pt x="16094" y="21064"/>
                      <a:pt x="16215" y="20945"/>
                    </a:cubicBezTo>
                    <a:lnTo>
                      <a:pt x="20026" y="17256"/>
                    </a:lnTo>
                    <a:cubicBezTo>
                      <a:pt x="19966" y="16958"/>
                      <a:pt x="19845" y="16720"/>
                      <a:pt x="19784" y="16423"/>
                    </a:cubicBezTo>
                    <a:lnTo>
                      <a:pt x="18756" y="13507"/>
                    </a:lnTo>
                    <a:cubicBezTo>
                      <a:pt x="18756" y="13388"/>
                      <a:pt x="18756" y="13328"/>
                      <a:pt x="18756" y="13209"/>
                    </a:cubicBezTo>
                    <a:lnTo>
                      <a:pt x="21600" y="9758"/>
                    </a:lnTo>
                    <a:cubicBezTo>
                      <a:pt x="21600" y="9699"/>
                      <a:pt x="21600" y="9580"/>
                      <a:pt x="21600" y="9520"/>
                    </a:cubicBezTo>
                    <a:lnTo>
                      <a:pt x="18393" y="6723"/>
                    </a:lnTo>
                    <a:cubicBezTo>
                      <a:pt x="18453" y="6545"/>
                      <a:pt x="18453" y="6366"/>
                      <a:pt x="18514" y="6188"/>
                    </a:cubicBezTo>
                    <a:lnTo>
                      <a:pt x="20026" y="3213"/>
                    </a:lnTo>
                    <a:cubicBezTo>
                      <a:pt x="20026" y="3094"/>
                      <a:pt x="20026" y="2975"/>
                      <a:pt x="19966" y="2856"/>
                    </a:cubicBezTo>
                    <a:lnTo>
                      <a:pt x="18877" y="416"/>
                    </a:lnTo>
                    <a:lnTo>
                      <a:pt x="13068" y="59"/>
                    </a:lnTo>
                    <a:lnTo>
                      <a:pt x="3872" y="2737"/>
                    </a:lnTo>
                  </a:path>
                </a:pathLst>
              </a:custGeom>
              <a:solidFill>
                <a:srgbClr val="D3D3D4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50" name="図形 368"/>
              <p:cNvSpPr/>
              <p:nvPr/>
            </p:nvSpPr>
            <p:spPr>
              <a:xfrm>
                <a:off x="2598420" y="2141220"/>
                <a:ext cx="1729740" cy="16611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9896" y="21600"/>
                    </a:moveTo>
                    <a:cubicBezTo>
                      <a:pt x="6141" y="21346"/>
                      <a:pt x="1484" y="18280"/>
                      <a:pt x="362" y="14460"/>
                    </a:cubicBezTo>
                    <a:cubicBezTo>
                      <a:pt x="-889" y="9041"/>
                      <a:pt x="1066" y="3277"/>
                      <a:pt x="6700" y="1057"/>
                    </a:cubicBezTo>
                    <a:cubicBezTo>
                      <a:pt x="13889" y="-1656"/>
                      <a:pt x="20192" y="958"/>
                      <a:pt x="21463" y="7403"/>
                    </a:cubicBezTo>
                    <a:cubicBezTo>
                      <a:pt x="21931" y="10118"/>
                      <a:pt x="21484" y="16170"/>
                      <a:pt x="15614" y="19817"/>
                    </a:cubicBezTo>
                    <a:lnTo>
                      <a:pt x="9896" y="21600"/>
                    </a:lnTo>
                    <a:close/>
                  </a:path>
                </a:pathLst>
              </a:custGeom>
              <a:solidFill>
                <a:srgbClr val="FFFCD1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51" name="図形 369"/>
              <p:cNvSpPr/>
              <p:nvPr/>
            </p:nvSpPr>
            <p:spPr>
              <a:xfrm>
                <a:off x="2961238" y="2712896"/>
                <a:ext cx="940122" cy="86133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10042" y="18592"/>
                    </a:moveTo>
                    <a:cubicBezTo>
                      <a:pt x="11484" y="19760"/>
                      <a:pt x="11051" y="22583"/>
                      <a:pt x="8450" y="21246"/>
                    </a:cubicBezTo>
                    <a:cubicBezTo>
                      <a:pt x="4912" y="19987"/>
                      <a:pt x="1007" y="16918"/>
                      <a:pt x="82" y="10623"/>
                    </a:cubicBezTo>
                    <a:cubicBezTo>
                      <a:pt x="-352" y="6925"/>
                      <a:pt x="875" y="5508"/>
                      <a:pt x="2906" y="4022"/>
                    </a:cubicBezTo>
                    <a:cubicBezTo>
                      <a:pt x="3691" y="3305"/>
                      <a:pt x="4991" y="3620"/>
                      <a:pt x="6578" y="4014"/>
                    </a:cubicBezTo>
                    <a:cubicBezTo>
                      <a:pt x="6723" y="2832"/>
                      <a:pt x="7806" y="1338"/>
                      <a:pt x="9371" y="600"/>
                    </a:cubicBezTo>
                    <a:cubicBezTo>
                      <a:pt x="10623" y="-79"/>
                      <a:pt x="11994" y="629"/>
                      <a:pt x="13148" y="1352"/>
                    </a:cubicBezTo>
                    <a:cubicBezTo>
                      <a:pt x="13943" y="403"/>
                      <a:pt x="15315" y="-143"/>
                      <a:pt x="17059" y="30"/>
                    </a:cubicBezTo>
                    <a:cubicBezTo>
                      <a:pt x="18708" y="-127"/>
                      <a:pt x="20729" y="973"/>
                      <a:pt x="21253" y="4212"/>
                    </a:cubicBezTo>
                    <a:cubicBezTo>
                      <a:pt x="22119" y="9301"/>
                      <a:pt x="21613" y="16531"/>
                      <a:pt x="16534" y="19993"/>
                    </a:cubicBezTo>
                    <a:cubicBezTo>
                      <a:pt x="15182" y="20774"/>
                      <a:pt x="13233" y="19517"/>
                      <a:pt x="14089" y="18282"/>
                    </a:cubicBezTo>
                    <a:cubicBezTo>
                      <a:pt x="16844" y="14567"/>
                      <a:pt x="18146" y="9459"/>
                      <a:pt x="17932" y="4783"/>
                    </a:cubicBezTo>
                    <a:cubicBezTo>
                      <a:pt x="17782" y="4194"/>
                      <a:pt x="17207" y="3408"/>
                      <a:pt x="15661" y="3832"/>
                    </a:cubicBezTo>
                    <a:cubicBezTo>
                      <a:pt x="14749" y="3801"/>
                      <a:pt x="14958" y="6850"/>
                      <a:pt x="14605" y="8359"/>
                    </a:cubicBezTo>
                    <a:cubicBezTo>
                      <a:pt x="14389" y="9931"/>
                      <a:pt x="11570" y="9853"/>
                      <a:pt x="11642" y="8205"/>
                    </a:cubicBezTo>
                    <a:cubicBezTo>
                      <a:pt x="11351" y="7000"/>
                      <a:pt x="11426" y="5845"/>
                      <a:pt x="10770" y="4593"/>
                    </a:cubicBezTo>
                    <a:cubicBezTo>
                      <a:pt x="9981" y="4036"/>
                      <a:pt x="9185" y="4273"/>
                      <a:pt x="8535" y="5294"/>
                    </a:cubicBezTo>
                    <a:lnTo>
                      <a:pt x="8813" y="9696"/>
                    </a:lnTo>
                    <a:cubicBezTo>
                      <a:pt x="8956" y="10879"/>
                      <a:pt x="6537" y="12116"/>
                      <a:pt x="5489" y="10406"/>
                    </a:cubicBezTo>
                    <a:cubicBezTo>
                      <a:pt x="4964" y="9518"/>
                      <a:pt x="5274" y="7253"/>
                      <a:pt x="4478" y="7444"/>
                    </a:cubicBezTo>
                    <a:cubicBezTo>
                      <a:pt x="3250" y="7804"/>
                      <a:pt x="3178" y="8908"/>
                      <a:pt x="3780" y="11248"/>
                    </a:cubicBezTo>
                    <a:cubicBezTo>
                      <a:pt x="4478" y="13874"/>
                      <a:pt x="6791" y="16870"/>
                      <a:pt x="10042" y="18592"/>
                    </a:cubicBezTo>
                    <a:close/>
                  </a:path>
                </a:pathLst>
              </a:custGeom>
              <a:solidFill>
                <a:srgbClr val="AAABAB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52" name="図形 371"/>
              <p:cNvSpPr/>
              <p:nvPr/>
            </p:nvSpPr>
            <p:spPr>
              <a:xfrm>
                <a:off x="3325891" y="3894876"/>
                <a:ext cx="792178" cy="34893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085" y="-1"/>
                    </a:moveTo>
                    <a:cubicBezTo>
                      <a:pt x="13800" y="8368"/>
                      <a:pt x="7028" y="9859"/>
                      <a:pt x="0" y="14789"/>
                    </a:cubicBezTo>
                    <a:cubicBezTo>
                      <a:pt x="0" y="14983"/>
                      <a:pt x="85" y="15372"/>
                      <a:pt x="85" y="15567"/>
                    </a:cubicBezTo>
                    <a:lnTo>
                      <a:pt x="1286" y="21600"/>
                    </a:lnTo>
                    <a:cubicBezTo>
                      <a:pt x="7886" y="20238"/>
                      <a:pt x="15086" y="17319"/>
                      <a:pt x="21600" y="10896"/>
                    </a:cubicBezTo>
                    <a:lnTo>
                      <a:pt x="21085" y="-1"/>
                    </a:lnTo>
                    <a:close/>
                  </a:path>
                </a:pathLst>
              </a:custGeom>
              <a:solidFill>
                <a:srgbClr val="ACADAD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53" name="図形 372"/>
              <p:cNvSpPr/>
              <p:nvPr/>
            </p:nvSpPr>
            <p:spPr>
              <a:xfrm>
                <a:off x="3357000" y="4244621"/>
                <a:ext cx="792178" cy="34893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21085" y="-1"/>
                    </a:moveTo>
                    <a:cubicBezTo>
                      <a:pt x="13800" y="8368"/>
                      <a:pt x="7028" y="9859"/>
                      <a:pt x="0" y="14789"/>
                    </a:cubicBezTo>
                    <a:cubicBezTo>
                      <a:pt x="0" y="14983"/>
                      <a:pt x="85" y="15372"/>
                      <a:pt x="85" y="15567"/>
                    </a:cubicBezTo>
                    <a:lnTo>
                      <a:pt x="1286" y="21600"/>
                    </a:lnTo>
                    <a:cubicBezTo>
                      <a:pt x="7886" y="20238"/>
                      <a:pt x="15086" y="17319"/>
                      <a:pt x="21600" y="10896"/>
                    </a:cubicBezTo>
                    <a:lnTo>
                      <a:pt x="21085" y="-1"/>
                    </a:lnTo>
                    <a:close/>
                  </a:path>
                </a:pathLst>
              </a:custGeom>
              <a:solidFill>
                <a:srgbClr val="ACADAD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54" name="図形 370"/>
              <p:cNvSpPr/>
              <p:nvPr/>
            </p:nvSpPr>
            <p:spPr>
              <a:xfrm>
                <a:off x="3090713" y="3593094"/>
                <a:ext cx="1231688" cy="129200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3901" y="4836"/>
                    </a:moveTo>
                    <a:lnTo>
                      <a:pt x="2303" y="7465"/>
                    </a:lnTo>
                    <a:cubicBezTo>
                      <a:pt x="2139" y="8621"/>
                      <a:pt x="5610" y="8779"/>
                      <a:pt x="6324" y="9777"/>
                    </a:cubicBezTo>
                    <a:cubicBezTo>
                      <a:pt x="7317" y="10305"/>
                      <a:pt x="3847" y="12407"/>
                      <a:pt x="4617" y="14352"/>
                    </a:cubicBezTo>
                    <a:cubicBezTo>
                      <a:pt x="5334" y="15561"/>
                      <a:pt x="9025" y="15351"/>
                      <a:pt x="9464" y="16297"/>
                    </a:cubicBezTo>
                    <a:cubicBezTo>
                      <a:pt x="9797" y="17085"/>
                      <a:pt x="7978" y="17666"/>
                      <a:pt x="8969" y="18715"/>
                    </a:cubicBezTo>
                    <a:cubicBezTo>
                      <a:pt x="11504" y="20555"/>
                      <a:pt x="18887" y="17296"/>
                      <a:pt x="18666" y="15351"/>
                    </a:cubicBezTo>
                    <a:cubicBezTo>
                      <a:pt x="18447" y="14300"/>
                      <a:pt x="15967" y="14194"/>
                      <a:pt x="15746" y="13352"/>
                    </a:cubicBezTo>
                    <a:cubicBezTo>
                      <a:pt x="15306" y="11724"/>
                      <a:pt x="19052" y="11250"/>
                      <a:pt x="19217" y="10092"/>
                    </a:cubicBezTo>
                    <a:cubicBezTo>
                      <a:pt x="18666" y="8569"/>
                      <a:pt x="16131" y="8517"/>
                      <a:pt x="15746" y="7675"/>
                    </a:cubicBezTo>
                    <a:cubicBezTo>
                      <a:pt x="15526" y="6624"/>
                      <a:pt x="18832" y="4994"/>
                      <a:pt x="18170" y="3153"/>
                    </a:cubicBezTo>
                    <a:cubicBezTo>
                      <a:pt x="17399" y="2102"/>
                      <a:pt x="16516" y="2313"/>
                      <a:pt x="15690" y="1893"/>
                    </a:cubicBezTo>
                    <a:lnTo>
                      <a:pt x="18500" y="-1"/>
                    </a:lnTo>
                    <a:cubicBezTo>
                      <a:pt x="19052" y="927"/>
                      <a:pt x="19768" y="1051"/>
                      <a:pt x="20264" y="2681"/>
                    </a:cubicBezTo>
                    <a:cubicBezTo>
                      <a:pt x="20814" y="4521"/>
                      <a:pt x="20704" y="6150"/>
                      <a:pt x="19329" y="6992"/>
                    </a:cubicBezTo>
                    <a:cubicBezTo>
                      <a:pt x="20486" y="6993"/>
                      <a:pt x="21476" y="8622"/>
                      <a:pt x="21586" y="9463"/>
                    </a:cubicBezTo>
                    <a:cubicBezTo>
                      <a:pt x="21808" y="10987"/>
                      <a:pt x="19566" y="12091"/>
                      <a:pt x="19329" y="13352"/>
                    </a:cubicBezTo>
                    <a:cubicBezTo>
                      <a:pt x="20883" y="14247"/>
                      <a:pt x="20718" y="14405"/>
                      <a:pt x="20870" y="15402"/>
                    </a:cubicBezTo>
                    <a:cubicBezTo>
                      <a:pt x="20718" y="19188"/>
                      <a:pt x="18632" y="19398"/>
                      <a:pt x="14929" y="21081"/>
                    </a:cubicBezTo>
                    <a:cubicBezTo>
                      <a:pt x="11290" y="22027"/>
                      <a:pt x="8479" y="21633"/>
                      <a:pt x="7040" y="20240"/>
                    </a:cubicBezTo>
                    <a:cubicBezTo>
                      <a:pt x="6109" y="19165"/>
                      <a:pt x="6826" y="18394"/>
                      <a:pt x="6380" y="17610"/>
                    </a:cubicBezTo>
                    <a:cubicBezTo>
                      <a:pt x="4235" y="18342"/>
                      <a:pt x="3353" y="16555"/>
                      <a:pt x="2856" y="15399"/>
                    </a:cubicBezTo>
                    <a:cubicBezTo>
                      <a:pt x="2030" y="13507"/>
                      <a:pt x="2195" y="11982"/>
                      <a:pt x="2691" y="11036"/>
                    </a:cubicBezTo>
                    <a:cubicBezTo>
                      <a:pt x="1148" y="11142"/>
                      <a:pt x="-286" y="9512"/>
                      <a:pt x="45" y="8514"/>
                    </a:cubicBezTo>
                    <a:lnTo>
                      <a:pt x="596" y="5204"/>
                    </a:lnTo>
                    <a:lnTo>
                      <a:pt x="982" y="4205"/>
                    </a:lnTo>
                    <a:cubicBezTo>
                      <a:pt x="1256" y="4205"/>
                      <a:pt x="1532" y="4363"/>
                      <a:pt x="1862" y="4363"/>
                    </a:cubicBezTo>
                    <a:lnTo>
                      <a:pt x="3901" y="4836"/>
                    </a:lnTo>
                    <a:close/>
                  </a:path>
                </a:pathLst>
              </a:custGeom>
              <a:solidFill>
                <a:srgbClr val="AAABAB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55" name="図形 374"/>
              <p:cNvSpPr/>
              <p:nvPr/>
            </p:nvSpPr>
            <p:spPr>
              <a:xfrm>
                <a:off x="3228441" y="3791139"/>
                <a:ext cx="242054" cy="12888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4208" y="2107"/>
                    </a:moveTo>
                    <a:lnTo>
                      <a:pt x="21600" y="0"/>
                    </a:lnTo>
                    <a:cubicBezTo>
                      <a:pt x="21600" y="22126"/>
                      <a:pt x="17111" y="21600"/>
                      <a:pt x="16270" y="21600"/>
                    </a:cubicBezTo>
                    <a:lnTo>
                      <a:pt x="561" y="20545"/>
                    </a:lnTo>
                    <a:lnTo>
                      <a:pt x="0" y="13171"/>
                    </a:lnTo>
                  </a:path>
                </a:pathLst>
              </a:custGeom>
              <a:solidFill>
                <a:srgbClr val="AAABAB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  <p:sp>
            <p:nvSpPr>
              <p:cNvPr id="3156" name="図形 375"/>
              <p:cNvSpPr/>
              <p:nvPr/>
            </p:nvSpPr>
            <p:spPr>
              <a:xfrm>
                <a:off x="3772265" y="3621386"/>
                <a:ext cx="314369" cy="17289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6049" y="3927"/>
                    </a:moveTo>
                    <a:lnTo>
                      <a:pt x="0" y="9425"/>
                    </a:lnTo>
                    <a:lnTo>
                      <a:pt x="4968" y="21600"/>
                    </a:lnTo>
                    <a:lnTo>
                      <a:pt x="17496" y="9425"/>
                    </a:lnTo>
                    <a:lnTo>
                      <a:pt x="21600" y="1570"/>
                    </a:lnTo>
                    <a:lnTo>
                      <a:pt x="12744" y="0"/>
                    </a:lnTo>
                  </a:path>
                </a:pathLst>
              </a:custGeom>
              <a:solidFill>
                <a:srgbClr val="AAABAB"/>
              </a:solidFill>
              <a:ln w="12700" cap="flat" cmpd="sng" algn="ctr">
                <a:noFill/>
                <a:prstDash val="solid"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ja-JP" altLang="en-US"/>
                </a:pPr>
                <a:endParaRPr lang="ja-JP" altLang="en-US"/>
              </a:p>
            </p:txBody>
          </p:sp>
        </p:grpSp>
        <p:sp>
          <p:nvSpPr>
            <p:cNvPr id="3157" name="図形 378"/>
            <p:cNvSpPr/>
            <p:nvPr/>
          </p:nvSpPr>
          <p:spPr>
            <a:xfrm>
              <a:off x="2273963" y="3687012"/>
              <a:ext cx="117754" cy="588771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6699" y="0"/>
                  </a:moveTo>
                  <a:cubicBezTo>
                    <a:pt x="480" y="8544"/>
                    <a:pt x="10560" y="16416"/>
                    <a:pt x="21600" y="21600"/>
                  </a:cubicBezTo>
                  <a:lnTo>
                    <a:pt x="15106" y="21600"/>
                  </a:lnTo>
                  <a:cubicBezTo>
                    <a:pt x="148" y="13824"/>
                    <a:pt x="-2235" y="6240"/>
                    <a:pt x="1579" y="0"/>
                  </a:cubicBezTo>
                  <a:lnTo>
                    <a:pt x="6699" y="0"/>
                  </a:lnTo>
                  <a:close/>
                </a:path>
              </a:pathLst>
            </a:custGeom>
            <a:solidFill>
              <a:srgbClr val="50775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  <p:sp>
          <p:nvSpPr>
            <p:cNvPr id="3158" name="図形 379"/>
            <p:cNvSpPr/>
            <p:nvPr/>
          </p:nvSpPr>
          <p:spPr>
            <a:xfrm>
              <a:off x="3257864" y="3710563"/>
              <a:ext cx="54952" cy="5652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14551" y="21494"/>
                  </a:moveTo>
                  <a:cubicBezTo>
                    <a:pt x="14926" y="14329"/>
                    <a:pt x="29374" y="7902"/>
                    <a:pt x="15674" y="0"/>
                  </a:cubicBezTo>
                  <a:lnTo>
                    <a:pt x="-62" y="0"/>
                  </a:lnTo>
                  <a:cubicBezTo>
                    <a:pt x="16457" y="6000"/>
                    <a:pt x="9257" y="14500"/>
                    <a:pt x="3077" y="21600"/>
                  </a:cubicBezTo>
                  <a:lnTo>
                    <a:pt x="14551" y="21494"/>
                  </a:lnTo>
                  <a:close/>
                </a:path>
              </a:pathLst>
            </a:custGeom>
            <a:solidFill>
              <a:srgbClr val="507756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ja-JP" altLang="en-US"/>
              </a:pPr>
              <a:endParaRPr lang="ja-JP" altLang="en-US"/>
            </a:p>
          </p:txBody>
        </p:sp>
      </p:grpSp>
      <p:sp>
        <p:nvSpPr>
          <p:cNvPr id="3159" name="四角形 5051"/>
          <p:cNvSpPr/>
          <p:nvPr/>
        </p:nvSpPr>
        <p:spPr>
          <a:xfrm>
            <a:off x="4655289" y="9632939"/>
            <a:ext cx="2219721" cy="275509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</p:spPr>
        <p:txBody>
          <a:bodyPr anchor="ctr"/>
          <a:lstStyle>
            <a:defPPr>
              <a:defRPr lang="ja-JP">
                <a:solidFill>
                  <a:sysClr val="window" lastClr="FFFFFF"/>
                </a:solidFill>
                <a:latin typeface="游ゴシック"/>
                <a:ea typeface="游ゴシック"/>
              </a:defRPr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游ゴシック"/>
                <a:ea typeface="游ゴシック"/>
                <a:cs typeface="+mn-cs"/>
              </a:defRPr>
            </a:lvl9pPr>
          </a:lstStyle>
          <a:p>
            <a:pPr algn="ctr">
              <a:defRPr lang="ja-JP" altLang="en-US"/>
            </a:pPr>
            <a:r>
              <a:rPr kumimoji="1" lang="ja-JP" altLang="en-US" sz="8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高知家コミュニケーション支援ボード</a:t>
            </a:r>
            <a:r>
              <a:rPr kumimoji="1" lang="ja-JP" altLang="en-US" sz="1200" b="1">
                <a:solidFill>
                  <a:sysClr val="windowText" lastClr="000000"/>
                </a:solidFill>
                <a:latin typeface="游ゴシック"/>
                <a:ea typeface="游ゴシック"/>
              </a:rPr>
              <a:t>　</a:t>
            </a:r>
            <a:fld id="{E56D61CA-60C4-44AB-B2E5-968CF4E3BACA}" type="slidenum">
              <a:rPr kumimoji="1" lang="ja-JP" altLang="en-US" sz="1200" b="1" smtClean="0">
                <a:solidFill>
                  <a:sysClr val="windowText" lastClr="000000"/>
                </a:solidFill>
                <a:latin typeface="游ゴシック"/>
                <a:ea typeface="游ゴシック"/>
              </a:rPr>
              <a:t>9</a:t>
            </a:fld>
            <a:endParaRPr kumimoji="1" lang="ja-JP" altLang="en-US" sz="600" b="1">
              <a:solidFill>
                <a:sysClr val="windowText" lastClr="000000"/>
              </a:solidFill>
              <a:latin typeface="游ゴシック"/>
              <a:ea typeface="游ゴシック"/>
            </a:endParaRPr>
          </a:p>
        </p:txBody>
      </p:sp>
      <p:pic>
        <p:nvPicPr>
          <p:cNvPr id="3160" name="図 50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5251" y="8769000"/>
            <a:ext cx="792239" cy="7922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161" name="テキスト 5073"/>
          <p:cNvSpPr txBox="1"/>
          <p:nvPr/>
        </p:nvSpPr>
        <p:spPr>
          <a:xfrm>
            <a:off x="4323719" y="8265000"/>
            <a:ext cx="2561281" cy="429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ja-JP" altLang="en-US"/>
            </a:pPr>
            <a:r>
              <a:rPr lang="ja-JP" altLang="en-US" sz="1100" b="0" dirty="0">
                <a:solidFill>
                  <a:schemeClr val="tx1"/>
                </a:solidFill>
                <a:latin typeface="UD デジタル 教科書体 N"/>
                <a:ea typeface="UD デジタル 教科書体 N"/>
              </a:rPr>
              <a:t>VoiceTra</a:t>
            </a:r>
            <a:endParaRPr lang="ja-JP" altLang="en-US" sz="1600"/>
          </a:p>
          <a:p>
            <a:pPr algn="ctr">
              <a:defRPr lang="ja-JP" altLang="en-US"/>
            </a:pPr>
            <a:r>
              <a:rPr lang="ja-JP" altLang="en-US" sz="1100" b="0" dirty="0">
                <a:solidFill>
                  <a:schemeClr val="tx1"/>
                </a:solidFill>
                <a:latin typeface="UD デジタル 教科書体 N"/>
                <a:ea typeface="UD デジタル 教科書体 N"/>
              </a:rPr>
              <a:t>（たげんごおんせいほんやくアプリ）</a:t>
            </a:r>
            <a:endParaRPr lang="ja-JP" altLang="en-US" sz="1200" b="0" dirty="0">
              <a:solidFill>
                <a:schemeClr val="tx1"/>
              </a:solidFill>
              <a:latin typeface="UD デジタル 教科書体 N"/>
              <a:ea typeface="UD デジタル 教科書体 N"/>
            </a:endParaRPr>
          </a:p>
        </p:txBody>
      </p:sp>
      <p:sp>
        <p:nvSpPr>
          <p:cNvPr id="3162" name="図形 5046"/>
          <p:cNvSpPr/>
          <p:nvPr/>
        </p:nvSpPr>
        <p:spPr>
          <a:xfrm>
            <a:off x="146673" y="2044406"/>
            <a:ext cx="1574282" cy="748594"/>
          </a:xfrm>
          <a:prstGeom prst="flowChartProcess">
            <a:avLst/>
          </a:prstGeom>
          <a:noFill/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r>
              <a:rPr lang="ja-JP" altLang="en-US" sz="1400" b="1" dirty="0">
                <a:solidFill>
                  <a:srgbClr val="000000"/>
                </a:solidFill>
              </a:rPr>
              <a:t>ベトナムご</a:t>
            </a:r>
          </a:p>
          <a:p>
            <a:pPr algn="ctr">
              <a:defRPr lang="ja-JP" altLang="en-US"/>
            </a:pPr>
            <a:endParaRPr lang="ja-JP" altLang="en-US" sz="1600" b="1" dirty="0">
              <a:solidFill>
                <a:srgbClr val="000000"/>
              </a:solidFill>
            </a:endParaRPr>
          </a:p>
        </p:txBody>
      </p:sp>
      <p:sp>
        <p:nvSpPr>
          <p:cNvPr id="3163" name="図形 5048"/>
          <p:cNvSpPr/>
          <p:nvPr/>
        </p:nvSpPr>
        <p:spPr>
          <a:xfrm>
            <a:off x="261131" y="2053927"/>
            <a:ext cx="1459824" cy="729552"/>
          </a:xfrm>
          <a:prstGeom prst="roundRect">
            <a:avLst>
              <a:gd name="adj" fmla="val 7463"/>
            </a:avLst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ja-JP" altLang="en-US"/>
            </a:pPr>
            <a:endParaRPr lang="ja-JP" altLang="en-US" sz="1400">
              <a:solidFill>
                <a:srgbClr val="000000"/>
              </a:solidFill>
            </a:endParaRPr>
          </a:p>
        </p:txBody>
      </p:sp>
      <p:pic>
        <p:nvPicPr>
          <p:cNvPr id="3164" name="図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000" y="2383349"/>
            <a:ext cx="839016" cy="274850"/>
          </a:xfrm>
          <a:prstGeom prst="rect">
            <a:avLst/>
          </a:prstGeom>
        </p:spPr>
      </p:pic>
      <p:pic>
        <p:nvPicPr>
          <p:cNvPr id="3165" name="図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180" y="3762472"/>
            <a:ext cx="3096344" cy="188579"/>
          </a:xfrm>
          <a:prstGeom prst="rect">
            <a:avLst/>
          </a:prstGeom>
        </p:spPr>
      </p:pic>
      <p:pic>
        <p:nvPicPr>
          <p:cNvPr id="3166" name="図 1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180" y="5123593"/>
            <a:ext cx="4179172" cy="189407"/>
          </a:xfrm>
          <a:prstGeom prst="rect">
            <a:avLst/>
          </a:prstGeom>
        </p:spPr>
      </p:pic>
      <p:pic>
        <p:nvPicPr>
          <p:cNvPr id="3167" name="図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6195" y="5116168"/>
            <a:ext cx="319852" cy="196832"/>
          </a:xfrm>
          <a:prstGeom prst="rect">
            <a:avLst/>
          </a:prstGeom>
        </p:spPr>
      </p:pic>
      <p:pic>
        <p:nvPicPr>
          <p:cNvPr id="3168" name="図 1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2607" y="6566825"/>
            <a:ext cx="1998282" cy="186175"/>
          </a:xfrm>
          <a:prstGeom prst="rect">
            <a:avLst/>
          </a:prstGeom>
        </p:spPr>
      </p:pic>
      <p:pic>
        <p:nvPicPr>
          <p:cNvPr id="3169" name="図 20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2517" y="6574470"/>
            <a:ext cx="1819855" cy="178530"/>
          </a:xfrm>
          <a:prstGeom prst="rect">
            <a:avLst/>
          </a:prstGeom>
        </p:spPr>
      </p:pic>
      <p:pic>
        <p:nvPicPr>
          <p:cNvPr id="3170" name="図 22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696" y="9312716"/>
            <a:ext cx="2304256" cy="1654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3780</Words>
  <Application>Microsoft Office PowerPoint</Application>
  <PresentationFormat>A4 210 x 297 mm</PresentationFormat>
  <Paragraphs>1161</Paragraphs>
  <Slides>20</Slides>
  <Notes>18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6" baseType="lpstr">
      <vt:lpstr>UD デジタル 教科書体 N</vt:lpstr>
      <vt:lpstr>UD デジタル 教科書体 NK</vt:lpstr>
      <vt:lpstr>游ゴシック</vt:lpstr>
      <vt:lpstr>游ゴシック Light</vt:lpstr>
      <vt:lpstr>Arial</vt:lpstr>
      <vt:lpstr>標準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Z20069</dc:creator>
  <cp:lastModifiedBy>503161@lgwan.pref.kochi.lg.jp</cp:lastModifiedBy>
  <cp:revision>162</cp:revision>
  <cp:lastPrinted>2026-08-05T22:04:21Z</cp:lastPrinted>
  <dcterms:created xsi:type="dcterms:W3CDTF">2026-03-13T05:57:20Z</dcterms:created>
  <dcterms:modified xsi:type="dcterms:W3CDTF">2026-08-05T22:07:48Z</dcterms:modified>
</cp:coreProperties>
</file>