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FB84-FE1A-44FF-8B5A-88F6B3CA8BBD}" type="datetimeFigureOut">
              <a:rPr kumimoji="1" lang="ja-JP" altLang="en-US" smtClean="0"/>
              <a:pPr/>
              <a:t>2013/12/2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F79D0-0849-418E-8C63-BD7560189A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55576" y="116632"/>
            <a:ext cx="69092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平成２５年度</a:t>
            </a:r>
            <a:endParaRPr lang="en-US" altLang="ja-JP" sz="5400" b="1" cap="none" spc="0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　医療安全管理研修会</a:t>
            </a:r>
            <a:endParaRPr lang="ja-JP" altLang="en-US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ioas_user\Desktop\illust279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16281" cy="1285092"/>
          </a:xfrm>
          <a:prstGeom prst="rect">
            <a:avLst/>
          </a:prstGeom>
          <a:noFill/>
        </p:spPr>
      </p:pic>
      <p:pic>
        <p:nvPicPr>
          <p:cNvPr id="1027" name="Picture 3" descr="C:\Users\ioas_user\Desktop\illust409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281507"/>
            <a:ext cx="3347864" cy="2576493"/>
          </a:xfrm>
          <a:prstGeom prst="rect">
            <a:avLst/>
          </a:prstGeom>
          <a:noFill/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518457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ja-JP" altLang="en-US" sz="3800" dirty="0" smtClean="0">
                <a:solidFill>
                  <a:srgbClr val="0070C0"/>
                </a:solidFill>
                <a:latin typeface="HGP創英角ｺﾞｼｯｸUB" pitchFamily="50" charset="-128"/>
                <a:ea typeface="HGP創英角ｺﾞｼｯｸUB" pitchFamily="50" charset="-128"/>
              </a:rPr>
              <a:t>演　　 題</a:t>
            </a:r>
            <a:r>
              <a:rPr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 ：　</a:t>
            </a:r>
            <a:r>
              <a:rPr lang="ja-JP" altLang="en-US" sz="45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「レジリエンス　～医療安全と危機管理～」</a:t>
            </a:r>
            <a:endParaRPr lang="en-US" altLang="ja-JP" sz="45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800" dirty="0" smtClean="0">
                <a:solidFill>
                  <a:srgbClr val="0070C0"/>
                </a:solidFill>
                <a:latin typeface="HGP創英角ｺﾞｼｯｸUB" pitchFamily="50" charset="-128"/>
                <a:ea typeface="HGP創英角ｺﾞｼｯｸUB" pitchFamily="50" charset="-128"/>
              </a:rPr>
              <a:t>講   　師 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： </a:t>
            </a:r>
            <a:r>
              <a:rPr kumimoji="1" lang="ja-JP" altLang="en-US" sz="4000" dirty="0" smtClean="0">
                <a:solidFill>
                  <a:srgbClr val="7030A0"/>
                </a:solidFill>
                <a:latin typeface="HGP創英角ｺﾞｼｯｸUB" pitchFamily="50" charset="-128"/>
                <a:ea typeface="HGP創英角ｺﾞｼｯｸUB" pitchFamily="50" charset="-128"/>
              </a:rPr>
              <a:t>長谷川 剛</a:t>
            </a:r>
            <a:r>
              <a:rPr kumimoji="1" lang="ja-JP" altLang="en-US" sz="3400" dirty="0" smtClean="0">
                <a:solidFill>
                  <a:srgbClr val="7030A0"/>
                </a:solidFill>
                <a:latin typeface="HGP創英角ｺﾞｼｯｸUB" pitchFamily="50" charset="-128"/>
                <a:ea typeface="HGP創英角ｺﾞｼｯｸUB" pitchFamily="50" charset="-128"/>
              </a:rPr>
              <a:t> 先生  自治医科大学医療安全対策部 教授</a:t>
            </a:r>
            <a:endParaRPr kumimoji="1" lang="en-US" altLang="ja-JP" sz="3400" dirty="0" smtClean="0">
              <a:solidFill>
                <a:srgbClr val="7030A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800" dirty="0" smtClean="0">
                <a:solidFill>
                  <a:srgbClr val="0070C0"/>
                </a:solidFill>
                <a:latin typeface="HGP創英角ｺﾞｼｯｸUB" pitchFamily="50" charset="-128"/>
                <a:ea typeface="HGP創英角ｺﾞｼｯｸUB" pitchFamily="50" charset="-128"/>
              </a:rPr>
              <a:t>日 　  時 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： 平成</a:t>
            </a:r>
            <a:r>
              <a:rPr kumimoji="1" lang="en-US" altLang="ja-JP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年２月</a:t>
            </a:r>
            <a:r>
              <a:rPr kumimoji="1" lang="en-US" altLang="ja-JP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５日</a:t>
            </a:r>
            <a:r>
              <a:rPr kumimoji="1" lang="en-US" altLang="ja-JP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kumimoji="1" lang="ja-JP" altLang="en-US" sz="38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土）  </a:t>
            </a:r>
            <a:r>
              <a:rPr kumimoji="1" lang="ja-JP" altLang="en-US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午後２時０</a:t>
            </a:r>
            <a:r>
              <a:rPr kumimoji="1" lang="en-US" altLang="ja-JP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0</a:t>
            </a:r>
            <a:r>
              <a:rPr kumimoji="1" lang="ja-JP" altLang="en-US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分～４時４５分</a:t>
            </a:r>
            <a:endParaRPr kumimoji="1" lang="en-US" altLang="ja-JP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kumimoji="1" lang="ja-JP" altLang="en-US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  （受付　午後１時００分～）</a:t>
            </a:r>
            <a:endParaRPr kumimoji="1" lang="en-US" altLang="ja-JP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3400" dirty="0" smtClean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場　       所  ： 高知県ふくし交流プラザ　多目的ホール</a:t>
            </a:r>
            <a:endParaRPr lang="en-US" altLang="ja-JP" sz="3400" dirty="0" smtClean="0">
              <a:solidFill>
                <a:schemeClr val="accent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募  集 人数  ： ４５０名</a:t>
            </a:r>
            <a:endParaRPr kumimoji="1"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対   象   者  ： </a:t>
            </a:r>
            <a:r>
              <a:rPr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医療機関職員</a:t>
            </a:r>
            <a:endParaRPr kumimoji="1"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参   加   費  ： 無料</a:t>
            </a:r>
            <a:endParaRPr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主 　      催  ： 高知県</a:t>
            </a:r>
            <a:endParaRPr kumimoji="1"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後 　      援  ： 高知県医師会  ・  高知県</a:t>
            </a:r>
            <a:r>
              <a:rPr kumimoji="1" lang="ja-JP" altLang="en-US" sz="340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看護</a:t>
            </a:r>
            <a:r>
              <a:rPr kumimoji="1" lang="ja-JP" altLang="en-US" sz="340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協会</a:t>
            </a:r>
            <a:endParaRPr kumimoji="1" lang="en-US" altLang="ja-JP" sz="29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問 合 せ 先  ： 高知県健康政策部医事薬務課</a:t>
            </a:r>
            <a:endParaRPr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℡０８８－８２３－９６２３</a:t>
            </a:r>
            <a:endParaRPr kumimoji="1"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kumimoji="1" lang="ja-JP" altLang="en-US" sz="3400" dirty="0" smtClean="0">
                <a:solidFill>
                  <a:schemeClr val="accent4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</a:t>
            </a:r>
            <a:endParaRPr kumimoji="1" lang="en-US" altLang="ja-JP" sz="3400" dirty="0" smtClean="0">
              <a:solidFill>
                <a:schemeClr val="accent4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endParaRPr kumimoji="1" lang="ja-JP" altLang="en-US" sz="3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平成23年度 医療対話仲介者養成講座</dc:title>
  <dc:creator>ioas_user</dc:creator>
  <cp:lastModifiedBy>ioas_user</cp:lastModifiedBy>
  <cp:revision>32</cp:revision>
  <dcterms:created xsi:type="dcterms:W3CDTF">2011-10-13T01:43:07Z</dcterms:created>
  <dcterms:modified xsi:type="dcterms:W3CDTF">2013-12-02T10:39:34Z</dcterms:modified>
</cp:coreProperties>
</file>