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3"/>
  </p:notesMasterIdLst>
  <p:sldIdLst>
    <p:sldId id="257" r:id="rId4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restored">
    <p:restoredLeft sz="8006"/>
    <p:restoredTop sz="89906"/>
  </p:normalViewPr>
  <p:slideViewPr>
    <p:cSldViewPr>
      <p:cViewPr varScale="0">
        <p:scale>
          <a:sx n="120" d="100"/>
          <a:sy n="120" d="100"/>
        </p:scale>
        <p:origin x="-1770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0913" y="685800"/>
            <a:ext cx="4956175" cy="3430588"/>
          </a:xfrm>
        </p:spPr>
      </p:sp>
      <p:sp>
        <p:nvSpPr>
          <p:cNvPr id="11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4061" y="4288346"/>
            <a:ext cx="6121124" cy="4674825"/>
          </a:xfrm>
          <a:noFill/>
          <a:ln>
            <a:noFill/>
            <a:miter lim="800000"/>
          </a:ln>
        </p:spPr>
        <p:txBody>
          <a:bodyPr vert="horz" wrap="square" lIns="92215" tIns="46109" rIns="92215" bIns="46109" anchor="t"/>
          <a:lstStyle/>
          <a:p>
            <a:pPr marL="0" indent="0" fontAlgn="base" latinLnBrk="0"/>
            <a:endParaRPr lang="ja-JP" altLang="ja-JP" noProof="0" dirty="0" smtClean="0"/>
          </a:p>
        </p:txBody>
      </p:sp>
    </p:spTree>
    <p:extLst>
      <p:ext uri="{BB962C8B-B14F-4D97-AF65-F5344CB8AC3E}">
        <p14:creationId xmlns:p14="http://schemas.microsoft.com/office/powerpoint/2010/main" val="43047524"/>
      </p:ext>
    </p:extLst>
  </p:cSld>
  <p:clrMapOvr>
    <a:masterClrMapping/>
  </p:clrMapOvr>
</p:notes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457200" y="1239602"/>
            <a:ext cx="8229600" cy="1008112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457200" y="2319722"/>
            <a:ext cx="8229600" cy="172819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302610"/>
            <a:ext cx="8229600" cy="317735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27398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27398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02610"/>
            <a:ext cx="8229600" cy="321100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457200" y="2211710"/>
            <a:ext cx="8229600" cy="792088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888562"/>
            <a:ext cx="8229600" cy="1323148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302611"/>
            <a:ext cx="3970784" cy="31773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80012" y="1302611"/>
            <a:ext cx="4006788" cy="31773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397078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3970784" cy="284880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716016" y="1151335"/>
            <a:ext cx="397078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716016" y="1631156"/>
            <a:ext cx="3970784" cy="284880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635896" y="204789"/>
            <a:ext cx="4727438" cy="42317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275606"/>
            <a:ext cx="3008312" cy="320435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792288" y="3516855"/>
            <a:ext cx="5486400" cy="425054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159482"/>
            <a:ext cx="5486400" cy="328412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3975907"/>
            <a:ext cx="5486400" cy="5040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19772" y="4677984"/>
            <a:ext cx="4104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313990"/>
            <a:ext cx="8229600" cy="745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302610"/>
            <a:ext cx="8229600" cy="3211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677984"/>
            <a:ext cx="188255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768244" y="4677984"/>
            <a:ext cx="19185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wmf" /><Relationship Id="rId2" Type="http://schemas.openxmlformats.org/officeDocument/2006/relationships/slideLayout" Target="../slideLayouts/slideLayout2.xml" /><Relationship Id="rId3" Type="http://schemas.openxmlformats.org/officeDocument/2006/relationships/notesSlide" Target="../notesSlides/notesSlide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Line 95"/>
          <p:cNvSpPr>
            <a:spLocks noChangeShapeType="1"/>
          </p:cNvSpPr>
          <p:nvPr/>
        </p:nvSpPr>
        <p:spPr>
          <a:xfrm flipV="1">
            <a:off x="4647772" y="1832623"/>
            <a:ext cx="2506571" cy="12450"/>
          </a:xfrm>
          <a:prstGeom prst="line">
            <a:avLst/>
          </a:prstGeom>
          <a:noFill/>
          <a:ln w="9525">
            <a:solidFill>
              <a:srgbClr val="00CC99"/>
            </a:solidFill>
            <a:miter/>
          </a:ln>
        </p:spPr>
      </p:sp>
      <p:sp>
        <p:nvSpPr>
          <p:cNvPr id="1108" name="Line 27"/>
          <p:cNvSpPr>
            <a:spLocks noChangeShapeType="1"/>
          </p:cNvSpPr>
          <p:nvPr/>
        </p:nvSpPr>
        <p:spPr>
          <a:xfrm flipV="1">
            <a:off x="4656455" y="3532187"/>
            <a:ext cx="2516693" cy="0"/>
          </a:xfrm>
          <a:prstGeom prst="line">
            <a:avLst/>
          </a:prstGeom>
          <a:noFill/>
          <a:ln w="9525">
            <a:solidFill>
              <a:srgbClr val="00CC99"/>
            </a:solidFill>
            <a:miter/>
          </a:ln>
        </p:spPr>
      </p:sp>
      <p:sp>
        <p:nvSpPr>
          <p:cNvPr id="1109" name="Text Box 5"/>
          <p:cNvSpPr txBox="1">
            <a:spLocks noChangeArrowheads="1"/>
          </p:cNvSpPr>
          <p:nvPr/>
        </p:nvSpPr>
        <p:spPr>
          <a:xfrm>
            <a:off x="7394770" y="1441658"/>
            <a:ext cx="340922" cy="2108787"/>
          </a:xfrm>
          <a:prstGeom prst="rect">
            <a:avLst/>
          </a:prstGeom>
          <a:solidFill>
            <a:srgbClr val="99FFCC"/>
          </a:solidFill>
          <a:ln w="12700">
            <a:solidFill>
              <a:schemeClr val="tx1"/>
            </a:solidFill>
            <a:miter/>
          </a:ln>
          <a:effectLst>
            <a:outerShdw dist="35921" dir="2700000" rotWithShape="0">
              <a:schemeClr val="bg2"/>
            </a:outerShdw>
          </a:effectLst>
        </p:spPr>
        <p:txBody>
          <a:bodyPr vert="eaVert" wrap="square" lIns="76493" tIns="38246" rIns="76493" bIns="38246">
            <a:spAutoFit/>
          </a:bodyPr>
          <a:lstStyle>
            <a:lvl1pPr marL="0" indent="0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2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  <a:cs typeface="+mj-cs"/>
              </a:defRPr>
            </a:lvl1pPr>
            <a:lvl2pPr marL="621506" indent="-239040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23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2pPr>
            <a:lvl3pPr marL="956163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20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3pPr>
            <a:lvl4pPr marL="1338628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4pPr>
            <a:lvl5pPr marL="1721094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5pPr>
            <a:lvl6pPr marL="1721094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6pPr>
            <a:lvl7pPr marL="1721094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7pPr>
            <a:lvl8pPr marL="1721094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8pPr>
            <a:lvl9pPr marL="1721094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9pPr>
          </a:lstStyle>
          <a:p>
            <a:pPr algn="ctr" eaLnBrk="1" fontAlgn="base" hangingPunct="1">
              <a:spcBef>
                <a:spcPct val="50000"/>
              </a:spcBef>
              <a:buNone/>
            </a:pPr>
            <a:r>
              <a:rPr lang="ja-JP" altLang="en-US" sz="1000" noProof="0" dirty="0"/>
              <a:t>高知県教育</a:t>
            </a:r>
            <a:r>
              <a:rPr lang="ja-JP" altLang="en-US" sz="1000" noProof="0" dirty="0" smtClean="0"/>
              <a:t>委員会事務局生涯</a:t>
            </a:r>
            <a:r>
              <a:rPr lang="ja-JP" altLang="en-US" sz="1000" noProof="0" dirty="0"/>
              <a:t>学習課</a:t>
            </a:r>
          </a:p>
        </p:txBody>
      </p:sp>
      <p:sp>
        <p:nvSpPr>
          <p:cNvPr id="1110" name="Text Box 6"/>
          <p:cNvSpPr txBox="1">
            <a:spLocks noChangeArrowheads="1"/>
          </p:cNvSpPr>
          <p:nvPr/>
        </p:nvSpPr>
        <p:spPr>
          <a:xfrm>
            <a:off x="2363787" y="850009"/>
            <a:ext cx="2286000" cy="20708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prstDash val="sysDash"/>
            <a:miter/>
          </a:ln>
          <a:effectLst>
            <a:outerShdw dist="35921" dir="2700000" rotWithShape="0">
              <a:schemeClr val="bg2"/>
            </a:outerShdw>
          </a:effectLst>
        </p:spPr>
        <p:txBody>
          <a:bodyPr lIns="76493" tIns="38246" rIns="76493" bIns="38246" anchor="ctr">
            <a:spAutoFit/>
          </a:bodyPr>
          <a:lstStyle>
            <a:lvl1pPr marL="0" indent="0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2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  <a:cs typeface="+mj-cs"/>
              </a:defRPr>
            </a:lvl1pPr>
            <a:lvl2pPr marL="621506" indent="-239040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23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2pPr>
            <a:lvl3pPr marL="956163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20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3pPr>
            <a:lvl4pPr marL="1338628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4pPr>
            <a:lvl5pPr marL="1721094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5pPr>
            <a:lvl6pPr marL="1721094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6pPr>
            <a:lvl7pPr marL="1721094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7pPr>
            <a:lvl8pPr marL="1721094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8pPr>
            <a:lvl9pPr marL="1721094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9pPr>
          </a:lstStyle>
          <a:p>
            <a:pPr algn="dist" eaLnBrk="1" fontAlgn="base" hangingPunct="1">
              <a:spcBef>
                <a:spcPct val="50000"/>
              </a:spcBef>
              <a:buNone/>
            </a:pPr>
            <a:r>
              <a:rPr lang="ja-JP" altLang="en-US" sz="1000" noProof="0" dirty="0"/>
              <a:t>市町村立中学校</a:t>
            </a:r>
          </a:p>
        </p:txBody>
      </p:sp>
      <p:sp>
        <p:nvSpPr>
          <p:cNvPr id="1111" name="Text Box 7"/>
          <p:cNvSpPr txBox="1">
            <a:spLocks noChangeArrowheads="1"/>
          </p:cNvSpPr>
          <p:nvPr/>
        </p:nvSpPr>
        <p:spPr>
          <a:xfrm>
            <a:off x="2366844" y="3410251"/>
            <a:ext cx="2286000" cy="23038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prstDash val="sysDash"/>
            <a:miter/>
          </a:ln>
          <a:effectLst>
            <a:outerShdw dist="35921" dir="2700000" rotWithShape="0">
              <a:schemeClr val="bg2"/>
            </a:outerShdw>
          </a:effectLst>
        </p:spPr>
        <p:txBody>
          <a:bodyPr lIns="76493" tIns="38246" rIns="76493" bIns="38246" anchor="ctr">
            <a:spAutoFit/>
          </a:bodyPr>
          <a:lstStyle>
            <a:lvl1pPr marL="0" indent="0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2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  <a:cs typeface="+mj-cs"/>
              </a:defRPr>
            </a:lvl1pPr>
            <a:lvl2pPr marL="621506" indent="-239040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23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2pPr>
            <a:lvl3pPr marL="956163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20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3pPr>
            <a:lvl4pPr marL="1338628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4pPr>
            <a:lvl5pPr marL="1721094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5pPr>
            <a:lvl6pPr marL="1721094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6pPr>
            <a:lvl7pPr marL="1721094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7pPr>
            <a:lvl8pPr marL="1721094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8pPr>
            <a:lvl9pPr marL="1721094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9pPr>
          </a:lstStyle>
          <a:p>
            <a:pPr algn="dist" eaLnBrk="1" fontAlgn="base" hangingPunct="1">
              <a:spcBef>
                <a:spcPct val="50000"/>
              </a:spcBef>
              <a:buNone/>
            </a:pPr>
            <a:r>
              <a:rPr lang="ja-JP" altLang="en-US" sz="1000" noProof="0" dirty="0"/>
              <a:t>私立中学校、高等学校、特別支援学校</a:t>
            </a:r>
          </a:p>
        </p:txBody>
      </p:sp>
      <p:sp>
        <p:nvSpPr>
          <p:cNvPr id="1112" name="Text Box 8"/>
          <p:cNvSpPr txBox="1">
            <a:spLocks noChangeArrowheads="1"/>
          </p:cNvSpPr>
          <p:nvPr/>
        </p:nvSpPr>
        <p:spPr>
          <a:xfrm>
            <a:off x="2360150" y="2982296"/>
            <a:ext cx="2286000" cy="230380"/>
          </a:xfrm>
          <a:prstGeom prst="rect">
            <a:avLst/>
          </a:prstGeom>
          <a:solidFill>
            <a:srgbClr val="CCFF66"/>
          </a:solidFill>
          <a:ln w="25400">
            <a:solidFill>
              <a:schemeClr val="tx1"/>
            </a:solidFill>
            <a:miter/>
          </a:ln>
          <a:effectLst>
            <a:outerShdw dist="35921" dir="2700000" rotWithShape="0">
              <a:schemeClr val="bg2"/>
            </a:outerShdw>
          </a:effectLst>
        </p:spPr>
        <p:txBody>
          <a:bodyPr lIns="76493" tIns="38246" rIns="76493" bIns="38246" anchor="ctr">
            <a:spAutoFit/>
          </a:bodyPr>
          <a:lstStyle>
            <a:lvl1pPr marL="0" indent="0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2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  <a:cs typeface="+mj-cs"/>
              </a:defRPr>
            </a:lvl1pPr>
            <a:lvl2pPr marL="621506" indent="-239040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23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2pPr>
            <a:lvl3pPr marL="956163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20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3pPr>
            <a:lvl4pPr marL="1338628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4pPr>
            <a:lvl5pPr marL="1721094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5pPr>
            <a:lvl6pPr marL="1721094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6pPr>
            <a:lvl7pPr marL="1721094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7pPr>
            <a:lvl8pPr marL="1721094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8pPr>
            <a:lvl9pPr marL="1721094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9pPr>
          </a:lstStyle>
          <a:p>
            <a:pPr algn="dist" eaLnBrk="1" fontAlgn="base" hangingPunct="1">
              <a:spcBef>
                <a:spcPct val="50000"/>
              </a:spcBef>
              <a:buNone/>
            </a:pPr>
            <a:r>
              <a:rPr lang="ja-JP" altLang="en-US" sz="1000" noProof="0" dirty="0"/>
              <a:t>県立中学校、高等学校、特別支援学校</a:t>
            </a:r>
          </a:p>
        </p:txBody>
      </p:sp>
      <p:sp>
        <p:nvSpPr>
          <p:cNvPr id="1113" name="Text Box 9"/>
          <p:cNvSpPr txBox="1">
            <a:spLocks noChangeArrowheads="1"/>
          </p:cNvSpPr>
          <p:nvPr/>
        </p:nvSpPr>
        <p:spPr>
          <a:xfrm>
            <a:off x="2363787" y="1293588"/>
            <a:ext cx="2286000" cy="20708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prstDash val="sysDash"/>
            <a:miter/>
          </a:ln>
          <a:effectLst>
            <a:outerShdw dist="35921" dir="2700000" rotWithShape="0">
              <a:schemeClr val="bg2"/>
            </a:outerShdw>
          </a:effectLst>
        </p:spPr>
        <p:txBody>
          <a:bodyPr lIns="76493" tIns="38246" rIns="76493" bIns="38246" anchor="ctr">
            <a:spAutoFit/>
          </a:bodyPr>
          <a:lstStyle>
            <a:lvl1pPr marL="0" indent="0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2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  <a:cs typeface="+mj-cs"/>
              </a:defRPr>
            </a:lvl1pPr>
            <a:lvl2pPr marL="621506" indent="-239040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23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2pPr>
            <a:lvl3pPr marL="956163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20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3pPr>
            <a:lvl4pPr marL="1338628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4pPr>
            <a:lvl5pPr marL="1721094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5pPr>
            <a:lvl6pPr marL="1721094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6pPr>
            <a:lvl7pPr marL="1721094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7pPr>
            <a:lvl8pPr marL="1721094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8pPr>
            <a:lvl9pPr marL="1721094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9pPr>
          </a:lstStyle>
          <a:p>
            <a:pPr algn="dist" eaLnBrk="1" fontAlgn="base" hangingPunct="1">
              <a:spcBef>
                <a:spcPct val="50000"/>
              </a:spcBef>
              <a:buNone/>
            </a:pPr>
            <a:r>
              <a:rPr lang="ja-JP" altLang="en-US" sz="1000" noProof="0" dirty="0"/>
              <a:t>組合立中学校</a:t>
            </a:r>
          </a:p>
        </p:txBody>
      </p:sp>
      <p:sp>
        <p:nvSpPr>
          <p:cNvPr id="1114" name="Line 14"/>
          <p:cNvSpPr>
            <a:spLocks noChangeShapeType="1"/>
          </p:cNvSpPr>
          <p:nvPr/>
        </p:nvSpPr>
        <p:spPr>
          <a:xfrm flipV="1">
            <a:off x="4722437" y="1193550"/>
            <a:ext cx="2441403" cy="0"/>
          </a:xfrm>
          <a:prstGeom prst="line">
            <a:avLst/>
          </a:prstGeom>
          <a:noFill/>
          <a:ln w="9525">
            <a:solidFill>
              <a:srgbClr val="00CC99"/>
            </a:solidFill>
            <a:miter/>
          </a:ln>
        </p:spPr>
      </p:sp>
      <p:sp>
        <p:nvSpPr>
          <p:cNvPr id="1115" name="Text Box 15"/>
          <p:cNvSpPr txBox="1">
            <a:spLocks noChangeArrowheads="1"/>
          </p:cNvSpPr>
          <p:nvPr/>
        </p:nvSpPr>
        <p:spPr>
          <a:xfrm>
            <a:off x="4797706" y="1050389"/>
            <a:ext cx="2209800" cy="23038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prstDash val="sysDash"/>
            <a:miter/>
          </a:ln>
          <a:effectLst>
            <a:outerShdw dist="35921" dir="2700000" rotWithShape="0">
              <a:schemeClr val="bg2"/>
            </a:outerShdw>
          </a:effectLst>
        </p:spPr>
        <p:txBody>
          <a:bodyPr lIns="76493" tIns="38246" rIns="76493" bIns="38246" anchor="ctr">
            <a:spAutoFit/>
          </a:bodyPr>
          <a:lstStyle>
            <a:lvl1pPr marL="0" indent="0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2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  <a:cs typeface="+mj-cs"/>
              </a:defRPr>
            </a:lvl1pPr>
            <a:lvl2pPr marL="621506" indent="-239040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23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2pPr>
            <a:lvl3pPr marL="956163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20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3pPr>
            <a:lvl4pPr marL="1338628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4pPr>
            <a:lvl5pPr marL="1721094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5pPr>
            <a:lvl6pPr marL="1721094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6pPr>
            <a:lvl7pPr marL="1721094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7pPr>
            <a:lvl8pPr marL="1721094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8pPr>
            <a:lvl9pPr marL="1721094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9pPr>
          </a:lstStyle>
          <a:p>
            <a:pPr algn="dist" eaLnBrk="1" fontAlgn="base" hangingPunct="1">
              <a:spcBef>
                <a:spcPct val="50000"/>
              </a:spcBef>
              <a:buNone/>
            </a:pPr>
            <a:r>
              <a:rPr lang="ja-JP" altLang="en-US" sz="1000" noProof="0" dirty="0"/>
              <a:t>市町村(学校組合)教育委員会</a:t>
            </a:r>
          </a:p>
        </p:txBody>
      </p:sp>
      <p:sp>
        <p:nvSpPr>
          <p:cNvPr id="1116" name="Text Box 20"/>
          <p:cNvSpPr txBox="1">
            <a:spLocks noChangeArrowheads="1"/>
          </p:cNvSpPr>
          <p:nvPr/>
        </p:nvSpPr>
        <p:spPr>
          <a:xfrm>
            <a:off x="2363787" y="1717203"/>
            <a:ext cx="2286000" cy="20708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prstDash val="sysDash"/>
            <a:miter/>
          </a:ln>
          <a:effectLst>
            <a:outerShdw dist="35921" dir="2700000" rotWithShape="0">
              <a:schemeClr val="bg2"/>
            </a:outerShdw>
          </a:effectLst>
        </p:spPr>
        <p:txBody>
          <a:bodyPr lIns="76493" tIns="38246" rIns="76493" bIns="38246" anchor="ctr">
            <a:spAutoFit/>
          </a:bodyPr>
          <a:lstStyle>
            <a:lvl1pPr marL="0" indent="0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2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  <a:cs typeface="+mj-cs"/>
              </a:defRPr>
            </a:lvl1pPr>
            <a:lvl2pPr marL="621506" indent="-239040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23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2pPr>
            <a:lvl3pPr marL="956163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20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3pPr>
            <a:lvl4pPr marL="1338628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4pPr>
            <a:lvl5pPr marL="1721094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5pPr>
            <a:lvl6pPr marL="1721094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6pPr>
            <a:lvl7pPr marL="1721094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7pPr>
            <a:lvl8pPr marL="1721094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8pPr>
            <a:lvl9pPr marL="1721094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9pPr>
          </a:lstStyle>
          <a:p>
            <a:pPr algn="dist" eaLnBrk="1" fontAlgn="base" hangingPunct="1">
              <a:spcBef>
                <a:spcPct val="50000"/>
              </a:spcBef>
              <a:buNone/>
            </a:pPr>
            <a:r>
              <a:rPr lang="ja-JP" altLang="en-US" sz="1000" noProof="0" dirty="0"/>
              <a:t>市立高等学校・市立特別支援学校</a:t>
            </a:r>
          </a:p>
        </p:txBody>
      </p:sp>
      <p:sp>
        <p:nvSpPr>
          <p:cNvPr id="1117" name="Text Box 21"/>
          <p:cNvSpPr txBox="1">
            <a:spLocks noChangeArrowheads="1"/>
          </p:cNvSpPr>
          <p:nvPr/>
        </p:nvSpPr>
        <p:spPr>
          <a:xfrm>
            <a:off x="2363787" y="3841597"/>
            <a:ext cx="2483601" cy="23038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prstDash val="sysDash"/>
            <a:miter/>
          </a:ln>
          <a:effectLst>
            <a:outerShdw dist="35921" dir="2700000" rotWithShape="0">
              <a:schemeClr val="bg2"/>
            </a:outerShdw>
          </a:effectLst>
        </p:spPr>
        <p:txBody>
          <a:bodyPr wrap="square" lIns="76493" tIns="38246" rIns="76493" bIns="38246" anchor="ctr">
            <a:spAutoFit/>
          </a:bodyPr>
          <a:lstStyle>
            <a:lvl1pPr marL="0" indent="0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2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  <a:cs typeface="+mj-cs"/>
              </a:defRPr>
            </a:lvl1pPr>
            <a:lvl2pPr marL="621506" indent="-239040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23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2pPr>
            <a:lvl3pPr marL="956163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20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3pPr>
            <a:lvl4pPr marL="1338628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4pPr>
            <a:lvl5pPr marL="1721094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5pPr>
            <a:lvl6pPr marL="1721094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6pPr>
            <a:lvl7pPr marL="1721094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7pPr>
            <a:lvl8pPr marL="1721094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8pPr>
            <a:lvl9pPr marL="1721094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9pPr>
          </a:lstStyle>
          <a:p>
            <a:pPr algn="dist" eaLnBrk="1" fontAlgn="base" hangingPunct="1">
              <a:spcBef>
                <a:spcPct val="50000"/>
              </a:spcBef>
              <a:buNone/>
            </a:pPr>
            <a:r>
              <a:rPr lang="ja-JP" altLang="en-US" sz="1000" noProof="0" dirty="0"/>
              <a:t>国立中学校、高等専門学校、特別支援学校</a:t>
            </a:r>
          </a:p>
        </p:txBody>
      </p:sp>
      <p:sp>
        <p:nvSpPr>
          <p:cNvPr id="1118" name="Line 24"/>
          <p:cNvSpPr>
            <a:spLocks noChangeShapeType="1"/>
          </p:cNvSpPr>
          <p:nvPr/>
        </p:nvSpPr>
        <p:spPr>
          <a:xfrm>
            <a:off x="2551112" y="5451872"/>
            <a:ext cx="228600" cy="0"/>
          </a:xfrm>
          <a:prstGeom prst="line">
            <a:avLst/>
          </a:prstGeom>
          <a:noFill/>
          <a:ln w="9525">
            <a:solidFill>
              <a:srgbClr val="00CC99"/>
            </a:solidFill>
            <a:miter/>
          </a:ln>
        </p:spPr>
      </p:sp>
      <p:sp>
        <p:nvSpPr>
          <p:cNvPr id="1119" name="Line 25"/>
          <p:cNvSpPr>
            <a:spLocks noChangeShapeType="1"/>
          </p:cNvSpPr>
          <p:nvPr/>
        </p:nvSpPr>
        <p:spPr>
          <a:xfrm>
            <a:off x="2541587" y="5791200"/>
            <a:ext cx="228600" cy="0"/>
          </a:xfrm>
          <a:prstGeom prst="line">
            <a:avLst/>
          </a:prstGeom>
          <a:noFill/>
          <a:ln w="9525">
            <a:solidFill>
              <a:srgbClr val="00CC99"/>
            </a:solidFill>
            <a:miter/>
          </a:ln>
        </p:spPr>
      </p:sp>
      <p:sp>
        <p:nvSpPr>
          <p:cNvPr id="1120" name="Text Box 26"/>
          <p:cNvSpPr txBox="1">
            <a:spLocks noChangeArrowheads="1"/>
          </p:cNvSpPr>
          <p:nvPr/>
        </p:nvSpPr>
        <p:spPr>
          <a:xfrm>
            <a:off x="4797706" y="1717203"/>
            <a:ext cx="2209800" cy="23038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prstDash val="sysDash"/>
            <a:miter/>
          </a:ln>
          <a:effectLst>
            <a:outerShdw dist="35921" dir="2700000" rotWithShape="0">
              <a:schemeClr val="bg2"/>
            </a:outerShdw>
          </a:effectLst>
        </p:spPr>
        <p:txBody>
          <a:bodyPr wrap="square" lIns="76493" tIns="38246" rIns="76493" bIns="38246" anchor="ctr">
            <a:spAutoFit/>
          </a:bodyPr>
          <a:lstStyle>
            <a:lvl1pPr marL="0" indent="0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2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  <a:cs typeface="+mj-cs"/>
              </a:defRPr>
            </a:lvl1pPr>
            <a:lvl2pPr marL="621506" indent="-239040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23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2pPr>
            <a:lvl3pPr marL="956163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20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3pPr>
            <a:lvl4pPr marL="1338628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4pPr>
            <a:lvl5pPr marL="1721094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5pPr>
            <a:lvl6pPr marL="1721094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6pPr>
            <a:lvl7pPr marL="1721094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7pPr>
            <a:lvl8pPr marL="1721094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8pPr>
            <a:lvl9pPr marL="1721094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9pPr>
          </a:lstStyle>
          <a:p>
            <a:pPr algn="dist" eaLnBrk="1" fontAlgn="base" hangingPunct="1">
              <a:spcBef>
                <a:spcPct val="50000"/>
              </a:spcBef>
              <a:buNone/>
            </a:pPr>
            <a:r>
              <a:rPr lang="ja-JP" altLang="en-US" sz="1000" noProof="0" dirty="0"/>
              <a:t>高知市教育委員会</a:t>
            </a:r>
          </a:p>
        </p:txBody>
      </p:sp>
      <p:sp>
        <p:nvSpPr>
          <p:cNvPr id="1121" name="Line 28"/>
          <p:cNvSpPr>
            <a:spLocks noChangeShapeType="1"/>
          </p:cNvSpPr>
          <p:nvPr/>
        </p:nvSpPr>
        <p:spPr>
          <a:xfrm>
            <a:off x="7158835" y="1179191"/>
            <a:ext cx="13411" cy="2779777"/>
          </a:xfrm>
          <a:prstGeom prst="line">
            <a:avLst/>
          </a:prstGeom>
          <a:noFill/>
          <a:ln w="9525">
            <a:solidFill>
              <a:srgbClr val="00CC99"/>
            </a:solidFill>
            <a:miter/>
          </a:ln>
        </p:spPr>
      </p:sp>
      <p:sp>
        <p:nvSpPr>
          <p:cNvPr id="1122" name="Line 35"/>
          <p:cNvSpPr>
            <a:spLocks noChangeShapeType="1"/>
          </p:cNvSpPr>
          <p:nvPr/>
        </p:nvSpPr>
        <p:spPr>
          <a:xfrm>
            <a:off x="4879199" y="3967163"/>
            <a:ext cx="2310070" cy="0"/>
          </a:xfrm>
          <a:prstGeom prst="line">
            <a:avLst/>
          </a:prstGeom>
          <a:noFill/>
          <a:ln w="9525">
            <a:solidFill>
              <a:srgbClr val="00CC99"/>
            </a:solidFill>
            <a:miter/>
          </a:ln>
        </p:spPr>
      </p:sp>
      <p:sp>
        <p:nvSpPr>
          <p:cNvPr id="1123" name="Line 36"/>
          <p:cNvSpPr>
            <a:spLocks noChangeShapeType="1"/>
          </p:cNvSpPr>
          <p:nvPr/>
        </p:nvSpPr>
        <p:spPr>
          <a:xfrm>
            <a:off x="7173912" y="2480072"/>
            <a:ext cx="215900" cy="0"/>
          </a:xfrm>
          <a:prstGeom prst="line">
            <a:avLst/>
          </a:prstGeom>
          <a:noFill/>
          <a:ln w="9525">
            <a:solidFill>
              <a:srgbClr val="00CC99"/>
            </a:solidFill>
            <a:miter/>
            <a:tailEnd type="triangle"/>
          </a:ln>
        </p:spPr>
      </p:sp>
      <p:sp>
        <p:nvSpPr>
          <p:cNvPr id="1124" name="Line 37"/>
          <p:cNvSpPr>
            <a:spLocks noChangeShapeType="1"/>
          </p:cNvSpPr>
          <p:nvPr/>
        </p:nvSpPr>
        <p:spPr>
          <a:xfrm>
            <a:off x="7747000" y="2463403"/>
            <a:ext cx="228600" cy="0"/>
          </a:xfrm>
          <a:prstGeom prst="line">
            <a:avLst/>
          </a:prstGeom>
          <a:noFill/>
          <a:ln w="9525">
            <a:solidFill>
              <a:srgbClr val="00CC99"/>
            </a:solidFill>
            <a:miter/>
            <a:tailEnd type="triangle"/>
          </a:ln>
        </p:spPr>
      </p:sp>
      <p:sp>
        <p:nvSpPr>
          <p:cNvPr id="1125" name="Text Box 39"/>
          <p:cNvSpPr txBox="1">
            <a:spLocks noChangeArrowheads="1"/>
          </p:cNvSpPr>
          <p:nvPr/>
        </p:nvSpPr>
        <p:spPr>
          <a:xfrm>
            <a:off x="108000" y="699100"/>
            <a:ext cx="1701851" cy="384269"/>
          </a:xfrm>
          <a:prstGeom prst="rect">
            <a:avLst/>
          </a:prstGeom>
          <a:noFill/>
          <a:ln>
            <a:miter/>
          </a:ln>
        </p:spPr>
        <p:txBody>
          <a:bodyPr vert="horz" wrap="square" lIns="76493" tIns="38246" rIns="76493" bIns="38246">
            <a:spAutoFit/>
          </a:bodyPr>
          <a:lstStyle/>
          <a:p>
            <a:pPr eaLnBrk="1" fontAlgn="base" latinLnBrk="0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000" noProof="0" dirty="0"/>
              <a:t>中学校卒業時及び高等</a:t>
            </a:r>
            <a:r>
              <a:rPr lang="ja-JP" altLang="en-US" sz="1000" noProof="0" dirty="0"/>
              <a:t>学校</a:t>
            </a:r>
            <a:endParaRPr lang="ja-JP" altLang="en-US" sz="1000" noProof="0" dirty="0"/>
          </a:p>
          <a:p>
            <a:pPr eaLnBrk="1" fontAlgn="base" latinLnBrk="0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000" noProof="0" dirty="0"/>
              <a:t>中途退学時の進路未定者</a:t>
            </a:r>
            <a:endParaRPr lang="ja-JP" altLang="en-US" sz="1000" noProof="0" dirty="0"/>
          </a:p>
        </p:txBody>
      </p:sp>
      <p:grpSp>
        <p:nvGrpSpPr>
          <p:cNvPr id="1126" name="Group 59"/>
          <p:cNvGrpSpPr/>
          <p:nvPr/>
        </p:nvGrpSpPr>
        <p:grpSpPr>
          <a:xfrm>
            <a:off x="250457" y="2269471"/>
            <a:ext cx="1217798" cy="887159"/>
            <a:chOff x="213" y="2027"/>
            <a:chExt cx="816" cy="720"/>
          </a:xfrm>
        </p:grpSpPr>
        <p:sp>
          <p:nvSpPr>
            <p:cNvPr id="1127" name="Oval 41"/>
            <p:cNvSpPr>
              <a:spLocks noChangeArrowheads="1"/>
            </p:cNvSpPr>
            <p:nvPr/>
          </p:nvSpPr>
          <p:spPr>
            <a:xfrm>
              <a:off x="261" y="2027"/>
              <a:ext cx="768" cy="720"/>
            </a:xfrm>
            <a:prstGeom prst="ellipse">
              <a:avLst/>
            </a:prstGeom>
            <a:noFill/>
            <a:ln w="9525">
              <a:solidFill>
                <a:sysClr val="windowText" lastClr="000000"/>
              </a:solidFill>
              <a:prstDash val="dash"/>
            </a:ln>
          </p:spPr>
          <p:txBody>
            <a:bodyPr vert="horz" wrap="none" anchor="ctr"/>
            <a:lstStyle/>
            <a:p>
              <a:pPr algn="ctr" eaLnBrk="1" fontAlgn="base" latinLnBrk="0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1800" noProof="0" dirty="0"/>
            </a:p>
          </p:txBody>
        </p:sp>
        <p:pic>
          <p:nvPicPr>
            <p:cNvPr id="1128" name="Picture 42" descr="SD08_1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13" y="2075"/>
              <a:ext cx="816" cy="574"/>
            </a:xfrm>
            <a:prstGeom prst="rect">
              <a:avLst/>
            </a:prstGeom>
            <a:noFill/>
            <a:ln>
              <a:miter/>
            </a:ln>
            <a:effectLst>
              <a:outerShdw dist="35921" dir="2700000" rotWithShape="0">
                <a:srgbClr val="808080"/>
              </a:outerShdw>
            </a:effectLst>
          </p:spPr>
        </p:pic>
      </p:grpSp>
      <p:sp>
        <p:nvSpPr>
          <p:cNvPr id="1129" name="Line 43"/>
          <p:cNvSpPr>
            <a:spLocks noChangeShapeType="1"/>
          </p:cNvSpPr>
          <p:nvPr/>
        </p:nvSpPr>
        <p:spPr>
          <a:xfrm flipV="1">
            <a:off x="8532812" y="2466975"/>
            <a:ext cx="419100" cy="0"/>
          </a:xfrm>
          <a:prstGeom prst="line">
            <a:avLst/>
          </a:prstGeom>
          <a:noFill/>
          <a:ln w="19050">
            <a:solidFill>
              <a:srgbClr val="FF0000"/>
            </a:solidFill>
            <a:miter/>
          </a:ln>
        </p:spPr>
      </p:sp>
      <p:sp>
        <p:nvSpPr>
          <p:cNvPr id="1130" name="Line 44"/>
          <p:cNvSpPr>
            <a:spLocks noChangeShapeType="1"/>
          </p:cNvSpPr>
          <p:nvPr/>
        </p:nvSpPr>
        <p:spPr>
          <a:xfrm>
            <a:off x="8943975" y="2456211"/>
            <a:ext cx="0" cy="1967106"/>
          </a:xfrm>
          <a:prstGeom prst="line">
            <a:avLst/>
          </a:prstGeom>
          <a:noFill/>
          <a:ln w="19050">
            <a:solidFill>
              <a:srgbClr val="FF0000"/>
            </a:solidFill>
            <a:miter/>
          </a:ln>
        </p:spPr>
      </p:sp>
      <p:sp>
        <p:nvSpPr>
          <p:cNvPr id="1131" name="Line 45"/>
          <p:cNvSpPr>
            <a:spLocks noChangeShapeType="1"/>
          </p:cNvSpPr>
          <p:nvPr/>
        </p:nvSpPr>
        <p:spPr>
          <a:xfrm flipH="1" flipV="1">
            <a:off x="476250" y="4419600"/>
            <a:ext cx="8472403" cy="0"/>
          </a:xfrm>
          <a:prstGeom prst="line">
            <a:avLst/>
          </a:prstGeom>
          <a:noFill/>
          <a:ln w="19050">
            <a:solidFill>
              <a:srgbClr val="FF0000"/>
            </a:solidFill>
            <a:miter/>
          </a:ln>
        </p:spPr>
      </p:sp>
      <p:sp>
        <p:nvSpPr>
          <p:cNvPr id="1132" name="Line 46"/>
          <p:cNvSpPr>
            <a:spLocks noChangeShapeType="1"/>
          </p:cNvSpPr>
          <p:nvPr/>
        </p:nvSpPr>
        <p:spPr>
          <a:xfrm flipV="1">
            <a:off x="476250" y="3146052"/>
            <a:ext cx="0" cy="1274732"/>
          </a:xfrm>
          <a:prstGeom prst="line">
            <a:avLst/>
          </a:prstGeom>
          <a:noFill/>
          <a:ln w="19050">
            <a:solidFill>
              <a:srgbClr val="FF0000"/>
            </a:solidFill>
            <a:miter/>
            <a:tailEnd type="triangle"/>
          </a:ln>
        </p:spPr>
      </p:sp>
      <p:sp>
        <p:nvSpPr>
          <p:cNvPr id="1133" name="Text Box 49"/>
          <p:cNvSpPr txBox="1">
            <a:spLocks noChangeArrowheads="1"/>
          </p:cNvSpPr>
          <p:nvPr/>
        </p:nvSpPr>
        <p:spPr>
          <a:xfrm>
            <a:off x="6205537" y="4105275"/>
            <a:ext cx="2719388" cy="230163"/>
          </a:xfrm>
          <a:prstGeom prst="rect">
            <a:avLst/>
          </a:prstGeom>
          <a:noFill/>
          <a:ln>
            <a:miter/>
          </a:ln>
        </p:spPr>
        <p:txBody>
          <a:bodyPr vert="horz" wrap="square" lIns="76493" tIns="38246" rIns="76493" bIns="38246">
            <a:spAutoFit/>
          </a:bodyPr>
          <a:lstStyle/>
          <a:p>
            <a:pPr algn="dist" eaLnBrk="1" fontAlgn="base" latinLnBrk="0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ja-JP" altLang="en-US" sz="1200" noProof="0" dirty="0"/>
              <a:t>アプローチ（支援のスタート）</a:t>
            </a:r>
          </a:p>
        </p:txBody>
      </p:sp>
      <p:sp>
        <p:nvSpPr>
          <p:cNvPr id="1134" name="Oval 50"/>
          <p:cNvSpPr>
            <a:spLocks noChangeArrowheads="1"/>
          </p:cNvSpPr>
          <p:nvPr/>
        </p:nvSpPr>
        <p:spPr>
          <a:xfrm>
            <a:off x="2946918" y="2140551"/>
            <a:ext cx="3531068" cy="706428"/>
          </a:xfrm>
          <a:prstGeom prst="ellipse">
            <a:avLst/>
          </a:prstGeom>
          <a:noFill/>
          <a:ln w="12700">
            <a:solidFill>
              <a:sysClr val="windowText" lastClr="000000"/>
            </a:solidFill>
            <a:prstDash val="dash"/>
          </a:ln>
        </p:spPr>
        <p:txBody>
          <a:bodyPr vert="horz" wrap="none" lIns="76493" tIns="38246" rIns="76493" bIns="38246" anchor="ctr"/>
          <a:lstStyle/>
          <a:p>
            <a:pPr algn="ctr" eaLnBrk="1" fontAlgn="base" latinLnBrk="0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1500" noProof="0" dirty="0"/>
          </a:p>
        </p:txBody>
      </p:sp>
      <p:sp>
        <p:nvSpPr>
          <p:cNvPr id="1135" name="Text Box 51"/>
          <p:cNvSpPr txBox="1">
            <a:spLocks noChangeArrowheads="1"/>
          </p:cNvSpPr>
          <p:nvPr/>
        </p:nvSpPr>
        <p:spPr>
          <a:xfrm>
            <a:off x="3419089" y="2374695"/>
            <a:ext cx="2856597" cy="358621"/>
          </a:xfrm>
          <a:prstGeom prst="rect">
            <a:avLst/>
          </a:prstGeom>
          <a:noFill/>
          <a:ln>
            <a:miter/>
          </a:ln>
        </p:spPr>
        <p:txBody>
          <a:bodyPr vert="horz" wrap="square" lIns="76493" tIns="38246" rIns="76493" bIns="38246">
            <a:spAutoFit/>
          </a:bodyPr>
          <a:lstStyle/>
          <a:p>
            <a:pPr eaLnBrk="1" fontAlgn="base" latinLnBrk="0" hangingPunct="1">
              <a:lnSpc>
                <a:spcPts val="752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ja-JP" altLang="en-US" sz="1000" noProof="0" dirty="0"/>
              <a:t>①地区別連絡会・高等学校</a:t>
            </a:r>
            <a:r>
              <a:rPr lang="ja-JP" altLang="en-US" sz="1000" noProof="0" dirty="0"/>
              <a:t>担当者会</a:t>
            </a:r>
            <a:endParaRPr lang="en-US" altLang="ja-JP" sz="1000" noProof="0" dirty="0"/>
          </a:p>
          <a:p>
            <a:pPr eaLnBrk="1" fontAlgn="base" latinLnBrk="0" hangingPunct="1">
              <a:lnSpc>
                <a:spcPts val="752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ja-JP" altLang="en-US" sz="1000" noProof="0" dirty="0"/>
              <a:t>②各学校・市町村訪問　③</a:t>
            </a:r>
            <a:r>
              <a:rPr lang="ja-JP" altLang="en-US" sz="1000" noProof="0" dirty="0"/>
              <a:t>その他、説明会</a:t>
            </a:r>
          </a:p>
        </p:txBody>
      </p:sp>
      <p:sp>
        <p:nvSpPr>
          <p:cNvPr id="1136" name="Text Box 52"/>
          <p:cNvSpPr txBox="1">
            <a:spLocks noChangeArrowheads="1"/>
          </p:cNvSpPr>
          <p:nvPr/>
        </p:nvSpPr>
        <p:spPr>
          <a:xfrm>
            <a:off x="3753336" y="2080329"/>
            <a:ext cx="1855479" cy="230380"/>
          </a:xfrm>
          <a:prstGeom prst="rect">
            <a:avLst/>
          </a:prstGeom>
          <a:solidFill>
            <a:srgbClr val="FF6699"/>
          </a:solidFill>
          <a:ln w="9525">
            <a:solidFill>
              <a:sysClr val="windowText" lastClr="000000"/>
            </a:solidFill>
            <a:miter/>
          </a:ln>
        </p:spPr>
        <p:txBody>
          <a:bodyPr vert="horz" wrap="square" lIns="76493" tIns="38246" rIns="76493" bIns="38246" anchor="ctr">
            <a:spAutoFit/>
          </a:bodyPr>
          <a:lstStyle/>
          <a:p>
            <a:pPr eaLnBrk="1" fontAlgn="base" latinLnBrk="0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ja-JP" altLang="en-US" sz="1000" noProof="0" dirty="0"/>
              <a:t>ネットワークの連携強化</a:t>
            </a:r>
          </a:p>
        </p:txBody>
      </p:sp>
      <p:sp>
        <p:nvSpPr>
          <p:cNvPr id="1137" name="Text Box 55"/>
          <p:cNvSpPr txBox="1">
            <a:spLocks noChangeArrowheads="1"/>
          </p:cNvSpPr>
          <p:nvPr/>
        </p:nvSpPr>
        <p:spPr>
          <a:xfrm>
            <a:off x="1835943" y="718780"/>
            <a:ext cx="306874" cy="1655915"/>
          </a:xfrm>
          <a:prstGeom prst="rect">
            <a:avLst/>
          </a:prstGeom>
          <a:solidFill>
            <a:srgbClr val="FFCC00"/>
          </a:solidFill>
          <a:ln w="25400">
            <a:solidFill>
              <a:sysClr val="windowText" lastClr="000000"/>
            </a:solidFill>
            <a:prstDash val="sysDash"/>
            <a:miter/>
          </a:ln>
        </p:spPr>
        <p:txBody>
          <a:bodyPr vert="eaVert" wrap="square" lIns="76493" tIns="38246" rIns="76493" bIns="38246">
            <a:spAutoFit/>
          </a:bodyPr>
          <a:lstStyle/>
          <a:p>
            <a:pPr algn="dist" eaLnBrk="1" fontAlgn="base" latinLnBrk="0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ja-JP" altLang="en-US" sz="1000" b="1" noProof="0" dirty="0"/>
              <a:t>同意書(</a:t>
            </a:r>
            <a:r>
              <a:rPr lang="ja-JP" altLang="en-US" sz="1000" b="1" noProof="0" dirty="0"/>
              <a:t>市町村立学校用)</a:t>
            </a:r>
            <a:endParaRPr lang="ja-JP" altLang="en-US" sz="1000" b="1" noProof="0" dirty="0"/>
          </a:p>
        </p:txBody>
      </p:sp>
      <p:sp>
        <p:nvSpPr>
          <p:cNvPr id="1138" name="Text Box 58"/>
          <p:cNvSpPr txBox="1">
            <a:spLocks noChangeArrowheads="1"/>
          </p:cNvSpPr>
          <p:nvPr/>
        </p:nvSpPr>
        <p:spPr>
          <a:xfrm>
            <a:off x="7956000" y="1437084"/>
            <a:ext cx="850656" cy="2113361"/>
          </a:xfrm>
          <a:prstGeom prst="rect">
            <a:avLst/>
          </a:prstGeom>
          <a:solidFill>
            <a:srgbClr val="99FFCC"/>
          </a:solidFill>
          <a:ln w="12700">
            <a:solidFill>
              <a:schemeClr val="tx1"/>
            </a:solidFill>
            <a:miter/>
          </a:ln>
          <a:effectLst>
            <a:outerShdw dist="35921" dir="2700000" rotWithShape="0">
              <a:schemeClr val="bg2"/>
            </a:outerShdw>
          </a:effectLst>
        </p:spPr>
        <p:txBody>
          <a:bodyPr vert="eaVert" lIns="76493" tIns="38246" rIns="76493" bIns="38246">
            <a:spAutoFit/>
          </a:bodyPr>
          <a:lstStyle>
            <a:lvl1pPr marL="0" indent="0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2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  <a:cs typeface="+mj-cs"/>
              </a:defRPr>
            </a:lvl1pPr>
            <a:lvl2pPr marL="621506" indent="-239040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23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2pPr>
            <a:lvl3pPr marL="956163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20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3pPr>
            <a:lvl4pPr marL="1338628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4pPr>
            <a:lvl5pPr marL="1721094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5pPr>
            <a:lvl6pPr marL="1721094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6pPr>
            <a:lvl7pPr marL="1721094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7pPr>
            <a:lvl8pPr marL="1721094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8pPr>
            <a:lvl9pPr marL="1721094" indent="-191232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700" b="0" i="0" u="none" baseline="0">
                <a:solidFill>
                  <a:schemeClr val="tx1"/>
                </a:solidFill>
                <a:effectLst/>
                <a:latin typeface="Times New Roman" pitchFamily="23" charset="0"/>
                <a:ea typeface="ＭＳ Ｐゴシック" pitchFamily="55" charset="-128"/>
              </a:defRPr>
            </a:lvl9pPr>
          </a:lstStyle>
          <a:p>
            <a:pPr algn="ctr" eaLnBrk="1" fontAlgn="base" hangingPunct="1">
              <a:spcBef>
                <a:spcPct val="50000"/>
              </a:spcBef>
              <a:buNone/>
            </a:pPr>
            <a:r>
              <a:rPr lang="ja-JP" altLang="en-US" sz="1000" noProof="0" dirty="0"/>
              <a:t>はた若者サポートステーション</a:t>
            </a:r>
            <a:endParaRPr lang="en-US" altLang="ja-JP" sz="1000" noProof="0" dirty="0"/>
          </a:p>
          <a:p>
            <a:pPr algn="ctr" eaLnBrk="1" fontAlgn="base" hangingPunct="1">
              <a:spcBef>
                <a:spcPct val="50000"/>
              </a:spcBef>
              <a:buNone/>
            </a:pPr>
            <a:r>
              <a:rPr lang="ja-JP" altLang="en-US" sz="1000" noProof="0" dirty="0"/>
              <a:t>なんこく若者サポートステーション</a:t>
            </a:r>
          </a:p>
          <a:p>
            <a:pPr algn="ctr" eaLnBrk="1" fontAlgn="base" hangingPunct="1">
              <a:spcBef>
                <a:spcPct val="50000"/>
              </a:spcBef>
              <a:buNone/>
            </a:pPr>
            <a:r>
              <a:rPr lang="ja-JP" altLang="en-US" sz="1000" noProof="0" dirty="0"/>
              <a:t>こうち若者サポートステーション</a:t>
            </a:r>
          </a:p>
        </p:txBody>
      </p:sp>
      <p:sp>
        <p:nvSpPr>
          <p:cNvPr id="1139" name="Line 12"/>
          <p:cNvSpPr>
            <a:spLocks noChangeShapeType="1"/>
          </p:cNvSpPr>
          <p:nvPr/>
        </p:nvSpPr>
        <p:spPr>
          <a:xfrm flipH="1">
            <a:off x="2770187" y="5438576"/>
            <a:ext cx="9525" cy="377429"/>
          </a:xfrm>
          <a:prstGeom prst="line">
            <a:avLst/>
          </a:prstGeom>
          <a:noFill/>
          <a:ln w="9525">
            <a:solidFill>
              <a:srgbClr val="00CC99"/>
            </a:solidFill>
            <a:miter/>
          </a:ln>
        </p:spPr>
      </p:sp>
      <p:sp>
        <p:nvSpPr>
          <p:cNvPr id="1140" name="Line 33"/>
          <p:cNvSpPr>
            <a:spLocks noChangeShapeType="1"/>
          </p:cNvSpPr>
          <p:nvPr/>
        </p:nvSpPr>
        <p:spPr>
          <a:xfrm flipV="1">
            <a:off x="4657724" y="3123804"/>
            <a:ext cx="2501900" cy="0"/>
          </a:xfrm>
          <a:prstGeom prst="line">
            <a:avLst/>
          </a:prstGeom>
          <a:noFill/>
          <a:ln w="9525">
            <a:solidFill>
              <a:srgbClr val="00CC99"/>
            </a:solidFill>
            <a:miter/>
          </a:ln>
        </p:spPr>
      </p:sp>
      <p:sp>
        <p:nvSpPr>
          <p:cNvPr id="1141" name="テキスト ボックス 57"/>
          <p:cNvSpPr txBox="1">
            <a:spLocks noChangeArrowheads="1"/>
          </p:cNvSpPr>
          <p:nvPr/>
        </p:nvSpPr>
        <p:spPr>
          <a:xfrm>
            <a:off x="557212" y="4475072"/>
            <a:ext cx="8316913" cy="491990"/>
          </a:xfrm>
          <a:prstGeom prst="rect">
            <a:avLst/>
          </a:prstGeom>
          <a:noFill/>
          <a:ln>
            <a:miter/>
          </a:ln>
        </p:spPr>
        <p:txBody>
          <a:bodyPr vert="horz" wrap="square" lIns="76493" tIns="38246" rIns="76493" bIns="38246">
            <a:spAutoFit/>
          </a:bodyPr>
          <a:lstStyle/>
          <a:p>
            <a:pPr eaLnBrk="1" fontAlgn="base" latinLnBrk="0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900" noProof="0" dirty="0"/>
              <a:t>※ </a:t>
            </a:r>
            <a:r>
              <a:rPr lang="ja-JP" altLang="en-US" sz="900" noProof="0" dirty="0"/>
              <a:t>「同意書」は、本人・保護者から学校に提出され、市町村（学校組合）立学校については所管を通じて、国立、県立、私立学校については直接、県生涯学習課に提出され、若者サポートステーションに提供される。</a:t>
            </a:r>
          </a:p>
          <a:p>
            <a:pPr eaLnBrk="1" fontAlgn="base" latinLnBrk="0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900" noProof="0" dirty="0"/>
              <a:t>※「同意書」は、個人情報の保護に関する法律により適切に管理され、提出した日の翌年度から起算して３年間保管される。</a:t>
            </a:r>
          </a:p>
        </p:txBody>
      </p:sp>
      <p:grpSp>
        <p:nvGrpSpPr>
          <p:cNvPr id="1142" name="グループ化 64"/>
          <p:cNvGrpSpPr/>
          <p:nvPr/>
        </p:nvGrpSpPr>
        <p:grpSpPr>
          <a:xfrm rot="10800000">
            <a:off x="2269453" y="3143077"/>
            <a:ext cx="90610" cy="817265"/>
            <a:chOff x="4283075" y="1117600"/>
            <a:chExt cx="76200" cy="414338"/>
          </a:xfrm>
        </p:grpSpPr>
        <p:sp>
          <p:nvSpPr>
            <p:cNvPr id="1143" name="Line 11"/>
            <p:cNvSpPr>
              <a:spLocks noChangeShapeType="1"/>
            </p:cNvSpPr>
            <p:nvPr/>
          </p:nvSpPr>
          <p:spPr>
            <a:xfrm>
              <a:off x="4283075" y="1117600"/>
              <a:ext cx="76200" cy="0"/>
            </a:xfrm>
            <a:prstGeom prst="line">
              <a:avLst/>
            </a:prstGeom>
            <a:noFill/>
            <a:ln w="9525">
              <a:solidFill>
                <a:srgbClr val="00CC99"/>
              </a:solidFill>
              <a:miter/>
            </a:ln>
          </p:spPr>
        </p:sp>
        <p:sp>
          <p:nvSpPr>
            <p:cNvPr id="1144" name="Line 12"/>
            <p:cNvSpPr>
              <a:spLocks noChangeShapeType="1"/>
            </p:cNvSpPr>
            <p:nvPr/>
          </p:nvSpPr>
          <p:spPr>
            <a:xfrm>
              <a:off x="4359275" y="1117600"/>
              <a:ext cx="0" cy="414338"/>
            </a:xfrm>
            <a:prstGeom prst="line">
              <a:avLst/>
            </a:prstGeom>
            <a:noFill/>
            <a:ln w="9525">
              <a:solidFill>
                <a:srgbClr val="00CC99"/>
              </a:solidFill>
              <a:miter/>
            </a:ln>
          </p:spPr>
        </p:sp>
        <p:sp>
          <p:nvSpPr>
            <p:cNvPr id="1145" name="Line 13"/>
            <p:cNvSpPr>
              <a:spLocks noChangeShapeType="1"/>
            </p:cNvSpPr>
            <p:nvPr/>
          </p:nvSpPr>
          <p:spPr>
            <a:xfrm flipH="1">
              <a:off x="4283075" y="1531938"/>
              <a:ext cx="76200" cy="0"/>
            </a:xfrm>
            <a:prstGeom prst="line">
              <a:avLst/>
            </a:prstGeom>
            <a:noFill/>
            <a:ln w="9525">
              <a:solidFill>
                <a:srgbClr val="00CC99"/>
              </a:solidFill>
              <a:miter/>
            </a:ln>
          </p:spPr>
        </p:sp>
      </p:grpSp>
      <p:grpSp>
        <p:nvGrpSpPr>
          <p:cNvPr id="1146" name="グループ化 64"/>
          <p:cNvGrpSpPr/>
          <p:nvPr/>
        </p:nvGrpSpPr>
        <p:grpSpPr>
          <a:xfrm rot="10800000">
            <a:off x="2266854" y="973931"/>
            <a:ext cx="69850" cy="873919"/>
            <a:chOff x="4283075" y="1117600"/>
            <a:chExt cx="76200" cy="414338"/>
          </a:xfrm>
        </p:grpSpPr>
        <p:sp>
          <p:nvSpPr>
            <p:cNvPr id="1147" name="Line 11"/>
            <p:cNvSpPr>
              <a:spLocks noChangeShapeType="1"/>
            </p:cNvSpPr>
            <p:nvPr/>
          </p:nvSpPr>
          <p:spPr>
            <a:xfrm>
              <a:off x="4283075" y="1117600"/>
              <a:ext cx="76200" cy="0"/>
            </a:xfrm>
            <a:prstGeom prst="line">
              <a:avLst/>
            </a:prstGeom>
            <a:noFill/>
            <a:ln w="9525">
              <a:solidFill>
                <a:srgbClr val="00CC99"/>
              </a:solidFill>
              <a:miter/>
            </a:ln>
          </p:spPr>
        </p:sp>
        <p:sp>
          <p:nvSpPr>
            <p:cNvPr id="1148" name="Line 12"/>
            <p:cNvSpPr>
              <a:spLocks noChangeShapeType="1"/>
            </p:cNvSpPr>
            <p:nvPr/>
          </p:nvSpPr>
          <p:spPr>
            <a:xfrm>
              <a:off x="4359275" y="1117600"/>
              <a:ext cx="0" cy="414338"/>
            </a:xfrm>
            <a:prstGeom prst="line">
              <a:avLst/>
            </a:prstGeom>
            <a:noFill/>
            <a:ln w="9525">
              <a:solidFill>
                <a:srgbClr val="00CC99"/>
              </a:solidFill>
              <a:miter/>
            </a:ln>
          </p:spPr>
        </p:sp>
        <p:sp>
          <p:nvSpPr>
            <p:cNvPr id="1149" name="Line 13"/>
            <p:cNvSpPr>
              <a:spLocks noChangeShapeType="1"/>
            </p:cNvSpPr>
            <p:nvPr/>
          </p:nvSpPr>
          <p:spPr>
            <a:xfrm flipH="1">
              <a:off x="4283075" y="1531938"/>
              <a:ext cx="76200" cy="0"/>
            </a:xfrm>
            <a:prstGeom prst="line">
              <a:avLst/>
            </a:prstGeom>
            <a:noFill/>
            <a:ln w="9525">
              <a:solidFill>
                <a:srgbClr val="00CC99"/>
              </a:solidFill>
              <a:miter/>
            </a:ln>
          </p:spPr>
        </p:sp>
      </p:grpSp>
      <p:sp>
        <p:nvSpPr>
          <p:cNvPr id="1150" name="Line 33"/>
          <p:cNvSpPr>
            <a:spLocks noChangeShapeType="1"/>
          </p:cNvSpPr>
          <p:nvPr/>
        </p:nvSpPr>
        <p:spPr>
          <a:xfrm>
            <a:off x="2145556" y="3143250"/>
            <a:ext cx="221288" cy="0"/>
          </a:xfrm>
          <a:prstGeom prst="line">
            <a:avLst/>
          </a:prstGeom>
          <a:noFill/>
          <a:ln w="9525">
            <a:solidFill>
              <a:srgbClr val="00CC99"/>
            </a:solidFill>
            <a:miter/>
          </a:ln>
        </p:spPr>
      </p:sp>
      <p:sp>
        <p:nvSpPr>
          <p:cNvPr id="1151" name="Line 33"/>
          <p:cNvSpPr>
            <a:spLocks noChangeShapeType="1"/>
          </p:cNvSpPr>
          <p:nvPr/>
        </p:nvSpPr>
        <p:spPr>
          <a:xfrm flipV="1">
            <a:off x="1487487" y="2717799"/>
            <a:ext cx="255588" cy="0"/>
          </a:xfrm>
          <a:prstGeom prst="line">
            <a:avLst/>
          </a:prstGeom>
          <a:noFill/>
          <a:ln w="9525">
            <a:solidFill>
              <a:srgbClr val="00CC99"/>
            </a:solidFill>
            <a:miter/>
          </a:ln>
        </p:spPr>
      </p:sp>
      <p:sp>
        <p:nvSpPr>
          <p:cNvPr id="1152" name="Line 33"/>
          <p:cNvSpPr>
            <a:spLocks noChangeShapeType="1"/>
          </p:cNvSpPr>
          <p:nvPr/>
        </p:nvSpPr>
        <p:spPr>
          <a:xfrm>
            <a:off x="2142817" y="1409700"/>
            <a:ext cx="191010" cy="0"/>
          </a:xfrm>
          <a:prstGeom prst="line">
            <a:avLst/>
          </a:prstGeom>
          <a:noFill/>
          <a:ln w="9525">
            <a:solidFill>
              <a:srgbClr val="00CC99"/>
            </a:solidFill>
            <a:miter/>
          </a:ln>
        </p:spPr>
      </p:sp>
      <p:sp>
        <p:nvSpPr>
          <p:cNvPr id="1153" name="Text Box 52"/>
          <p:cNvSpPr txBox="1">
            <a:spLocks noChangeArrowheads="1"/>
          </p:cNvSpPr>
          <p:nvPr/>
        </p:nvSpPr>
        <p:spPr>
          <a:xfrm>
            <a:off x="7181850" y="718780"/>
            <a:ext cx="793750" cy="172454"/>
          </a:xfrm>
          <a:prstGeom prst="rect">
            <a:avLst/>
          </a:prstGeom>
          <a:solidFill>
            <a:srgbClr val="FFC000"/>
          </a:solidFill>
          <a:ln w="25400">
            <a:solidFill>
              <a:sysClr val="windowText" lastClr="000000"/>
            </a:solidFill>
            <a:prstDash val="sysDash"/>
            <a:miter/>
          </a:ln>
        </p:spPr>
        <p:txBody>
          <a:bodyPr vert="horz" wrap="square" lIns="76493" tIns="38246" rIns="76493" bIns="38246">
            <a:spAutoFit/>
          </a:bodyPr>
          <a:lstStyle/>
          <a:p>
            <a:pPr algn="ctr" eaLnBrk="1" fontAlgn="base" latinLnBrk="0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ja-JP" altLang="en-US" sz="800" b="1" noProof="0" dirty="0"/>
              <a:t>同意書</a:t>
            </a:r>
          </a:p>
        </p:txBody>
      </p:sp>
      <p:sp>
        <p:nvSpPr>
          <p:cNvPr id="1154" name="Text Box 52"/>
          <p:cNvSpPr txBox="1">
            <a:spLocks noChangeArrowheads="1"/>
          </p:cNvSpPr>
          <p:nvPr/>
        </p:nvSpPr>
        <p:spPr>
          <a:xfrm>
            <a:off x="7955975" y="718780"/>
            <a:ext cx="1077956" cy="291936"/>
          </a:xfrm>
          <a:prstGeom prst="rect">
            <a:avLst/>
          </a:prstGeom>
          <a:noFill/>
          <a:ln>
            <a:miter/>
          </a:ln>
        </p:spPr>
        <p:txBody>
          <a:bodyPr vert="horz" wrap="square" lIns="76493" tIns="38246" rIns="76493" bIns="38246">
            <a:spAutoFit/>
          </a:bodyPr>
          <a:lstStyle/>
          <a:p>
            <a:pPr eaLnBrk="1" fontAlgn="base" latinLnBrk="0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700" b="1" noProof="0" dirty="0"/>
              <a:t>・・本人・保護者の</a:t>
            </a:r>
          </a:p>
          <a:p>
            <a:pPr eaLnBrk="1" fontAlgn="base" latinLnBrk="0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700" b="1" noProof="0" dirty="0"/>
              <a:t>　</a:t>
            </a:r>
            <a:r>
              <a:rPr lang="ja-JP" altLang="en-US" sz="700" b="1" noProof="0" dirty="0"/>
              <a:t>　</a:t>
            </a:r>
            <a:r>
              <a:rPr lang="ja-JP" altLang="en-US" sz="700" b="1" noProof="0" dirty="0"/>
              <a:t>同</a:t>
            </a:r>
            <a:r>
              <a:rPr lang="ja-JP" altLang="en-US" sz="700" b="1" noProof="0" dirty="0"/>
              <a:t> 意が 必要</a:t>
            </a:r>
          </a:p>
        </p:txBody>
      </p:sp>
      <p:sp>
        <p:nvSpPr>
          <p:cNvPr id="1155" name="Rectangle 2"/>
          <p:cNvSpPr txBox="1">
            <a:spLocks noChangeArrowheads="1"/>
          </p:cNvSpPr>
          <p:nvPr/>
        </p:nvSpPr>
        <p:spPr>
          <a:xfrm>
            <a:off x="0" y="0"/>
            <a:ext cx="9144000" cy="600995"/>
          </a:xfrm>
          <a:prstGeom prst="rect">
            <a:avLst/>
          </a:prstGeom>
          <a:gradFill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1"/>
            <a:tileRect/>
          </a:gradFill>
          <a:ln>
            <a:miter/>
          </a:ln>
        </p:spPr>
        <p:txBody>
          <a:bodyPr vert="horz" wrap="square" lIns="76493" tIns="38246" rIns="76493" bIns="38246" anchor="ctr"/>
          <a:lstStyle/>
          <a:p>
            <a:pPr algn="ctr" eaLnBrk="1" fontAlgn="base" latinLnBrk="0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500" b="1" noProof="0" dirty="0"/>
              <a:t>中学校卒業時及び高校中退時進路未定者の若者サポートステーションへの誘導</a:t>
            </a:r>
            <a:endParaRPr lang="en-US" altLang="ja-JP" sz="1500" b="1" noProof="0" dirty="0"/>
          </a:p>
          <a:p>
            <a:pPr algn="ctr" eaLnBrk="1" fontAlgn="base" latinLnBrk="0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500" b="1" noProof="0" dirty="0"/>
              <a:t>「若者はばたけネット」のしくみ</a:t>
            </a:r>
          </a:p>
        </p:txBody>
      </p:sp>
      <p:sp>
        <p:nvSpPr>
          <p:cNvPr id="1156" name="Text Box 49"/>
          <p:cNvSpPr txBox="1">
            <a:spLocks noChangeArrowheads="1"/>
          </p:cNvSpPr>
          <p:nvPr/>
        </p:nvSpPr>
        <p:spPr>
          <a:xfrm>
            <a:off x="250457" y="1149531"/>
            <a:ext cx="1364824" cy="1045988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/>
          </a:ln>
        </p:spPr>
        <p:txBody>
          <a:bodyPr vert="horz" wrap="square" lIns="76493" tIns="38246" rIns="76493" bIns="38246">
            <a:spAutoFit/>
          </a:bodyPr>
          <a:lstStyle/>
          <a:p>
            <a:pPr eaLnBrk="1" fontAlgn="base" latinLnBrk="0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ja-JP" altLang="en-US" sz="900" noProof="0" dirty="0"/>
              <a:t>進路未定で学校を離れる際に、若者はばたけネットの</a:t>
            </a:r>
            <a:r>
              <a:rPr lang="ja-JP" altLang="en-US" sz="900" noProof="0" dirty="0"/>
              <a:t>しくみと若者サポートステーションの説明をしていただくと共に、生涯学習課へ情報提供を行う。</a:t>
            </a:r>
            <a:endParaRPr lang="ja-JP" altLang="en-US" sz="900" noProof="0" dirty="0"/>
          </a:p>
        </p:txBody>
      </p:sp>
      <p:sp>
        <p:nvSpPr>
          <p:cNvPr id="1157" name="Text Box 88"/>
          <p:cNvSpPr txBox="1">
            <a:spLocks noChangeArrowheads="1"/>
          </p:cNvSpPr>
          <p:nvPr/>
        </p:nvSpPr>
        <p:spPr>
          <a:xfrm>
            <a:off x="1836000" y="2463187"/>
            <a:ext cx="306874" cy="1874153"/>
          </a:xfrm>
          <a:prstGeom prst="rect">
            <a:avLst/>
          </a:prstGeom>
          <a:solidFill>
            <a:srgbClr val="FFCC00"/>
          </a:solidFill>
          <a:ln w="25400">
            <a:solidFill>
              <a:sysClr val="windowText" lastClr="000000"/>
            </a:solidFill>
            <a:prstDash val="sysDash"/>
            <a:miter/>
          </a:ln>
        </p:spPr>
        <p:txBody>
          <a:bodyPr vert="eaVert" wrap="square" lIns="76493" tIns="38246" rIns="76493" bIns="38246">
            <a:spAutoFit/>
          </a:bodyPr>
          <a:lstStyle/>
          <a:p>
            <a:pPr algn="dist" eaLnBrk="1" fontAlgn="base" latinLnBrk="0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ja-JP" altLang="en-US" sz="1000" b="1" noProof="0" dirty="0"/>
              <a:t>同意書(</a:t>
            </a:r>
            <a:r>
              <a:rPr lang="ja-JP" altLang="en-US" sz="1000" b="1" noProof="0" dirty="0"/>
              <a:t>国・県・私立学校用)</a:t>
            </a:r>
            <a:endParaRPr lang="ja-JP" altLang="en-US" sz="1000" b="1" noProof="0" dirty="0"/>
          </a:p>
        </p:txBody>
      </p:sp>
      <p:grpSp>
        <p:nvGrpSpPr>
          <p:cNvPr id="1158" name="グループ化 89"/>
          <p:cNvGrpSpPr/>
          <p:nvPr/>
        </p:nvGrpSpPr>
        <p:grpSpPr>
          <a:xfrm>
            <a:off x="4646150" y="953549"/>
            <a:ext cx="69850" cy="454960"/>
            <a:chOff x="4283075" y="1117600"/>
            <a:chExt cx="76200" cy="414338"/>
          </a:xfrm>
        </p:grpSpPr>
        <p:sp>
          <p:nvSpPr>
            <p:cNvPr id="1159" name="Line 11"/>
            <p:cNvSpPr>
              <a:spLocks noChangeShapeType="1"/>
            </p:cNvSpPr>
            <p:nvPr/>
          </p:nvSpPr>
          <p:spPr>
            <a:xfrm>
              <a:off x="4283075" y="1117600"/>
              <a:ext cx="76200" cy="0"/>
            </a:xfrm>
            <a:prstGeom prst="line">
              <a:avLst/>
            </a:prstGeom>
            <a:noFill/>
            <a:ln w="9525">
              <a:solidFill>
                <a:srgbClr val="00CC99"/>
              </a:solidFill>
              <a:miter/>
            </a:ln>
          </p:spPr>
        </p:sp>
        <p:sp>
          <p:nvSpPr>
            <p:cNvPr id="1160" name="Line 12"/>
            <p:cNvSpPr>
              <a:spLocks noChangeShapeType="1"/>
            </p:cNvSpPr>
            <p:nvPr/>
          </p:nvSpPr>
          <p:spPr>
            <a:xfrm>
              <a:off x="4359275" y="1117600"/>
              <a:ext cx="0" cy="414338"/>
            </a:xfrm>
            <a:prstGeom prst="line">
              <a:avLst/>
            </a:prstGeom>
            <a:noFill/>
            <a:ln w="9525">
              <a:solidFill>
                <a:srgbClr val="00CC99"/>
              </a:solidFill>
              <a:miter/>
            </a:ln>
          </p:spPr>
        </p:sp>
        <p:sp>
          <p:nvSpPr>
            <p:cNvPr id="1161" name="Line 13"/>
            <p:cNvSpPr>
              <a:spLocks noChangeShapeType="1"/>
            </p:cNvSpPr>
            <p:nvPr/>
          </p:nvSpPr>
          <p:spPr>
            <a:xfrm flipH="1">
              <a:off x="4283075" y="1531938"/>
              <a:ext cx="76200" cy="0"/>
            </a:xfrm>
            <a:prstGeom prst="line">
              <a:avLst/>
            </a:prstGeom>
            <a:noFill/>
            <a:ln w="9525">
              <a:solidFill>
                <a:srgbClr val="00CC99"/>
              </a:solidFill>
              <a:miter/>
            </a:ln>
          </p:spPr>
        </p:sp>
      </p:grpSp>
      <p:grpSp>
        <p:nvGrpSpPr>
          <p:cNvPr id="1162" name="グループ化 97"/>
          <p:cNvGrpSpPr/>
          <p:nvPr/>
        </p:nvGrpSpPr>
        <p:grpSpPr>
          <a:xfrm rot="10800000">
            <a:off x="1745834" y="1417754"/>
            <a:ext cx="90610" cy="1714685"/>
            <a:chOff x="4283075" y="1117600"/>
            <a:chExt cx="76200" cy="414338"/>
          </a:xfrm>
        </p:grpSpPr>
        <p:sp>
          <p:nvSpPr>
            <p:cNvPr id="1163" name="Line 11"/>
            <p:cNvSpPr>
              <a:spLocks noChangeShapeType="1"/>
            </p:cNvSpPr>
            <p:nvPr/>
          </p:nvSpPr>
          <p:spPr>
            <a:xfrm>
              <a:off x="4283075" y="1117600"/>
              <a:ext cx="76200" cy="0"/>
            </a:xfrm>
            <a:prstGeom prst="line">
              <a:avLst/>
            </a:prstGeom>
            <a:noFill/>
            <a:ln w="9525">
              <a:solidFill>
                <a:srgbClr val="00CC99"/>
              </a:solidFill>
              <a:miter/>
            </a:ln>
          </p:spPr>
        </p:sp>
        <p:sp>
          <p:nvSpPr>
            <p:cNvPr id="1164" name="Line 12"/>
            <p:cNvSpPr>
              <a:spLocks noChangeShapeType="1"/>
            </p:cNvSpPr>
            <p:nvPr/>
          </p:nvSpPr>
          <p:spPr>
            <a:xfrm>
              <a:off x="4359275" y="1117600"/>
              <a:ext cx="0" cy="414338"/>
            </a:xfrm>
            <a:prstGeom prst="line">
              <a:avLst/>
            </a:prstGeom>
            <a:noFill/>
            <a:ln w="9525">
              <a:solidFill>
                <a:srgbClr val="00CC99"/>
              </a:solidFill>
              <a:miter/>
            </a:ln>
          </p:spPr>
        </p:sp>
        <p:sp>
          <p:nvSpPr>
            <p:cNvPr id="1165" name="Line 13"/>
            <p:cNvSpPr>
              <a:spLocks noChangeShapeType="1"/>
            </p:cNvSpPr>
            <p:nvPr/>
          </p:nvSpPr>
          <p:spPr>
            <a:xfrm flipH="1">
              <a:off x="4283075" y="1531938"/>
              <a:ext cx="76200" cy="0"/>
            </a:xfrm>
            <a:prstGeom prst="line">
              <a:avLst/>
            </a:prstGeom>
            <a:noFill/>
            <a:ln w="9525">
              <a:solidFill>
                <a:srgbClr val="00CC99"/>
              </a:solidFill>
              <a:miter/>
            </a:ln>
          </p:spPr>
        </p:sp>
      </p:grpSp>
      <p:sp>
        <p:nvSpPr>
          <p:cNvPr id="1166" name="Line 101"/>
          <p:cNvSpPr>
            <a:spLocks noChangeShapeType="1"/>
          </p:cNvSpPr>
          <p:nvPr/>
        </p:nvSpPr>
        <p:spPr>
          <a:xfrm flipV="1">
            <a:off x="2265166" y="3635375"/>
            <a:ext cx="98768" cy="0"/>
          </a:xfrm>
          <a:prstGeom prst="line">
            <a:avLst/>
          </a:prstGeom>
          <a:noFill/>
          <a:ln w="9525">
            <a:solidFill>
              <a:srgbClr val="00CC99"/>
            </a:solidFill>
            <a:miter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AppVersion>4.1.7</AppVersion>
  <PresentationFormat>ユーザー設定</PresentationFormat>
  <Slides>1</Slides>
  <Notes>1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432942</dc:creator>
  <cp:lastModifiedBy>432942</cp:lastModifiedBy>
  <dcterms:created xsi:type="dcterms:W3CDTF">2022-10-19T23:43:40Z</dcterms:created>
  <dcterms:modified xsi:type="dcterms:W3CDTF">2023-04-27T03:35:12Z</dcterms:modified>
  <cp:revision>4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