
<file path=[Content_Types].xml><?xml version="1.0" encoding="utf-8"?>
<Types xmlns="http://schemas.openxmlformats.org/package/2006/content-types">
  <Override PartName="/customXml/itemProps2.xml" ContentType="application/vnd.openxmlformats-officedocument.customXmlProperties+xml"/>
  <Override PartName="/customXml/itemProps3.xml" ContentType="application/vnd.openxmlformats-officedocument.customXmlProperties+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customXml/itemProps1.xml" ContentType="application/vnd.openxmlformats-officedocument.customXmlProperties+xml"/>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1" r:id="rId4"/>
  </p:sldMasterIdLst>
  <p:notesMasterIdLst>
    <p:notesMasterId r:id="rId7"/>
  </p:notesMasterIdLst>
  <p:handoutMasterIdLst>
    <p:handoutMasterId r:id="rId8"/>
  </p:handoutMasterIdLst>
  <p:sldIdLst>
    <p:sldId id="979" r:id="rId5"/>
    <p:sldId id="980" r:id="rId6"/>
  </p:sldIdLst>
  <p:sldSz cx="7200900" cy="10333038"/>
  <p:notesSz cx="9939338" cy="6807200"/>
  <p:defaultTextStyle>
    <a:defPPr>
      <a:defRPr lang="ja-JP"/>
    </a:defPPr>
    <a:lvl1pPr algn="l" rtl="0" fontAlgn="base">
      <a:spcBef>
        <a:spcPct val="0"/>
      </a:spcBef>
      <a:spcAft>
        <a:spcPct val="0"/>
      </a:spcAft>
      <a:defRPr kumimoji="1" sz="1200" kern="1200">
        <a:solidFill>
          <a:schemeClr val="tx1"/>
        </a:solidFill>
        <a:latin typeface="Times New Roman" pitchFamily="18" charset="0"/>
        <a:ea typeface="ＭＳ Ｐゴシック" pitchFamily="50" charset="-128"/>
        <a:cs typeface="+mn-cs"/>
      </a:defRPr>
    </a:lvl1pPr>
    <a:lvl2pPr marL="460195" algn="l" rtl="0" fontAlgn="base">
      <a:spcBef>
        <a:spcPct val="0"/>
      </a:spcBef>
      <a:spcAft>
        <a:spcPct val="0"/>
      </a:spcAft>
      <a:defRPr kumimoji="1" sz="1200" kern="1200">
        <a:solidFill>
          <a:schemeClr val="tx1"/>
        </a:solidFill>
        <a:latin typeface="Times New Roman" pitchFamily="18" charset="0"/>
        <a:ea typeface="ＭＳ Ｐゴシック" pitchFamily="50" charset="-128"/>
        <a:cs typeface="+mn-cs"/>
      </a:defRPr>
    </a:lvl2pPr>
    <a:lvl3pPr marL="920387" algn="l" rtl="0" fontAlgn="base">
      <a:spcBef>
        <a:spcPct val="0"/>
      </a:spcBef>
      <a:spcAft>
        <a:spcPct val="0"/>
      </a:spcAft>
      <a:defRPr kumimoji="1" sz="1200" kern="1200">
        <a:solidFill>
          <a:schemeClr val="tx1"/>
        </a:solidFill>
        <a:latin typeface="Times New Roman" pitchFamily="18" charset="0"/>
        <a:ea typeface="ＭＳ Ｐゴシック" pitchFamily="50" charset="-128"/>
        <a:cs typeface="+mn-cs"/>
      </a:defRPr>
    </a:lvl3pPr>
    <a:lvl4pPr marL="1380581" algn="l" rtl="0" fontAlgn="base">
      <a:spcBef>
        <a:spcPct val="0"/>
      </a:spcBef>
      <a:spcAft>
        <a:spcPct val="0"/>
      </a:spcAft>
      <a:defRPr kumimoji="1" sz="1200" kern="1200">
        <a:solidFill>
          <a:schemeClr val="tx1"/>
        </a:solidFill>
        <a:latin typeface="Times New Roman" pitchFamily="18" charset="0"/>
        <a:ea typeface="ＭＳ Ｐゴシック" pitchFamily="50" charset="-128"/>
        <a:cs typeface="+mn-cs"/>
      </a:defRPr>
    </a:lvl4pPr>
    <a:lvl5pPr marL="1840770" algn="l" rtl="0" fontAlgn="base">
      <a:spcBef>
        <a:spcPct val="0"/>
      </a:spcBef>
      <a:spcAft>
        <a:spcPct val="0"/>
      </a:spcAft>
      <a:defRPr kumimoji="1" sz="1200" kern="1200">
        <a:solidFill>
          <a:schemeClr val="tx1"/>
        </a:solidFill>
        <a:latin typeface="Times New Roman" pitchFamily="18" charset="0"/>
        <a:ea typeface="ＭＳ Ｐゴシック" pitchFamily="50" charset="-128"/>
        <a:cs typeface="+mn-cs"/>
      </a:defRPr>
    </a:lvl5pPr>
    <a:lvl6pPr marL="2300963" algn="l" defTabSz="920387" rtl="0" eaLnBrk="1" latinLnBrk="0" hangingPunct="1">
      <a:defRPr kumimoji="1" sz="1200" kern="1200">
        <a:solidFill>
          <a:schemeClr val="tx1"/>
        </a:solidFill>
        <a:latin typeface="Times New Roman" pitchFamily="18" charset="0"/>
        <a:ea typeface="ＭＳ Ｐゴシック" pitchFamily="50" charset="-128"/>
        <a:cs typeface="+mn-cs"/>
      </a:defRPr>
    </a:lvl6pPr>
    <a:lvl7pPr marL="2761159" algn="l" defTabSz="920387" rtl="0" eaLnBrk="1" latinLnBrk="0" hangingPunct="1">
      <a:defRPr kumimoji="1" sz="1200" kern="1200">
        <a:solidFill>
          <a:schemeClr val="tx1"/>
        </a:solidFill>
        <a:latin typeface="Times New Roman" pitchFamily="18" charset="0"/>
        <a:ea typeface="ＭＳ Ｐゴシック" pitchFamily="50" charset="-128"/>
        <a:cs typeface="+mn-cs"/>
      </a:defRPr>
    </a:lvl7pPr>
    <a:lvl8pPr marL="3221350" algn="l" defTabSz="920387" rtl="0" eaLnBrk="1" latinLnBrk="0" hangingPunct="1">
      <a:defRPr kumimoji="1" sz="1200" kern="1200">
        <a:solidFill>
          <a:schemeClr val="tx1"/>
        </a:solidFill>
        <a:latin typeface="Times New Roman" pitchFamily="18" charset="0"/>
        <a:ea typeface="ＭＳ Ｐゴシック" pitchFamily="50" charset="-128"/>
        <a:cs typeface="+mn-cs"/>
      </a:defRPr>
    </a:lvl8pPr>
    <a:lvl9pPr marL="3681541" algn="l" defTabSz="920387" rtl="0" eaLnBrk="1" latinLnBrk="0" hangingPunct="1">
      <a:defRPr kumimoji="1" sz="1200" kern="1200">
        <a:solidFill>
          <a:schemeClr val="tx1"/>
        </a:solidFill>
        <a:latin typeface="Times New Roman" pitchFamily="18" charset="0"/>
        <a:ea typeface="ＭＳ Ｐゴシック" pitchFamily="50"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FFFFFF"/>
    <a:srgbClr val="FF9900"/>
    <a:srgbClr val="FFFFCC"/>
    <a:srgbClr val="FFFF99"/>
    <a:srgbClr val="FF6600"/>
    <a:srgbClr val="0000FF"/>
    <a:srgbClr val="080808"/>
    <a:srgbClr val="D9D9FF"/>
    <a:srgbClr val="FF9933"/>
    <a:srgbClr val="FFD44B"/>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12868" autoAdjust="0"/>
    <p:restoredTop sz="97302" autoAdjust="0"/>
  </p:normalViewPr>
  <p:slideViewPr>
    <p:cSldViewPr>
      <p:cViewPr>
        <p:scale>
          <a:sx n="80" d="100"/>
          <a:sy n="80" d="100"/>
        </p:scale>
        <p:origin x="-1494" y="2034"/>
      </p:cViewPr>
      <p:guideLst>
        <p:guide orient="horz" pos="3258"/>
        <p:guide pos="2269"/>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gridSpacing cx="36868100" cy="368681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customXml" Target="../customXml/item3.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bwMode="auto">
          <a:xfrm>
            <a:off x="0" y="5"/>
            <a:ext cx="4305300" cy="339804"/>
          </a:xfrm>
          <a:prstGeom prst="rect">
            <a:avLst/>
          </a:prstGeom>
          <a:noFill/>
          <a:ln w="9525">
            <a:noFill/>
            <a:miter lim="800000"/>
            <a:headEnd/>
            <a:tailEnd/>
          </a:ln>
          <a:effectLst/>
        </p:spPr>
        <p:txBody>
          <a:bodyPr vert="horz" wrap="square" lIns="91325" tIns="45664" rIns="91325" bIns="45664" numCol="1" anchor="t" anchorCtr="0" compatLnSpc="1">
            <a:prstTxWarp prst="textNoShape">
              <a:avLst/>
            </a:prstTxWarp>
          </a:bodyPr>
          <a:lstStyle>
            <a:lvl1pPr defTabSz="912813">
              <a:defRPr/>
            </a:lvl1pPr>
          </a:lstStyle>
          <a:p>
            <a:pPr>
              <a:defRPr/>
            </a:pPr>
            <a:endParaRPr lang="en-US" altLang="ja-JP" dirty="0"/>
          </a:p>
        </p:txBody>
      </p:sp>
      <p:sp>
        <p:nvSpPr>
          <p:cNvPr id="18435" name="Rectangle 3"/>
          <p:cNvSpPr>
            <a:spLocks noGrp="1" noChangeArrowheads="1"/>
          </p:cNvSpPr>
          <p:nvPr>
            <p:ph type="dt" sz="quarter" idx="1"/>
          </p:nvPr>
        </p:nvSpPr>
        <p:spPr bwMode="auto">
          <a:xfrm>
            <a:off x="5634038" y="5"/>
            <a:ext cx="4305300" cy="339804"/>
          </a:xfrm>
          <a:prstGeom prst="rect">
            <a:avLst/>
          </a:prstGeom>
          <a:noFill/>
          <a:ln w="9525">
            <a:noFill/>
            <a:miter lim="800000"/>
            <a:headEnd/>
            <a:tailEnd/>
          </a:ln>
          <a:effectLst/>
        </p:spPr>
        <p:txBody>
          <a:bodyPr vert="horz" wrap="square" lIns="91325" tIns="45664" rIns="91325" bIns="45664" numCol="1" anchor="t" anchorCtr="0" compatLnSpc="1">
            <a:prstTxWarp prst="textNoShape">
              <a:avLst/>
            </a:prstTxWarp>
          </a:bodyPr>
          <a:lstStyle>
            <a:lvl1pPr algn="r" defTabSz="912813">
              <a:defRPr/>
            </a:lvl1pPr>
          </a:lstStyle>
          <a:p>
            <a:pPr>
              <a:defRPr/>
            </a:pPr>
            <a:endParaRPr lang="en-US" altLang="ja-JP" dirty="0"/>
          </a:p>
        </p:txBody>
      </p:sp>
      <p:sp>
        <p:nvSpPr>
          <p:cNvPr id="18436" name="Rectangle 4"/>
          <p:cNvSpPr>
            <a:spLocks noGrp="1" noChangeArrowheads="1"/>
          </p:cNvSpPr>
          <p:nvPr>
            <p:ph type="ftr" sz="quarter" idx="2"/>
          </p:nvPr>
        </p:nvSpPr>
        <p:spPr bwMode="auto">
          <a:xfrm>
            <a:off x="0" y="6467396"/>
            <a:ext cx="4305300" cy="339804"/>
          </a:xfrm>
          <a:prstGeom prst="rect">
            <a:avLst/>
          </a:prstGeom>
          <a:noFill/>
          <a:ln w="9525">
            <a:noFill/>
            <a:miter lim="800000"/>
            <a:headEnd/>
            <a:tailEnd/>
          </a:ln>
          <a:effectLst/>
        </p:spPr>
        <p:txBody>
          <a:bodyPr vert="horz" wrap="square" lIns="91325" tIns="45664" rIns="91325" bIns="45664" numCol="1" anchor="b" anchorCtr="0" compatLnSpc="1">
            <a:prstTxWarp prst="textNoShape">
              <a:avLst/>
            </a:prstTxWarp>
          </a:bodyPr>
          <a:lstStyle>
            <a:lvl1pPr defTabSz="912813">
              <a:defRPr/>
            </a:lvl1pPr>
          </a:lstStyle>
          <a:p>
            <a:pPr>
              <a:defRPr/>
            </a:pPr>
            <a:endParaRPr lang="en-US" altLang="ja-JP" dirty="0"/>
          </a:p>
        </p:txBody>
      </p:sp>
      <p:sp>
        <p:nvSpPr>
          <p:cNvPr id="18437" name="Rectangle 5"/>
          <p:cNvSpPr>
            <a:spLocks noGrp="1" noChangeArrowheads="1"/>
          </p:cNvSpPr>
          <p:nvPr>
            <p:ph type="sldNum" sz="quarter" idx="3"/>
          </p:nvPr>
        </p:nvSpPr>
        <p:spPr bwMode="auto">
          <a:xfrm>
            <a:off x="5634038" y="6467396"/>
            <a:ext cx="4305300" cy="339804"/>
          </a:xfrm>
          <a:prstGeom prst="rect">
            <a:avLst/>
          </a:prstGeom>
          <a:noFill/>
          <a:ln w="9525">
            <a:noFill/>
            <a:miter lim="800000"/>
            <a:headEnd/>
            <a:tailEnd/>
          </a:ln>
          <a:effectLst/>
        </p:spPr>
        <p:txBody>
          <a:bodyPr vert="horz" wrap="square" lIns="91325" tIns="45664" rIns="91325" bIns="45664" numCol="1" anchor="b" anchorCtr="0" compatLnSpc="1">
            <a:prstTxWarp prst="textNoShape">
              <a:avLst/>
            </a:prstTxWarp>
          </a:bodyPr>
          <a:lstStyle>
            <a:lvl1pPr algn="r" defTabSz="912813">
              <a:defRPr/>
            </a:lvl1pPr>
          </a:lstStyle>
          <a:p>
            <a:pPr>
              <a:defRPr/>
            </a:pPr>
            <a:fld id="{B069A766-A11E-41DC-A7D2-E83FAB85D944}" type="slidenum">
              <a:rPr lang="en-US" altLang="ja-JP"/>
              <a:pPr>
                <a:defRPr/>
              </a:pPr>
              <a:t>&lt;#&gt;</a:t>
            </a:fld>
            <a:endParaRPr lang="en-US" altLang="ja-JP" dirty="0"/>
          </a:p>
        </p:txBody>
      </p:sp>
    </p:spTree>
    <p:extLst>
      <p:ext uri="{BB962C8B-B14F-4D97-AF65-F5344CB8AC3E}">
        <p14:creationId xmlns:p14="http://schemas.microsoft.com/office/powerpoint/2010/main" xmlns="" val="62593097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bwMode="auto">
          <a:xfrm>
            <a:off x="0" y="5"/>
            <a:ext cx="4305300" cy="339804"/>
          </a:xfrm>
          <a:prstGeom prst="rect">
            <a:avLst/>
          </a:prstGeom>
          <a:noFill/>
          <a:ln w="9525">
            <a:noFill/>
            <a:miter lim="800000"/>
            <a:headEnd/>
            <a:tailEnd/>
          </a:ln>
          <a:effectLst/>
        </p:spPr>
        <p:txBody>
          <a:bodyPr vert="horz" wrap="square" lIns="91325" tIns="45664" rIns="91325" bIns="45664" numCol="1" anchor="t" anchorCtr="0" compatLnSpc="1">
            <a:prstTxWarp prst="textNoShape">
              <a:avLst/>
            </a:prstTxWarp>
          </a:bodyPr>
          <a:lstStyle>
            <a:lvl1pPr defTabSz="912813">
              <a:defRPr/>
            </a:lvl1pPr>
          </a:lstStyle>
          <a:p>
            <a:pPr>
              <a:defRPr/>
            </a:pPr>
            <a:endParaRPr lang="en-US" altLang="ja-JP" dirty="0"/>
          </a:p>
        </p:txBody>
      </p:sp>
      <p:sp>
        <p:nvSpPr>
          <p:cNvPr id="9219" name="Rectangle 3"/>
          <p:cNvSpPr>
            <a:spLocks noGrp="1" noChangeArrowheads="1"/>
          </p:cNvSpPr>
          <p:nvPr>
            <p:ph type="dt" idx="1"/>
          </p:nvPr>
        </p:nvSpPr>
        <p:spPr bwMode="auto">
          <a:xfrm>
            <a:off x="5634038" y="5"/>
            <a:ext cx="4305300" cy="339804"/>
          </a:xfrm>
          <a:prstGeom prst="rect">
            <a:avLst/>
          </a:prstGeom>
          <a:noFill/>
          <a:ln w="9525">
            <a:noFill/>
            <a:miter lim="800000"/>
            <a:headEnd/>
            <a:tailEnd/>
          </a:ln>
          <a:effectLst/>
        </p:spPr>
        <p:txBody>
          <a:bodyPr vert="horz" wrap="square" lIns="91325" tIns="45664" rIns="91325" bIns="45664" numCol="1" anchor="t" anchorCtr="0" compatLnSpc="1">
            <a:prstTxWarp prst="textNoShape">
              <a:avLst/>
            </a:prstTxWarp>
          </a:bodyPr>
          <a:lstStyle>
            <a:lvl1pPr algn="r" defTabSz="912813">
              <a:defRPr/>
            </a:lvl1pPr>
          </a:lstStyle>
          <a:p>
            <a:pPr>
              <a:defRPr/>
            </a:pPr>
            <a:endParaRPr lang="en-US" altLang="ja-JP" dirty="0"/>
          </a:p>
        </p:txBody>
      </p:sp>
      <p:sp>
        <p:nvSpPr>
          <p:cNvPr id="6148" name="Rectangle 4"/>
          <p:cNvSpPr>
            <a:spLocks noGrp="1" noRot="1" noChangeAspect="1" noChangeArrowheads="1" noTextEdit="1"/>
          </p:cNvSpPr>
          <p:nvPr>
            <p:ph type="sldImg" idx="2"/>
          </p:nvPr>
        </p:nvSpPr>
        <p:spPr bwMode="auto">
          <a:xfrm>
            <a:off x="4079875" y="509588"/>
            <a:ext cx="1778000" cy="2552700"/>
          </a:xfrm>
          <a:prstGeom prst="rect">
            <a:avLst/>
          </a:prstGeom>
          <a:noFill/>
          <a:ln w="9525">
            <a:solidFill>
              <a:srgbClr val="000000"/>
            </a:solidFill>
            <a:miter lim="800000"/>
            <a:headEnd/>
            <a:tailEnd/>
          </a:ln>
        </p:spPr>
      </p:sp>
      <p:sp>
        <p:nvSpPr>
          <p:cNvPr id="9221" name="Rectangle 5"/>
          <p:cNvSpPr>
            <a:spLocks noGrp="1" noChangeArrowheads="1"/>
          </p:cNvSpPr>
          <p:nvPr>
            <p:ph type="body" sz="quarter" idx="3"/>
          </p:nvPr>
        </p:nvSpPr>
        <p:spPr bwMode="auto">
          <a:xfrm>
            <a:off x="1323975" y="3234497"/>
            <a:ext cx="7291388" cy="3063001"/>
          </a:xfrm>
          <a:prstGeom prst="rect">
            <a:avLst/>
          </a:prstGeom>
          <a:noFill/>
          <a:ln w="9525">
            <a:noFill/>
            <a:miter lim="800000"/>
            <a:headEnd/>
            <a:tailEnd/>
          </a:ln>
          <a:effectLst/>
        </p:spPr>
        <p:txBody>
          <a:bodyPr vert="horz" wrap="square" lIns="91325" tIns="45664" rIns="91325" bIns="45664" numCol="1" anchor="t" anchorCtr="0" compatLnSpc="1">
            <a:prstTxWarp prst="textNoShape">
              <a:avLst/>
            </a:prstTxWarp>
          </a:bodyPr>
          <a:lstStyle/>
          <a:p>
            <a:pPr lvl="0"/>
            <a:r>
              <a:rPr lang="ja-JP" altLang="en-US" noProof="0" smtClean="0"/>
              <a:t>マスタ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p>
        </p:txBody>
      </p:sp>
      <p:sp>
        <p:nvSpPr>
          <p:cNvPr id="9222" name="Rectangle 6"/>
          <p:cNvSpPr>
            <a:spLocks noGrp="1" noChangeArrowheads="1"/>
          </p:cNvSpPr>
          <p:nvPr>
            <p:ph type="ftr" sz="quarter" idx="4"/>
          </p:nvPr>
        </p:nvSpPr>
        <p:spPr bwMode="auto">
          <a:xfrm>
            <a:off x="0" y="6467396"/>
            <a:ext cx="4305300" cy="339804"/>
          </a:xfrm>
          <a:prstGeom prst="rect">
            <a:avLst/>
          </a:prstGeom>
          <a:noFill/>
          <a:ln w="9525">
            <a:noFill/>
            <a:miter lim="800000"/>
            <a:headEnd/>
            <a:tailEnd/>
          </a:ln>
          <a:effectLst/>
        </p:spPr>
        <p:txBody>
          <a:bodyPr vert="horz" wrap="square" lIns="91325" tIns="45664" rIns="91325" bIns="45664" numCol="1" anchor="b" anchorCtr="0" compatLnSpc="1">
            <a:prstTxWarp prst="textNoShape">
              <a:avLst/>
            </a:prstTxWarp>
          </a:bodyPr>
          <a:lstStyle>
            <a:lvl1pPr defTabSz="912813">
              <a:defRPr/>
            </a:lvl1pPr>
          </a:lstStyle>
          <a:p>
            <a:pPr>
              <a:defRPr/>
            </a:pPr>
            <a:endParaRPr lang="en-US" altLang="ja-JP" dirty="0"/>
          </a:p>
        </p:txBody>
      </p:sp>
      <p:sp>
        <p:nvSpPr>
          <p:cNvPr id="9223" name="Rectangle 7"/>
          <p:cNvSpPr>
            <a:spLocks noGrp="1" noChangeArrowheads="1"/>
          </p:cNvSpPr>
          <p:nvPr>
            <p:ph type="sldNum" sz="quarter" idx="5"/>
          </p:nvPr>
        </p:nvSpPr>
        <p:spPr bwMode="auto">
          <a:xfrm>
            <a:off x="5634038" y="6467396"/>
            <a:ext cx="4305300" cy="339804"/>
          </a:xfrm>
          <a:prstGeom prst="rect">
            <a:avLst/>
          </a:prstGeom>
          <a:noFill/>
          <a:ln w="9525">
            <a:noFill/>
            <a:miter lim="800000"/>
            <a:headEnd/>
            <a:tailEnd/>
          </a:ln>
          <a:effectLst/>
        </p:spPr>
        <p:txBody>
          <a:bodyPr vert="horz" wrap="square" lIns="91325" tIns="45664" rIns="91325" bIns="45664" numCol="1" anchor="b" anchorCtr="0" compatLnSpc="1">
            <a:prstTxWarp prst="textNoShape">
              <a:avLst/>
            </a:prstTxWarp>
          </a:bodyPr>
          <a:lstStyle>
            <a:lvl1pPr algn="r" defTabSz="912813">
              <a:defRPr/>
            </a:lvl1pPr>
          </a:lstStyle>
          <a:p>
            <a:pPr>
              <a:defRPr/>
            </a:pPr>
            <a:fld id="{23B5CCBE-E1D7-4BFF-8FC7-4A14C60B5710}" type="slidenum">
              <a:rPr lang="en-US" altLang="ja-JP"/>
              <a:pPr>
                <a:defRPr/>
              </a:pPr>
              <a:t>&lt;#&gt;</a:t>
            </a:fld>
            <a:endParaRPr lang="en-US" altLang="ja-JP" dirty="0"/>
          </a:p>
        </p:txBody>
      </p:sp>
    </p:spTree>
    <p:extLst>
      <p:ext uri="{BB962C8B-B14F-4D97-AF65-F5344CB8AC3E}">
        <p14:creationId xmlns:p14="http://schemas.microsoft.com/office/powerpoint/2010/main" xmlns="" val="398081704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1pPr>
    <a:lvl2pPr marL="460195"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2pPr>
    <a:lvl3pPr marL="920387"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3pPr>
    <a:lvl4pPr marL="1380581"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4pPr>
    <a:lvl5pPr marL="1840770"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5pPr>
    <a:lvl6pPr marL="2300963" algn="l" defTabSz="920387" rtl="0" eaLnBrk="1" latinLnBrk="0" hangingPunct="1">
      <a:defRPr kumimoji="1" sz="1200" kern="1200">
        <a:solidFill>
          <a:schemeClr val="tx1"/>
        </a:solidFill>
        <a:latin typeface="+mn-lt"/>
        <a:ea typeface="+mn-ea"/>
        <a:cs typeface="+mn-cs"/>
      </a:defRPr>
    </a:lvl6pPr>
    <a:lvl7pPr marL="2761159" algn="l" defTabSz="920387" rtl="0" eaLnBrk="1" latinLnBrk="0" hangingPunct="1">
      <a:defRPr kumimoji="1" sz="1200" kern="1200">
        <a:solidFill>
          <a:schemeClr val="tx1"/>
        </a:solidFill>
        <a:latin typeface="+mn-lt"/>
        <a:ea typeface="+mn-ea"/>
        <a:cs typeface="+mn-cs"/>
      </a:defRPr>
    </a:lvl7pPr>
    <a:lvl8pPr marL="3221350" algn="l" defTabSz="920387" rtl="0" eaLnBrk="1" latinLnBrk="0" hangingPunct="1">
      <a:defRPr kumimoji="1" sz="1200" kern="1200">
        <a:solidFill>
          <a:schemeClr val="tx1"/>
        </a:solidFill>
        <a:latin typeface="+mn-lt"/>
        <a:ea typeface="+mn-ea"/>
        <a:cs typeface="+mn-cs"/>
      </a:defRPr>
    </a:lvl8pPr>
    <a:lvl9pPr marL="3681541" algn="l" defTabSz="920387"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4079875" y="509588"/>
            <a:ext cx="1778000" cy="2552700"/>
          </a:xfrm>
        </p:spPr>
      </p:sp>
      <p:sp>
        <p:nvSpPr>
          <p:cNvPr id="3" name="ノート プレースホルダー 2"/>
          <p:cNvSpPr>
            <a:spLocks noGrp="1"/>
          </p:cNvSpPr>
          <p:nvPr>
            <p:ph type="body" idx="1"/>
          </p:nvPr>
        </p:nvSpPr>
        <p:spPr/>
        <p:txBody>
          <a:bodyPr/>
          <a:lstStyle/>
          <a:p>
            <a:r>
              <a:rPr kumimoji="1"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　　</a:t>
            </a:r>
            <a:endParaRPr kumimoji="1" lang="ja-JP" altLang="en-US"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 name="スライド番号プレースホルダー 3"/>
          <p:cNvSpPr>
            <a:spLocks noGrp="1"/>
          </p:cNvSpPr>
          <p:nvPr>
            <p:ph type="sldNum" sz="quarter" idx="10"/>
          </p:nvPr>
        </p:nvSpPr>
        <p:spPr/>
        <p:txBody>
          <a:bodyPr/>
          <a:lstStyle/>
          <a:p>
            <a:pPr>
              <a:defRPr/>
            </a:pPr>
            <a:fld id="{23B5CCBE-E1D7-4BFF-8FC7-4A14C60B5710}" type="slidenum">
              <a:rPr lang="en-US" altLang="ja-JP" smtClean="0"/>
              <a:pPr>
                <a:defRPr/>
              </a:pPr>
              <a:t>1</a:t>
            </a:fld>
            <a:endParaRPr lang="en-US" altLang="ja-JP" dirty="0"/>
          </a:p>
        </p:txBody>
      </p:sp>
    </p:spTree>
    <p:extLst>
      <p:ext uri="{BB962C8B-B14F-4D97-AF65-F5344CB8AC3E}">
        <p14:creationId xmlns:p14="http://schemas.microsoft.com/office/powerpoint/2010/main" xmlns="" val="50499305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23B5CCBE-E1D7-4BFF-8FC7-4A14C60B5710}" type="slidenum">
              <a:rPr lang="en-US" altLang="ja-JP" smtClean="0"/>
              <a:pPr>
                <a:defRPr/>
              </a:pPr>
              <a:t>2</a:t>
            </a:fld>
            <a:endParaRPr lang="en-US" altLang="ja-JP" dirty="0"/>
          </a:p>
        </p:txBody>
      </p:sp>
    </p:spTree>
    <p:extLst>
      <p:ext uri="{BB962C8B-B14F-4D97-AF65-F5344CB8AC3E}">
        <p14:creationId xmlns:p14="http://schemas.microsoft.com/office/powerpoint/2010/main" xmlns="" val="424534865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40069" y="3210006"/>
            <a:ext cx="6120765" cy="2214905"/>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080141" y="5855394"/>
            <a:ext cx="5040630" cy="2640665"/>
          </a:xfrm>
        </p:spPr>
        <p:txBody>
          <a:bodyPr/>
          <a:lstStyle>
            <a:lvl1pPr marL="0" indent="0" algn="ctr">
              <a:buNone/>
              <a:defRPr>
                <a:solidFill>
                  <a:schemeClr val="tx1">
                    <a:tint val="75000"/>
                  </a:schemeClr>
                </a:solidFill>
              </a:defRPr>
            </a:lvl1pPr>
            <a:lvl2pPr marL="486875" indent="0" algn="ctr">
              <a:buNone/>
              <a:defRPr>
                <a:solidFill>
                  <a:schemeClr val="tx1">
                    <a:tint val="75000"/>
                  </a:schemeClr>
                </a:solidFill>
              </a:defRPr>
            </a:lvl2pPr>
            <a:lvl3pPr marL="973746" indent="0" algn="ctr">
              <a:buNone/>
              <a:defRPr>
                <a:solidFill>
                  <a:schemeClr val="tx1">
                    <a:tint val="75000"/>
                  </a:schemeClr>
                </a:solidFill>
              </a:defRPr>
            </a:lvl3pPr>
            <a:lvl4pPr marL="1460621" indent="0" algn="ctr">
              <a:buNone/>
              <a:defRPr>
                <a:solidFill>
                  <a:schemeClr val="tx1">
                    <a:tint val="75000"/>
                  </a:schemeClr>
                </a:solidFill>
              </a:defRPr>
            </a:lvl4pPr>
            <a:lvl5pPr marL="1947494" indent="0" algn="ctr">
              <a:buNone/>
              <a:defRPr>
                <a:solidFill>
                  <a:schemeClr val="tx1">
                    <a:tint val="75000"/>
                  </a:schemeClr>
                </a:solidFill>
              </a:defRPr>
            </a:lvl5pPr>
            <a:lvl6pPr marL="2434367" indent="0" algn="ctr">
              <a:buNone/>
              <a:defRPr>
                <a:solidFill>
                  <a:schemeClr val="tx1">
                    <a:tint val="75000"/>
                  </a:schemeClr>
                </a:solidFill>
              </a:defRPr>
            </a:lvl6pPr>
            <a:lvl7pPr marL="2921239" indent="0" algn="ctr">
              <a:buNone/>
              <a:defRPr>
                <a:solidFill>
                  <a:schemeClr val="tx1">
                    <a:tint val="75000"/>
                  </a:schemeClr>
                </a:solidFill>
              </a:defRPr>
            </a:lvl7pPr>
            <a:lvl8pPr marL="3408114" indent="0" algn="ctr">
              <a:buNone/>
              <a:defRPr>
                <a:solidFill>
                  <a:schemeClr val="tx1">
                    <a:tint val="75000"/>
                  </a:schemeClr>
                </a:solidFill>
              </a:defRPr>
            </a:lvl8pPr>
            <a:lvl9pPr marL="3894987"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pPr>
              <a:defRPr/>
            </a:pPr>
            <a:endParaRPr lang="en-US" altLang="ja-JP" dirty="0"/>
          </a:p>
        </p:txBody>
      </p:sp>
      <p:sp>
        <p:nvSpPr>
          <p:cNvPr id="5" name="フッター プレースホルダ 4"/>
          <p:cNvSpPr>
            <a:spLocks noGrp="1"/>
          </p:cNvSpPr>
          <p:nvPr>
            <p:ph type="ftr" sz="quarter" idx="11"/>
          </p:nvPr>
        </p:nvSpPr>
        <p:spPr/>
        <p:txBody>
          <a:bodyPr/>
          <a:lstStyle/>
          <a:p>
            <a:pPr>
              <a:defRPr/>
            </a:pPr>
            <a:endParaRPr lang="en-US" altLang="ja-JP" dirty="0"/>
          </a:p>
        </p:txBody>
      </p:sp>
      <p:sp>
        <p:nvSpPr>
          <p:cNvPr id="6" name="スライド番号プレースホルダ 5"/>
          <p:cNvSpPr>
            <a:spLocks noGrp="1"/>
          </p:cNvSpPr>
          <p:nvPr>
            <p:ph type="sldNum" sz="quarter" idx="12"/>
          </p:nvPr>
        </p:nvSpPr>
        <p:spPr/>
        <p:txBody>
          <a:bodyPr/>
          <a:lstStyle/>
          <a:p>
            <a:pPr>
              <a:defRPr/>
            </a:pPr>
            <a:fld id="{4042D34C-53FD-4586-B2F0-E76FB08BEF6B}" type="slidenum">
              <a:rPr lang="en-US" altLang="ja-JP" smtClean="0"/>
              <a:pPr>
                <a:defRPr/>
              </a:pPr>
              <a:t>&lt;#&gt;</a:t>
            </a:fld>
            <a:endParaRPr lang="en-US" altLang="ja-JP"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pPr>
              <a:defRPr/>
            </a:pPr>
            <a:endParaRPr lang="en-US" altLang="ja-JP" dirty="0"/>
          </a:p>
        </p:txBody>
      </p:sp>
      <p:sp>
        <p:nvSpPr>
          <p:cNvPr id="5" name="フッター プレースホルダ 4"/>
          <p:cNvSpPr>
            <a:spLocks noGrp="1"/>
          </p:cNvSpPr>
          <p:nvPr>
            <p:ph type="ftr" sz="quarter" idx="11"/>
          </p:nvPr>
        </p:nvSpPr>
        <p:spPr/>
        <p:txBody>
          <a:bodyPr/>
          <a:lstStyle/>
          <a:p>
            <a:pPr>
              <a:defRPr/>
            </a:pPr>
            <a:endParaRPr lang="en-US" altLang="ja-JP" dirty="0"/>
          </a:p>
        </p:txBody>
      </p:sp>
      <p:sp>
        <p:nvSpPr>
          <p:cNvPr id="6" name="スライド番号プレースホルダ 5"/>
          <p:cNvSpPr>
            <a:spLocks noGrp="1"/>
          </p:cNvSpPr>
          <p:nvPr>
            <p:ph type="sldNum" sz="quarter" idx="12"/>
          </p:nvPr>
        </p:nvSpPr>
        <p:spPr/>
        <p:txBody>
          <a:bodyPr/>
          <a:lstStyle/>
          <a:p>
            <a:pPr>
              <a:defRPr/>
            </a:pPr>
            <a:fld id="{859EEFBD-EC6F-46E6-AC42-1733B8BB2735}" type="slidenum">
              <a:rPr lang="en-US" altLang="ja-JP" smtClean="0"/>
              <a:pPr>
                <a:defRPr/>
              </a:pPr>
              <a:t>&lt;#&gt;</a:t>
            </a:fld>
            <a:endParaRPr lang="en-US" altLang="ja-JP"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5220653" y="413819"/>
            <a:ext cx="1620203" cy="8816569"/>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360047" y="413819"/>
            <a:ext cx="4740593" cy="8816569"/>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pPr>
              <a:defRPr/>
            </a:pPr>
            <a:endParaRPr lang="en-US" altLang="ja-JP" dirty="0"/>
          </a:p>
        </p:txBody>
      </p:sp>
      <p:sp>
        <p:nvSpPr>
          <p:cNvPr id="5" name="フッター プレースホルダ 4"/>
          <p:cNvSpPr>
            <a:spLocks noGrp="1"/>
          </p:cNvSpPr>
          <p:nvPr>
            <p:ph type="ftr" sz="quarter" idx="11"/>
          </p:nvPr>
        </p:nvSpPr>
        <p:spPr/>
        <p:txBody>
          <a:bodyPr/>
          <a:lstStyle/>
          <a:p>
            <a:pPr>
              <a:defRPr/>
            </a:pPr>
            <a:endParaRPr lang="en-US" altLang="ja-JP" dirty="0"/>
          </a:p>
        </p:txBody>
      </p:sp>
      <p:sp>
        <p:nvSpPr>
          <p:cNvPr id="6" name="スライド番号プレースホルダ 5"/>
          <p:cNvSpPr>
            <a:spLocks noGrp="1"/>
          </p:cNvSpPr>
          <p:nvPr>
            <p:ph type="sldNum" sz="quarter" idx="12"/>
          </p:nvPr>
        </p:nvSpPr>
        <p:spPr/>
        <p:txBody>
          <a:bodyPr/>
          <a:lstStyle/>
          <a:p>
            <a:pPr>
              <a:defRPr/>
            </a:pPr>
            <a:fld id="{590CD506-9536-4B39-97EF-2D47BD1A386D}" type="slidenum">
              <a:rPr lang="en-US" altLang="ja-JP" smtClean="0"/>
              <a:pPr>
                <a:defRPr/>
              </a:pPr>
              <a:t>&lt;#&gt;</a:t>
            </a:fld>
            <a:endParaRPr lang="en-US" altLang="ja-JP"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pPr>
              <a:defRPr/>
            </a:pPr>
            <a:endParaRPr lang="en-US" altLang="ja-JP" dirty="0"/>
          </a:p>
        </p:txBody>
      </p:sp>
      <p:sp>
        <p:nvSpPr>
          <p:cNvPr id="5" name="フッター プレースホルダ 4"/>
          <p:cNvSpPr>
            <a:spLocks noGrp="1"/>
          </p:cNvSpPr>
          <p:nvPr>
            <p:ph type="ftr" sz="quarter" idx="11"/>
          </p:nvPr>
        </p:nvSpPr>
        <p:spPr/>
        <p:txBody>
          <a:bodyPr/>
          <a:lstStyle/>
          <a:p>
            <a:pPr>
              <a:defRPr/>
            </a:pPr>
            <a:endParaRPr lang="en-US" altLang="ja-JP" dirty="0"/>
          </a:p>
        </p:txBody>
      </p:sp>
      <p:sp>
        <p:nvSpPr>
          <p:cNvPr id="6" name="スライド番号プレースホルダ 5"/>
          <p:cNvSpPr>
            <a:spLocks noGrp="1"/>
          </p:cNvSpPr>
          <p:nvPr>
            <p:ph type="sldNum" sz="quarter" idx="12"/>
          </p:nvPr>
        </p:nvSpPr>
        <p:spPr/>
        <p:txBody>
          <a:bodyPr/>
          <a:lstStyle/>
          <a:p>
            <a:pPr>
              <a:defRPr/>
            </a:pPr>
            <a:fld id="{10FBE823-2990-4351-9708-2E817161E331}" type="slidenum">
              <a:rPr lang="en-US" altLang="ja-JP" smtClean="0"/>
              <a:pPr>
                <a:defRPr/>
              </a:pPr>
              <a:t>&lt;#&gt;</a:t>
            </a:fld>
            <a:endParaRPr lang="en-US" altLang="ja-JP"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68824" y="6640005"/>
            <a:ext cx="6120765" cy="2052257"/>
          </a:xfrm>
        </p:spPr>
        <p:txBody>
          <a:bodyPr anchor="t"/>
          <a:lstStyle>
            <a:lvl1pPr algn="l">
              <a:defRPr sz="43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568824" y="4379626"/>
            <a:ext cx="6120765" cy="2260352"/>
          </a:xfrm>
        </p:spPr>
        <p:txBody>
          <a:bodyPr anchor="b"/>
          <a:lstStyle>
            <a:lvl1pPr marL="0" indent="0">
              <a:buNone/>
              <a:defRPr sz="2100">
                <a:solidFill>
                  <a:schemeClr val="tx1">
                    <a:tint val="75000"/>
                  </a:schemeClr>
                </a:solidFill>
              </a:defRPr>
            </a:lvl1pPr>
            <a:lvl2pPr marL="486875" indent="0">
              <a:buNone/>
              <a:defRPr sz="1900">
                <a:solidFill>
                  <a:schemeClr val="tx1">
                    <a:tint val="75000"/>
                  </a:schemeClr>
                </a:solidFill>
              </a:defRPr>
            </a:lvl2pPr>
            <a:lvl3pPr marL="973746" indent="0">
              <a:buNone/>
              <a:defRPr sz="1700">
                <a:solidFill>
                  <a:schemeClr val="tx1">
                    <a:tint val="75000"/>
                  </a:schemeClr>
                </a:solidFill>
              </a:defRPr>
            </a:lvl3pPr>
            <a:lvl4pPr marL="1460621" indent="0">
              <a:buNone/>
              <a:defRPr sz="1500">
                <a:solidFill>
                  <a:schemeClr val="tx1">
                    <a:tint val="75000"/>
                  </a:schemeClr>
                </a:solidFill>
              </a:defRPr>
            </a:lvl4pPr>
            <a:lvl5pPr marL="1947494" indent="0">
              <a:buNone/>
              <a:defRPr sz="1500">
                <a:solidFill>
                  <a:schemeClr val="tx1">
                    <a:tint val="75000"/>
                  </a:schemeClr>
                </a:solidFill>
              </a:defRPr>
            </a:lvl5pPr>
            <a:lvl6pPr marL="2434367" indent="0">
              <a:buNone/>
              <a:defRPr sz="1500">
                <a:solidFill>
                  <a:schemeClr val="tx1">
                    <a:tint val="75000"/>
                  </a:schemeClr>
                </a:solidFill>
              </a:defRPr>
            </a:lvl6pPr>
            <a:lvl7pPr marL="2921239" indent="0">
              <a:buNone/>
              <a:defRPr sz="1500">
                <a:solidFill>
                  <a:schemeClr val="tx1">
                    <a:tint val="75000"/>
                  </a:schemeClr>
                </a:solidFill>
              </a:defRPr>
            </a:lvl7pPr>
            <a:lvl8pPr marL="3408114" indent="0">
              <a:buNone/>
              <a:defRPr sz="1500">
                <a:solidFill>
                  <a:schemeClr val="tx1">
                    <a:tint val="75000"/>
                  </a:schemeClr>
                </a:solidFill>
              </a:defRPr>
            </a:lvl8pPr>
            <a:lvl9pPr marL="3894987" indent="0">
              <a:buNone/>
              <a:defRPr sz="15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pPr>
              <a:defRPr/>
            </a:pPr>
            <a:endParaRPr lang="en-US" altLang="ja-JP" dirty="0"/>
          </a:p>
        </p:txBody>
      </p:sp>
      <p:sp>
        <p:nvSpPr>
          <p:cNvPr id="5" name="フッター プレースホルダ 4"/>
          <p:cNvSpPr>
            <a:spLocks noGrp="1"/>
          </p:cNvSpPr>
          <p:nvPr>
            <p:ph type="ftr" sz="quarter" idx="11"/>
          </p:nvPr>
        </p:nvSpPr>
        <p:spPr/>
        <p:txBody>
          <a:bodyPr/>
          <a:lstStyle/>
          <a:p>
            <a:pPr>
              <a:defRPr/>
            </a:pPr>
            <a:endParaRPr lang="en-US" altLang="ja-JP" dirty="0"/>
          </a:p>
        </p:txBody>
      </p:sp>
      <p:sp>
        <p:nvSpPr>
          <p:cNvPr id="6" name="スライド番号プレースホルダ 5"/>
          <p:cNvSpPr>
            <a:spLocks noGrp="1"/>
          </p:cNvSpPr>
          <p:nvPr>
            <p:ph type="sldNum" sz="quarter" idx="12"/>
          </p:nvPr>
        </p:nvSpPr>
        <p:spPr/>
        <p:txBody>
          <a:bodyPr/>
          <a:lstStyle/>
          <a:p>
            <a:pPr>
              <a:defRPr/>
            </a:pPr>
            <a:fld id="{16901142-2ED9-477D-BCA3-CFFA70900970}" type="slidenum">
              <a:rPr lang="en-US" altLang="ja-JP" smtClean="0"/>
              <a:pPr>
                <a:defRPr/>
              </a:pPr>
              <a:t>&lt;#&gt;</a:t>
            </a:fld>
            <a:endParaRPr lang="en-US" altLang="ja-JP"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360045" y="2411081"/>
            <a:ext cx="3180398" cy="6819327"/>
          </a:xfrm>
        </p:spPr>
        <p:txBody>
          <a:bodyPr/>
          <a:lstStyle>
            <a:lvl1pPr>
              <a:defRPr sz="3000"/>
            </a:lvl1pPr>
            <a:lvl2pPr>
              <a:defRPr sz="2500"/>
            </a:lvl2pPr>
            <a:lvl3pPr>
              <a:defRPr sz="2100"/>
            </a:lvl3pPr>
            <a:lvl4pPr>
              <a:defRPr sz="1900"/>
            </a:lvl4pPr>
            <a:lvl5pPr>
              <a:defRPr sz="1900"/>
            </a:lvl5pPr>
            <a:lvl6pPr>
              <a:defRPr sz="1900"/>
            </a:lvl6pPr>
            <a:lvl7pPr>
              <a:defRPr sz="1900"/>
            </a:lvl7pPr>
            <a:lvl8pPr>
              <a:defRPr sz="1900"/>
            </a:lvl8pPr>
            <a:lvl9pPr>
              <a:defRPr sz="19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3660458" y="2411081"/>
            <a:ext cx="3180398" cy="6819327"/>
          </a:xfrm>
        </p:spPr>
        <p:txBody>
          <a:bodyPr/>
          <a:lstStyle>
            <a:lvl1pPr>
              <a:defRPr sz="3000"/>
            </a:lvl1pPr>
            <a:lvl2pPr>
              <a:defRPr sz="2500"/>
            </a:lvl2pPr>
            <a:lvl3pPr>
              <a:defRPr sz="2100"/>
            </a:lvl3pPr>
            <a:lvl4pPr>
              <a:defRPr sz="1900"/>
            </a:lvl4pPr>
            <a:lvl5pPr>
              <a:defRPr sz="1900"/>
            </a:lvl5pPr>
            <a:lvl6pPr>
              <a:defRPr sz="1900"/>
            </a:lvl6pPr>
            <a:lvl7pPr>
              <a:defRPr sz="1900"/>
            </a:lvl7pPr>
            <a:lvl8pPr>
              <a:defRPr sz="1900"/>
            </a:lvl8pPr>
            <a:lvl9pPr>
              <a:defRPr sz="19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pPr>
              <a:defRPr/>
            </a:pPr>
            <a:endParaRPr lang="en-US" altLang="ja-JP" dirty="0"/>
          </a:p>
        </p:txBody>
      </p:sp>
      <p:sp>
        <p:nvSpPr>
          <p:cNvPr id="6" name="フッター プレースホルダ 5"/>
          <p:cNvSpPr>
            <a:spLocks noGrp="1"/>
          </p:cNvSpPr>
          <p:nvPr>
            <p:ph type="ftr" sz="quarter" idx="11"/>
          </p:nvPr>
        </p:nvSpPr>
        <p:spPr/>
        <p:txBody>
          <a:bodyPr/>
          <a:lstStyle/>
          <a:p>
            <a:pPr>
              <a:defRPr/>
            </a:pPr>
            <a:endParaRPr lang="en-US" altLang="ja-JP" dirty="0"/>
          </a:p>
        </p:txBody>
      </p:sp>
      <p:sp>
        <p:nvSpPr>
          <p:cNvPr id="7" name="スライド番号プレースホルダ 6"/>
          <p:cNvSpPr>
            <a:spLocks noGrp="1"/>
          </p:cNvSpPr>
          <p:nvPr>
            <p:ph type="sldNum" sz="quarter" idx="12"/>
          </p:nvPr>
        </p:nvSpPr>
        <p:spPr/>
        <p:txBody>
          <a:bodyPr/>
          <a:lstStyle/>
          <a:p>
            <a:pPr>
              <a:defRPr/>
            </a:pPr>
            <a:fld id="{2DF2D70D-1300-4841-91F6-F12544984DA1}" type="slidenum">
              <a:rPr lang="en-US" altLang="ja-JP" smtClean="0"/>
              <a:pPr>
                <a:defRPr/>
              </a:pPr>
              <a:t>&lt;#&gt;</a:t>
            </a:fld>
            <a:endParaRPr lang="en-US" altLang="ja-JP"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360056" y="2312980"/>
            <a:ext cx="3181648" cy="963938"/>
          </a:xfrm>
        </p:spPr>
        <p:txBody>
          <a:bodyPr anchor="b"/>
          <a:lstStyle>
            <a:lvl1pPr marL="0" indent="0">
              <a:buNone/>
              <a:defRPr sz="2500" b="1"/>
            </a:lvl1pPr>
            <a:lvl2pPr marL="486875" indent="0">
              <a:buNone/>
              <a:defRPr sz="2100" b="1"/>
            </a:lvl2pPr>
            <a:lvl3pPr marL="973746" indent="0">
              <a:buNone/>
              <a:defRPr sz="1900" b="1"/>
            </a:lvl3pPr>
            <a:lvl4pPr marL="1460621" indent="0">
              <a:buNone/>
              <a:defRPr sz="1700" b="1"/>
            </a:lvl4pPr>
            <a:lvl5pPr marL="1947494" indent="0">
              <a:buNone/>
              <a:defRPr sz="1700" b="1"/>
            </a:lvl5pPr>
            <a:lvl6pPr marL="2434367" indent="0">
              <a:buNone/>
              <a:defRPr sz="1700" b="1"/>
            </a:lvl6pPr>
            <a:lvl7pPr marL="2921239" indent="0">
              <a:buNone/>
              <a:defRPr sz="1700" b="1"/>
            </a:lvl7pPr>
            <a:lvl8pPr marL="3408114" indent="0">
              <a:buNone/>
              <a:defRPr sz="1700" b="1"/>
            </a:lvl8pPr>
            <a:lvl9pPr marL="3894987" indent="0">
              <a:buNone/>
              <a:defRPr sz="17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360056" y="3276917"/>
            <a:ext cx="3181648" cy="5953457"/>
          </a:xfrm>
        </p:spPr>
        <p:txBody>
          <a:bodyPr/>
          <a:lstStyle>
            <a:lvl1pPr>
              <a:defRPr sz="2500"/>
            </a:lvl1pPr>
            <a:lvl2pPr>
              <a:defRPr sz="2100"/>
            </a:lvl2pPr>
            <a:lvl3pPr>
              <a:defRPr sz="1900"/>
            </a:lvl3pPr>
            <a:lvl4pPr>
              <a:defRPr sz="1700"/>
            </a:lvl4pPr>
            <a:lvl5pPr>
              <a:defRPr sz="1700"/>
            </a:lvl5pPr>
            <a:lvl6pPr>
              <a:defRPr sz="1700"/>
            </a:lvl6pPr>
            <a:lvl7pPr>
              <a:defRPr sz="1700"/>
            </a:lvl7pPr>
            <a:lvl8pPr>
              <a:defRPr sz="1700"/>
            </a:lvl8pPr>
            <a:lvl9pPr>
              <a:defRPr sz="17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3657961" y="2312980"/>
            <a:ext cx="3182899" cy="963938"/>
          </a:xfrm>
        </p:spPr>
        <p:txBody>
          <a:bodyPr anchor="b"/>
          <a:lstStyle>
            <a:lvl1pPr marL="0" indent="0">
              <a:buNone/>
              <a:defRPr sz="2500" b="1"/>
            </a:lvl1pPr>
            <a:lvl2pPr marL="486875" indent="0">
              <a:buNone/>
              <a:defRPr sz="2100" b="1"/>
            </a:lvl2pPr>
            <a:lvl3pPr marL="973746" indent="0">
              <a:buNone/>
              <a:defRPr sz="1900" b="1"/>
            </a:lvl3pPr>
            <a:lvl4pPr marL="1460621" indent="0">
              <a:buNone/>
              <a:defRPr sz="1700" b="1"/>
            </a:lvl4pPr>
            <a:lvl5pPr marL="1947494" indent="0">
              <a:buNone/>
              <a:defRPr sz="1700" b="1"/>
            </a:lvl5pPr>
            <a:lvl6pPr marL="2434367" indent="0">
              <a:buNone/>
              <a:defRPr sz="1700" b="1"/>
            </a:lvl6pPr>
            <a:lvl7pPr marL="2921239" indent="0">
              <a:buNone/>
              <a:defRPr sz="1700" b="1"/>
            </a:lvl7pPr>
            <a:lvl8pPr marL="3408114" indent="0">
              <a:buNone/>
              <a:defRPr sz="1700" b="1"/>
            </a:lvl8pPr>
            <a:lvl9pPr marL="3894987" indent="0">
              <a:buNone/>
              <a:defRPr sz="17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3657961" y="3276917"/>
            <a:ext cx="3182899" cy="5953457"/>
          </a:xfrm>
        </p:spPr>
        <p:txBody>
          <a:bodyPr/>
          <a:lstStyle>
            <a:lvl1pPr>
              <a:defRPr sz="2500"/>
            </a:lvl1pPr>
            <a:lvl2pPr>
              <a:defRPr sz="2100"/>
            </a:lvl2pPr>
            <a:lvl3pPr>
              <a:defRPr sz="1900"/>
            </a:lvl3pPr>
            <a:lvl4pPr>
              <a:defRPr sz="1700"/>
            </a:lvl4pPr>
            <a:lvl5pPr>
              <a:defRPr sz="1700"/>
            </a:lvl5pPr>
            <a:lvl6pPr>
              <a:defRPr sz="1700"/>
            </a:lvl6pPr>
            <a:lvl7pPr>
              <a:defRPr sz="1700"/>
            </a:lvl7pPr>
            <a:lvl8pPr>
              <a:defRPr sz="1700"/>
            </a:lvl8pPr>
            <a:lvl9pPr>
              <a:defRPr sz="17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pPr>
              <a:defRPr/>
            </a:pPr>
            <a:endParaRPr lang="en-US" altLang="ja-JP" dirty="0"/>
          </a:p>
        </p:txBody>
      </p:sp>
      <p:sp>
        <p:nvSpPr>
          <p:cNvPr id="8" name="フッター プレースホルダ 7"/>
          <p:cNvSpPr>
            <a:spLocks noGrp="1"/>
          </p:cNvSpPr>
          <p:nvPr>
            <p:ph type="ftr" sz="quarter" idx="11"/>
          </p:nvPr>
        </p:nvSpPr>
        <p:spPr/>
        <p:txBody>
          <a:bodyPr/>
          <a:lstStyle/>
          <a:p>
            <a:pPr>
              <a:defRPr/>
            </a:pPr>
            <a:endParaRPr lang="en-US" altLang="ja-JP" dirty="0"/>
          </a:p>
        </p:txBody>
      </p:sp>
      <p:sp>
        <p:nvSpPr>
          <p:cNvPr id="9" name="スライド番号プレースホルダ 8"/>
          <p:cNvSpPr>
            <a:spLocks noGrp="1"/>
          </p:cNvSpPr>
          <p:nvPr>
            <p:ph type="sldNum" sz="quarter" idx="12"/>
          </p:nvPr>
        </p:nvSpPr>
        <p:spPr/>
        <p:txBody>
          <a:bodyPr/>
          <a:lstStyle/>
          <a:p>
            <a:pPr>
              <a:defRPr/>
            </a:pPr>
            <a:fld id="{9E69E641-9058-4C4E-A723-F9D5FF68B5B7}" type="slidenum">
              <a:rPr lang="en-US" altLang="ja-JP" smtClean="0"/>
              <a:pPr>
                <a:defRPr/>
              </a:pPr>
              <a:t>&lt;#&gt;</a:t>
            </a:fld>
            <a:endParaRPr lang="en-US" altLang="ja-JP"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pPr>
              <a:defRPr/>
            </a:pPr>
            <a:endParaRPr lang="en-US" altLang="ja-JP" dirty="0"/>
          </a:p>
        </p:txBody>
      </p:sp>
      <p:sp>
        <p:nvSpPr>
          <p:cNvPr id="4" name="フッター プレースホルダ 3"/>
          <p:cNvSpPr>
            <a:spLocks noGrp="1"/>
          </p:cNvSpPr>
          <p:nvPr>
            <p:ph type="ftr" sz="quarter" idx="11"/>
          </p:nvPr>
        </p:nvSpPr>
        <p:spPr/>
        <p:txBody>
          <a:bodyPr/>
          <a:lstStyle/>
          <a:p>
            <a:pPr>
              <a:defRPr/>
            </a:pPr>
            <a:endParaRPr lang="en-US" altLang="ja-JP" dirty="0"/>
          </a:p>
        </p:txBody>
      </p:sp>
      <p:sp>
        <p:nvSpPr>
          <p:cNvPr id="5" name="スライド番号プレースホルダ 4"/>
          <p:cNvSpPr>
            <a:spLocks noGrp="1"/>
          </p:cNvSpPr>
          <p:nvPr>
            <p:ph type="sldNum" sz="quarter" idx="12"/>
          </p:nvPr>
        </p:nvSpPr>
        <p:spPr/>
        <p:txBody>
          <a:bodyPr/>
          <a:lstStyle/>
          <a:p>
            <a:pPr>
              <a:defRPr/>
            </a:pPr>
            <a:fld id="{E485488B-9F7E-47D7-BCFB-3DADEFF444AE}" type="slidenum">
              <a:rPr lang="en-US" altLang="ja-JP" smtClean="0"/>
              <a:pPr>
                <a:defRPr/>
              </a:pPr>
              <a:t>&lt;#&gt;</a:t>
            </a:fld>
            <a:endParaRPr lang="en-US" altLang="ja-JP"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pPr>
              <a:defRPr/>
            </a:pPr>
            <a:endParaRPr lang="en-US" altLang="ja-JP" dirty="0"/>
          </a:p>
        </p:txBody>
      </p:sp>
      <p:sp>
        <p:nvSpPr>
          <p:cNvPr id="3" name="フッター プレースホルダ 2"/>
          <p:cNvSpPr>
            <a:spLocks noGrp="1"/>
          </p:cNvSpPr>
          <p:nvPr>
            <p:ph type="ftr" sz="quarter" idx="11"/>
          </p:nvPr>
        </p:nvSpPr>
        <p:spPr/>
        <p:txBody>
          <a:bodyPr/>
          <a:lstStyle/>
          <a:p>
            <a:pPr>
              <a:defRPr/>
            </a:pPr>
            <a:endParaRPr lang="en-US" altLang="ja-JP" dirty="0"/>
          </a:p>
        </p:txBody>
      </p:sp>
      <p:sp>
        <p:nvSpPr>
          <p:cNvPr id="4" name="スライド番号プレースホルダ 3"/>
          <p:cNvSpPr>
            <a:spLocks noGrp="1"/>
          </p:cNvSpPr>
          <p:nvPr>
            <p:ph type="sldNum" sz="quarter" idx="12"/>
          </p:nvPr>
        </p:nvSpPr>
        <p:spPr/>
        <p:txBody>
          <a:bodyPr/>
          <a:lstStyle/>
          <a:p>
            <a:pPr>
              <a:defRPr/>
            </a:pPr>
            <a:fld id="{6E4BB047-C911-450D-9E15-BFC6FB6EECFB}" type="slidenum">
              <a:rPr lang="en-US" altLang="ja-JP" smtClean="0"/>
              <a:pPr>
                <a:defRPr/>
              </a:pPr>
              <a:t>&lt;#&gt;</a:t>
            </a:fld>
            <a:endParaRPr lang="en-US" altLang="ja-JP"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60061" y="411438"/>
            <a:ext cx="2369047" cy="1750876"/>
          </a:xfrm>
        </p:spPr>
        <p:txBody>
          <a:bodyPr anchor="b"/>
          <a:lstStyle>
            <a:lvl1pPr algn="l">
              <a:defRPr sz="21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2815363" y="411427"/>
            <a:ext cx="4025503" cy="8818962"/>
          </a:xfrm>
        </p:spPr>
        <p:txBody>
          <a:bodyPr/>
          <a:lstStyle>
            <a:lvl1pPr>
              <a:defRPr sz="3500"/>
            </a:lvl1pPr>
            <a:lvl2pPr>
              <a:defRPr sz="3000"/>
            </a:lvl2pPr>
            <a:lvl3pPr>
              <a:defRPr sz="2500"/>
            </a:lvl3pPr>
            <a:lvl4pPr>
              <a:defRPr sz="2100"/>
            </a:lvl4pPr>
            <a:lvl5pPr>
              <a:defRPr sz="2100"/>
            </a:lvl5pPr>
            <a:lvl6pPr>
              <a:defRPr sz="2100"/>
            </a:lvl6pPr>
            <a:lvl7pPr>
              <a:defRPr sz="2100"/>
            </a:lvl7pPr>
            <a:lvl8pPr>
              <a:defRPr sz="2100"/>
            </a:lvl8pPr>
            <a:lvl9pPr>
              <a:defRPr sz="21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360061" y="2162319"/>
            <a:ext cx="2369047" cy="7068086"/>
          </a:xfrm>
        </p:spPr>
        <p:txBody>
          <a:bodyPr/>
          <a:lstStyle>
            <a:lvl1pPr marL="0" indent="0">
              <a:buNone/>
              <a:defRPr sz="1500"/>
            </a:lvl1pPr>
            <a:lvl2pPr marL="486875" indent="0">
              <a:buNone/>
              <a:defRPr sz="1300"/>
            </a:lvl2pPr>
            <a:lvl3pPr marL="973746" indent="0">
              <a:buNone/>
              <a:defRPr sz="1000"/>
            </a:lvl3pPr>
            <a:lvl4pPr marL="1460621" indent="0">
              <a:buNone/>
              <a:defRPr sz="900"/>
            </a:lvl4pPr>
            <a:lvl5pPr marL="1947494" indent="0">
              <a:buNone/>
              <a:defRPr sz="900"/>
            </a:lvl5pPr>
            <a:lvl6pPr marL="2434367" indent="0">
              <a:buNone/>
              <a:defRPr sz="900"/>
            </a:lvl6pPr>
            <a:lvl7pPr marL="2921239" indent="0">
              <a:buNone/>
              <a:defRPr sz="900"/>
            </a:lvl7pPr>
            <a:lvl8pPr marL="3408114" indent="0">
              <a:buNone/>
              <a:defRPr sz="900"/>
            </a:lvl8pPr>
            <a:lvl9pPr marL="3894987"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pPr>
              <a:defRPr/>
            </a:pPr>
            <a:endParaRPr lang="en-US" altLang="ja-JP" dirty="0"/>
          </a:p>
        </p:txBody>
      </p:sp>
      <p:sp>
        <p:nvSpPr>
          <p:cNvPr id="6" name="フッター プレースホルダ 5"/>
          <p:cNvSpPr>
            <a:spLocks noGrp="1"/>
          </p:cNvSpPr>
          <p:nvPr>
            <p:ph type="ftr" sz="quarter" idx="11"/>
          </p:nvPr>
        </p:nvSpPr>
        <p:spPr/>
        <p:txBody>
          <a:bodyPr/>
          <a:lstStyle/>
          <a:p>
            <a:pPr>
              <a:defRPr/>
            </a:pPr>
            <a:endParaRPr lang="en-US" altLang="ja-JP" dirty="0"/>
          </a:p>
        </p:txBody>
      </p:sp>
      <p:sp>
        <p:nvSpPr>
          <p:cNvPr id="7" name="スライド番号プレースホルダ 6"/>
          <p:cNvSpPr>
            <a:spLocks noGrp="1"/>
          </p:cNvSpPr>
          <p:nvPr>
            <p:ph type="sldNum" sz="quarter" idx="12"/>
          </p:nvPr>
        </p:nvSpPr>
        <p:spPr/>
        <p:txBody>
          <a:bodyPr/>
          <a:lstStyle/>
          <a:p>
            <a:pPr>
              <a:defRPr/>
            </a:pPr>
            <a:fld id="{47EF467D-822F-4DB9-93A2-F60B019102C0}" type="slidenum">
              <a:rPr lang="en-US" altLang="ja-JP" smtClean="0"/>
              <a:pPr>
                <a:defRPr/>
              </a:pPr>
              <a:t>&lt;#&gt;</a:t>
            </a:fld>
            <a:endParaRPr lang="en-US" altLang="ja-JP"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411430" y="7233158"/>
            <a:ext cx="4320540" cy="853912"/>
          </a:xfrm>
        </p:spPr>
        <p:txBody>
          <a:bodyPr anchor="b"/>
          <a:lstStyle>
            <a:lvl1pPr algn="l">
              <a:defRPr sz="21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411430" y="923302"/>
            <a:ext cx="4320540" cy="6199823"/>
          </a:xfrm>
        </p:spPr>
        <p:txBody>
          <a:bodyPr/>
          <a:lstStyle>
            <a:lvl1pPr marL="0" indent="0">
              <a:buNone/>
              <a:defRPr sz="3500"/>
            </a:lvl1pPr>
            <a:lvl2pPr marL="486875" indent="0">
              <a:buNone/>
              <a:defRPr sz="3000"/>
            </a:lvl2pPr>
            <a:lvl3pPr marL="973746" indent="0">
              <a:buNone/>
              <a:defRPr sz="2500"/>
            </a:lvl3pPr>
            <a:lvl4pPr marL="1460621" indent="0">
              <a:buNone/>
              <a:defRPr sz="2100"/>
            </a:lvl4pPr>
            <a:lvl5pPr marL="1947494" indent="0">
              <a:buNone/>
              <a:defRPr sz="2100"/>
            </a:lvl5pPr>
            <a:lvl6pPr marL="2434367" indent="0">
              <a:buNone/>
              <a:defRPr sz="2100"/>
            </a:lvl6pPr>
            <a:lvl7pPr marL="2921239" indent="0">
              <a:buNone/>
              <a:defRPr sz="2100"/>
            </a:lvl7pPr>
            <a:lvl8pPr marL="3408114" indent="0">
              <a:buNone/>
              <a:defRPr sz="2100"/>
            </a:lvl8pPr>
            <a:lvl9pPr marL="3894987" indent="0">
              <a:buNone/>
              <a:defRPr sz="2100"/>
            </a:lvl9pPr>
          </a:lstStyle>
          <a:p>
            <a:endParaRPr kumimoji="1" lang="ja-JP" altLang="en-US"/>
          </a:p>
        </p:txBody>
      </p:sp>
      <p:sp>
        <p:nvSpPr>
          <p:cNvPr id="4" name="テキスト プレースホルダ 3"/>
          <p:cNvSpPr>
            <a:spLocks noGrp="1"/>
          </p:cNvSpPr>
          <p:nvPr>
            <p:ph type="body" sz="half" idx="2"/>
          </p:nvPr>
        </p:nvSpPr>
        <p:spPr>
          <a:xfrm>
            <a:off x="1411430" y="8087039"/>
            <a:ext cx="4320540" cy="1212696"/>
          </a:xfrm>
        </p:spPr>
        <p:txBody>
          <a:bodyPr/>
          <a:lstStyle>
            <a:lvl1pPr marL="0" indent="0">
              <a:buNone/>
              <a:defRPr sz="1500"/>
            </a:lvl1pPr>
            <a:lvl2pPr marL="486875" indent="0">
              <a:buNone/>
              <a:defRPr sz="1300"/>
            </a:lvl2pPr>
            <a:lvl3pPr marL="973746" indent="0">
              <a:buNone/>
              <a:defRPr sz="1000"/>
            </a:lvl3pPr>
            <a:lvl4pPr marL="1460621" indent="0">
              <a:buNone/>
              <a:defRPr sz="900"/>
            </a:lvl4pPr>
            <a:lvl5pPr marL="1947494" indent="0">
              <a:buNone/>
              <a:defRPr sz="900"/>
            </a:lvl5pPr>
            <a:lvl6pPr marL="2434367" indent="0">
              <a:buNone/>
              <a:defRPr sz="900"/>
            </a:lvl6pPr>
            <a:lvl7pPr marL="2921239" indent="0">
              <a:buNone/>
              <a:defRPr sz="900"/>
            </a:lvl7pPr>
            <a:lvl8pPr marL="3408114" indent="0">
              <a:buNone/>
              <a:defRPr sz="900"/>
            </a:lvl8pPr>
            <a:lvl9pPr marL="3894987"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pPr>
              <a:defRPr/>
            </a:pPr>
            <a:endParaRPr lang="en-US" altLang="ja-JP" dirty="0"/>
          </a:p>
        </p:txBody>
      </p:sp>
      <p:sp>
        <p:nvSpPr>
          <p:cNvPr id="6" name="フッター プレースホルダ 5"/>
          <p:cNvSpPr>
            <a:spLocks noGrp="1"/>
          </p:cNvSpPr>
          <p:nvPr>
            <p:ph type="ftr" sz="quarter" idx="11"/>
          </p:nvPr>
        </p:nvSpPr>
        <p:spPr/>
        <p:txBody>
          <a:bodyPr/>
          <a:lstStyle/>
          <a:p>
            <a:pPr>
              <a:defRPr/>
            </a:pPr>
            <a:endParaRPr lang="en-US" altLang="ja-JP" dirty="0"/>
          </a:p>
        </p:txBody>
      </p:sp>
      <p:sp>
        <p:nvSpPr>
          <p:cNvPr id="7" name="スライド番号プレースホルダ 6"/>
          <p:cNvSpPr>
            <a:spLocks noGrp="1"/>
          </p:cNvSpPr>
          <p:nvPr>
            <p:ph type="sldNum" sz="quarter" idx="12"/>
          </p:nvPr>
        </p:nvSpPr>
        <p:spPr/>
        <p:txBody>
          <a:bodyPr/>
          <a:lstStyle/>
          <a:p>
            <a:pPr>
              <a:defRPr/>
            </a:pPr>
            <a:fld id="{F43AA528-C48E-4E1B-8029-EA6B1907BB33}" type="slidenum">
              <a:rPr lang="en-US" altLang="ja-JP" smtClean="0"/>
              <a:pPr>
                <a:defRPr/>
              </a:pPr>
              <a:t>&lt;#&gt;</a:t>
            </a:fld>
            <a:endParaRPr lang="en-US" altLang="ja-JP"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360046" y="413800"/>
            <a:ext cx="6480810" cy="1722173"/>
          </a:xfrm>
          <a:prstGeom prst="rect">
            <a:avLst/>
          </a:prstGeom>
        </p:spPr>
        <p:txBody>
          <a:bodyPr vert="horz" lIns="97377" tIns="48686" rIns="97377" bIns="48686"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360046" y="2411081"/>
            <a:ext cx="6480810" cy="6819327"/>
          </a:xfrm>
          <a:prstGeom prst="rect">
            <a:avLst/>
          </a:prstGeom>
        </p:spPr>
        <p:txBody>
          <a:bodyPr vert="horz" lIns="97377" tIns="48686" rIns="97377" bIns="48686"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360054" y="9577264"/>
            <a:ext cx="1680210" cy="550139"/>
          </a:xfrm>
          <a:prstGeom prst="rect">
            <a:avLst/>
          </a:prstGeom>
        </p:spPr>
        <p:txBody>
          <a:bodyPr vert="horz" lIns="97377" tIns="48686" rIns="97377" bIns="48686" rtlCol="0" anchor="ctr"/>
          <a:lstStyle>
            <a:lvl1pPr algn="l">
              <a:defRPr sz="1300">
                <a:solidFill>
                  <a:schemeClr val="tx1">
                    <a:tint val="75000"/>
                  </a:schemeClr>
                </a:solidFill>
              </a:defRPr>
            </a:lvl1pPr>
          </a:lstStyle>
          <a:p>
            <a:pPr>
              <a:defRPr/>
            </a:pPr>
            <a:endParaRPr lang="en-US" altLang="ja-JP" dirty="0"/>
          </a:p>
        </p:txBody>
      </p:sp>
      <p:sp>
        <p:nvSpPr>
          <p:cNvPr id="5" name="フッター プレースホルダ 4"/>
          <p:cNvSpPr>
            <a:spLocks noGrp="1"/>
          </p:cNvSpPr>
          <p:nvPr>
            <p:ph type="ftr" sz="quarter" idx="3"/>
          </p:nvPr>
        </p:nvSpPr>
        <p:spPr>
          <a:xfrm>
            <a:off x="2460316" y="9577264"/>
            <a:ext cx="2280285" cy="550139"/>
          </a:xfrm>
          <a:prstGeom prst="rect">
            <a:avLst/>
          </a:prstGeom>
        </p:spPr>
        <p:txBody>
          <a:bodyPr vert="horz" lIns="97377" tIns="48686" rIns="97377" bIns="48686" rtlCol="0" anchor="ctr"/>
          <a:lstStyle>
            <a:lvl1pPr algn="ctr">
              <a:defRPr sz="1300">
                <a:solidFill>
                  <a:schemeClr val="tx1">
                    <a:tint val="75000"/>
                  </a:schemeClr>
                </a:solidFill>
              </a:defRPr>
            </a:lvl1pPr>
          </a:lstStyle>
          <a:p>
            <a:pPr>
              <a:defRPr/>
            </a:pPr>
            <a:endParaRPr lang="en-US" altLang="ja-JP" dirty="0"/>
          </a:p>
        </p:txBody>
      </p:sp>
      <p:sp>
        <p:nvSpPr>
          <p:cNvPr id="6" name="スライド番号プレースホルダ 5"/>
          <p:cNvSpPr>
            <a:spLocks noGrp="1"/>
          </p:cNvSpPr>
          <p:nvPr>
            <p:ph type="sldNum" sz="quarter" idx="4"/>
          </p:nvPr>
        </p:nvSpPr>
        <p:spPr>
          <a:xfrm>
            <a:off x="5160658" y="9577264"/>
            <a:ext cx="1680210" cy="550139"/>
          </a:xfrm>
          <a:prstGeom prst="rect">
            <a:avLst/>
          </a:prstGeom>
        </p:spPr>
        <p:txBody>
          <a:bodyPr vert="horz" lIns="97377" tIns="48686" rIns="97377" bIns="48686" rtlCol="0" anchor="ctr"/>
          <a:lstStyle>
            <a:lvl1pPr algn="r">
              <a:defRPr sz="1300">
                <a:solidFill>
                  <a:schemeClr val="tx1">
                    <a:tint val="75000"/>
                  </a:schemeClr>
                </a:solidFill>
              </a:defRPr>
            </a:lvl1pPr>
          </a:lstStyle>
          <a:p>
            <a:pPr>
              <a:defRPr/>
            </a:pPr>
            <a:fld id="{34E4FA21-1B25-4ACF-A279-EE1EC8294F65}" type="slidenum">
              <a:rPr lang="en-US" altLang="ja-JP" smtClean="0"/>
              <a:pPr>
                <a:defRPr/>
              </a:pPr>
              <a:t>&lt;#&gt;</a:t>
            </a:fld>
            <a:endParaRPr lang="en-US" altLang="ja-JP" dirty="0"/>
          </a:p>
        </p:txBody>
      </p:sp>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hf sldNum="0" hdr="0" dt="0"/>
  <p:txStyles>
    <p:titleStyle>
      <a:lvl1pPr algn="ctr" defTabSz="973746" rtl="0" eaLnBrk="1" latinLnBrk="0" hangingPunct="1">
        <a:spcBef>
          <a:spcPct val="0"/>
        </a:spcBef>
        <a:buNone/>
        <a:defRPr kumimoji="1" sz="4700" kern="1200">
          <a:solidFill>
            <a:schemeClr val="tx1"/>
          </a:solidFill>
          <a:latin typeface="+mj-lt"/>
          <a:ea typeface="+mj-ea"/>
          <a:cs typeface="+mj-cs"/>
        </a:defRPr>
      </a:lvl1pPr>
    </p:titleStyle>
    <p:bodyStyle>
      <a:lvl1pPr marL="365153" indent="-365153" algn="l" defTabSz="973746" rtl="0" eaLnBrk="1" latinLnBrk="0" hangingPunct="1">
        <a:spcBef>
          <a:spcPct val="20000"/>
        </a:spcBef>
        <a:buFont typeface="Arial" pitchFamily="34" charset="0"/>
        <a:buChar char="•"/>
        <a:defRPr kumimoji="1" sz="3500" kern="1200">
          <a:solidFill>
            <a:schemeClr val="tx1"/>
          </a:solidFill>
          <a:latin typeface="+mn-lt"/>
          <a:ea typeface="+mn-ea"/>
          <a:cs typeface="+mn-cs"/>
        </a:defRPr>
      </a:lvl1pPr>
      <a:lvl2pPr marL="791169" indent="-304297" algn="l" defTabSz="973746" rtl="0" eaLnBrk="1" latinLnBrk="0" hangingPunct="1">
        <a:spcBef>
          <a:spcPct val="20000"/>
        </a:spcBef>
        <a:buFont typeface="Arial" pitchFamily="34" charset="0"/>
        <a:buChar char="–"/>
        <a:defRPr kumimoji="1" sz="3000" kern="1200">
          <a:solidFill>
            <a:schemeClr val="tx1"/>
          </a:solidFill>
          <a:latin typeface="+mn-lt"/>
          <a:ea typeface="+mn-ea"/>
          <a:cs typeface="+mn-cs"/>
        </a:defRPr>
      </a:lvl2pPr>
      <a:lvl3pPr marL="1217183" indent="-243436" algn="l" defTabSz="973746" rtl="0" eaLnBrk="1" latinLnBrk="0" hangingPunct="1">
        <a:spcBef>
          <a:spcPct val="20000"/>
        </a:spcBef>
        <a:buFont typeface="Arial" pitchFamily="34" charset="0"/>
        <a:buChar char="•"/>
        <a:defRPr kumimoji="1" sz="2500" kern="1200">
          <a:solidFill>
            <a:schemeClr val="tx1"/>
          </a:solidFill>
          <a:latin typeface="+mn-lt"/>
          <a:ea typeface="+mn-ea"/>
          <a:cs typeface="+mn-cs"/>
        </a:defRPr>
      </a:lvl3pPr>
      <a:lvl4pPr marL="1704057" indent="-243436" algn="l" defTabSz="973746" rtl="0" eaLnBrk="1" latinLnBrk="0" hangingPunct="1">
        <a:spcBef>
          <a:spcPct val="20000"/>
        </a:spcBef>
        <a:buFont typeface="Arial" pitchFamily="34" charset="0"/>
        <a:buChar char="–"/>
        <a:defRPr kumimoji="1" sz="2100" kern="1200">
          <a:solidFill>
            <a:schemeClr val="tx1"/>
          </a:solidFill>
          <a:latin typeface="+mn-lt"/>
          <a:ea typeface="+mn-ea"/>
          <a:cs typeface="+mn-cs"/>
        </a:defRPr>
      </a:lvl4pPr>
      <a:lvl5pPr marL="2190929" indent="-243436" algn="l" defTabSz="973746" rtl="0" eaLnBrk="1" latinLnBrk="0" hangingPunct="1">
        <a:spcBef>
          <a:spcPct val="20000"/>
        </a:spcBef>
        <a:buFont typeface="Arial" pitchFamily="34" charset="0"/>
        <a:buChar char="»"/>
        <a:defRPr kumimoji="1" sz="2100" kern="1200">
          <a:solidFill>
            <a:schemeClr val="tx1"/>
          </a:solidFill>
          <a:latin typeface="+mn-lt"/>
          <a:ea typeface="+mn-ea"/>
          <a:cs typeface="+mn-cs"/>
        </a:defRPr>
      </a:lvl5pPr>
      <a:lvl6pPr marL="2677804" indent="-243436" algn="l" defTabSz="973746" rtl="0" eaLnBrk="1" latinLnBrk="0" hangingPunct="1">
        <a:spcBef>
          <a:spcPct val="20000"/>
        </a:spcBef>
        <a:buFont typeface="Arial" pitchFamily="34" charset="0"/>
        <a:buChar char="•"/>
        <a:defRPr kumimoji="1" sz="2100" kern="1200">
          <a:solidFill>
            <a:schemeClr val="tx1"/>
          </a:solidFill>
          <a:latin typeface="+mn-lt"/>
          <a:ea typeface="+mn-ea"/>
          <a:cs typeface="+mn-cs"/>
        </a:defRPr>
      </a:lvl6pPr>
      <a:lvl7pPr marL="3164677" indent="-243436" algn="l" defTabSz="973746" rtl="0" eaLnBrk="1" latinLnBrk="0" hangingPunct="1">
        <a:spcBef>
          <a:spcPct val="20000"/>
        </a:spcBef>
        <a:buFont typeface="Arial" pitchFamily="34" charset="0"/>
        <a:buChar char="•"/>
        <a:defRPr kumimoji="1" sz="2100" kern="1200">
          <a:solidFill>
            <a:schemeClr val="tx1"/>
          </a:solidFill>
          <a:latin typeface="+mn-lt"/>
          <a:ea typeface="+mn-ea"/>
          <a:cs typeface="+mn-cs"/>
        </a:defRPr>
      </a:lvl7pPr>
      <a:lvl8pPr marL="3651550" indent="-243436" algn="l" defTabSz="973746" rtl="0" eaLnBrk="1" latinLnBrk="0" hangingPunct="1">
        <a:spcBef>
          <a:spcPct val="20000"/>
        </a:spcBef>
        <a:buFont typeface="Arial" pitchFamily="34" charset="0"/>
        <a:buChar char="•"/>
        <a:defRPr kumimoji="1" sz="2100" kern="1200">
          <a:solidFill>
            <a:schemeClr val="tx1"/>
          </a:solidFill>
          <a:latin typeface="+mn-lt"/>
          <a:ea typeface="+mn-ea"/>
          <a:cs typeface="+mn-cs"/>
        </a:defRPr>
      </a:lvl8pPr>
      <a:lvl9pPr marL="4138423" indent="-243436" algn="l" defTabSz="973746" rtl="0" eaLnBrk="1" latinLnBrk="0" hangingPunct="1">
        <a:spcBef>
          <a:spcPct val="20000"/>
        </a:spcBef>
        <a:buFont typeface="Arial" pitchFamily="34" charset="0"/>
        <a:buChar char="•"/>
        <a:defRPr kumimoji="1" sz="2100" kern="1200">
          <a:solidFill>
            <a:schemeClr val="tx1"/>
          </a:solidFill>
          <a:latin typeface="+mn-lt"/>
          <a:ea typeface="+mn-ea"/>
          <a:cs typeface="+mn-cs"/>
        </a:defRPr>
      </a:lvl9pPr>
    </p:bodyStyle>
    <p:otherStyle>
      <a:defPPr>
        <a:defRPr lang="ja-JP"/>
      </a:defPPr>
      <a:lvl1pPr marL="0" algn="l" defTabSz="973746" rtl="0" eaLnBrk="1" latinLnBrk="0" hangingPunct="1">
        <a:defRPr kumimoji="1" sz="1900" kern="1200">
          <a:solidFill>
            <a:schemeClr val="tx1"/>
          </a:solidFill>
          <a:latin typeface="+mn-lt"/>
          <a:ea typeface="+mn-ea"/>
          <a:cs typeface="+mn-cs"/>
        </a:defRPr>
      </a:lvl1pPr>
      <a:lvl2pPr marL="486875" algn="l" defTabSz="973746" rtl="0" eaLnBrk="1" latinLnBrk="0" hangingPunct="1">
        <a:defRPr kumimoji="1" sz="1900" kern="1200">
          <a:solidFill>
            <a:schemeClr val="tx1"/>
          </a:solidFill>
          <a:latin typeface="+mn-lt"/>
          <a:ea typeface="+mn-ea"/>
          <a:cs typeface="+mn-cs"/>
        </a:defRPr>
      </a:lvl2pPr>
      <a:lvl3pPr marL="973746" algn="l" defTabSz="973746" rtl="0" eaLnBrk="1" latinLnBrk="0" hangingPunct="1">
        <a:defRPr kumimoji="1" sz="1900" kern="1200">
          <a:solidFill>
            <a:schemeClr val="tx1"/>
          </a:solidFill>
          <a:latin typeface="+mn-lt"/>
          <a:ea typeface="+mn-ea"/>
          <a:cs typeface="+mn-cs"/>
        </a:defRPr>
      </a:lvl3pPr>
      <a:lvl4pPr marL="1460621" algn="l" defTabSz="973746" rtl="0" eaLnBrk="1" latinLnBrk="0" hangingPunct="1">
        <a:defRPr kumimoji="1" sz="1900" kern="1200">
          <a:solidFill>
            <a:schemeClr val="tx1"/>
          </a:solidFill>
          <a:latin typeface="+mn-lt"/>
          <a:ea typeface="+mn-ea"/>
          <a:cs typeface="+mn-cs"/>
        </a:defRPr>
      </a:lvl4pPr>
      <a:lvl5pPr marL="1947494" algn="l" defTabSz="973746" rtl="0" eaLnBrk="1" latinLnBrk="0" hangingPunct="1">
        <a:defRPr kumimoji="1" sz="1900" kern="1200">
          <a:solidFill>
            <a:schemeClr val="tx1"/>
          </a:solidFill>
          <a:latin typeface="+mn-lt"/>
          <a:ea typeface="+mn-ea"/>
          <a:cs typeface="+mn-cs"/>
        </a:defRPr>
      </a:lvl5pPr>
      <a:lvl6pPr marL="2434367" algn="l" defTabSz="973746" rtl="0" eaLnBrk="1" latinLnBrk="0" hangingPunct="1">
        <a:defRPr kumimoji="1" sz="1900" kern="1200">
          <a:solidFill>
            <a:schemeClr val="tx1"/>
          </a:solidFill>
          <a:latin typeface="+mn-lt"/>
          <a:ea typeface="+mn-ea"/>
          <a:cs typeface="+mn-cs"/>
        </a:defRPr>
      </a:lvl6pPr>
      <a:lvl7pPr marL="2921239" algn="l" defTabSz="973746" rtl="0" eaLnBrk="1" latinLnBrk="0" hangingPunct="1">
        <a:defRPr kumimoji="1" sz="1900" kern="1200">
          <a:solidFill>
            <a:schemeClr val="tx1"/>
          </a:solidFill>
          <a:latin typeface="+mn-lt"/>
          <a:ea typeface="+mn-ea"/>
          <a:cs typeface="+mn-cs"/>
        </a:defRPr>
      </a:lvl7pPr>
      <a:lvl8pPr marL="3408114" algn="l" defTabSz="973746" rtl="0" eaLnBrk="1" latinLnBrk="0" hangingPunct="1">
        <a:defRPr kumimoji="1" sz="1900" kern="1200">
          <a:solidFill>
            <a:schemeClr val="tx1"/>
          </a:solidFill>
          <a:latin typeface="+mn-lt"/>
          <a:ea typeface="+mn-ea"/>
          <a:cs typeface="+mn-cs"/>
        </a:defRPr>
      </a:lvl8pPr>
      <a:lvl9pPr marL="3894987" algn="l" defTabSz="973746" rtl="0" eaLnBrk="1" latinLnBrk="0" hangingPunct="1">
        <a:defRPr kumimoji="1" sz="19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3.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正方形/長方形 13"/>
          <p:cNvSpPr/>
          <p:nvPr/>
        </p:nvSpPr>
        <p:spPr>
          <a:xfrm>
            <a:off x="249382" y="2780178"/>
            <a:ext cx="6709558" cy="3679999"/>
          </a:xfrm>
          <a:prstGeom prst="rect">
            <a:avLst/>
          </a:prstGeom>
          <a:solidFill>
            <a:srgbClr val="FFFF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正方形/長方形 1"/>
          <p:cNvSpPr/>
          <p:nvPr/>
        </p:nvSpPr>
        <p:spPr>
          <a:xfrm>
            <a:off x="50" y="447005"/>
            <a:ext cx="7200850" cy="912540"/>
          </a:xfrm>
          <a:prstGeom prst="rect">
            <a:avLst/>
          </a:prstGeom>
          <a:solidFill>
            <a:schemeClr val="accent6">
              <a:lumMod val="20000"/>
              <a:lumOff val="80000"/>
            </a:schemeClr>
          </a:solidFill>
          <a:ln>
            <a:solidFill>
              <a:schemeClr val="accent6">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lIns="72000" tIns="288000" rIns="72000" bIns="0" rtlCol="0" anchor="ctr"/>
          <a:lstStyle/>
          <a:p>
            <a:pPr>
              <a:lnSpc>
                <a:spcPts val="1800"/>
              </a:lnSpc>
            </a:pPr>
            <a:r>
              <a:rPr lang="ja-JP" altLang="en-US" sz="32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28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「福祉・介護</a:t>
            </a:r>
            <a:r>
              <a:rPr lang="ja-JP" altLang="en-US" sz="28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職員処遇改善</a:t>
            </a:r>
            <a:r>
              <a:rPr lang="ja-JP" altLang="en-US" sz="28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加算」の</a:t>
            </a:r>
            <a:r>
              <a:rPr lang="ja-JP" altLang="en-US" sz="28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ご案内</a:t>
            </a:r>
            <a:endParaRPr lang="en-US" altLang="ja-JP" sz="28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lnSpc>
                <a:spcPts val="400"/>
              </a:lnSpc>
            </a:pPr>
            <a:endParaRPr lang="en-US" altLang="ja-JP" sz="20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lnSpc>
                <a:spcPts val="2600"/>
              </a:lnSpc>
            </a:pPr>
            <a:r>
              <a:rPr lang="ja-JP" altLang="en-US" sz="20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平成</a:t>
            </a:r>
            <a:r>
              <a:rPr lang="en-US" altLang="ja-JP" sz="20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29</a:t>
            </a:r>
            <a:r>
              <a:rPr lang="ja-JP" altLang="en-US" sz="20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年</a:t>
            </a:r>
            <a:r>
              <a:rPr lang="en-US" altLang="ja-JP" sz="20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4</a:t>
            </a:r>
            <a:r>
              <a:rPr lang="ja-JP" altLang="en-US" sz="20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月１日から加算</a:t>
            </a:r>
            <a:r>
              <a:rPr lang="ja-JP" altLang="en-US" sz="20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を</a:t>
            </a:r>
            <a:r>
              <a:rPr lang="ja-JP" altLang="en-US" sz="20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拡充します！</a:t>
            </a:r>
            <a:endParaRPr lang="ja-JP" altLang="en-US" sz="20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 name="テキスト ボックス 2"/>
          <p:cNvSpPr txBox="1"/>
          <p:nvPr/>
        </p:nvSpPr>
        <p:spPr>
          <a:xfrm>
            <a:off x="521331" y="125959"/>
            <a:ext cx="4681550" cy="312016"/>
          </a:xfrm>
          <a:prstGeom prst="rect">
            <a:avLst/>
          </a:prstGeom>
          <a:noFill/>
        </p:spPr>
        <p:txBody>
          <a:bodyPr wrap="none" lIns="95637" tIns="47819" rIns="95637" bIns="47819" rtlCol="0">
            <a:spAutoFit/>
          </a:bodyPr>
          <a:lstStyle/>
          <a:p>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障害福祉サービス等事業者と福祉・介護</a:t>
            </a: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職員の</a:t>
            </a: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皆さまへ</a:t>
            </a:r>
            <a:endParaRPr lang="ja-JP" altLang="en-US" sz="14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 name="正方形/長方形 5"/>
          <p:cNvSpPr/>
          <p:nvPr/>
        </p:nvSpPr>
        <p:spPr>
          <a:xfrm>
            <a:off x="180070" y="1458107"/>
            <a:ext cx="6840759" cy="527459"/>
          </a:xfrm>
          <a:prstGeom prst="rect">
            <a:avLst/>
          </a:prstGeom>
        </p:spPr>
        <p:txBody>
          <a:bodyPr wrap="square" lIns="95637" tIns="47819" rIns="95637" bIns="47819">
            <a:spAutoFit/>
          </a:bodyPr>
          <a:lstStyle/>
          <a:p>
            <a:pPr lvl="0"/>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厚生</a:t>
            </a: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労働省では、障害</a:t>
            </a: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福祉</a:t>
            </a: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の</a:t>
            </a: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現場で</a:t>
            </a: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働く福祉・介護職員</a:t>
            </a: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の方の処遇改善を図る</a:t>
            </a: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ため、平成</a:t>
            </a:r>
            <a:r>
              <a:rPr lang="en-US" altLang="ja-JP" sz="1400" dirty="0" smtClean="0">
                <a:latin typeface="メイリオ" panose="020B0604030504040204" pitchFamily="50" charset="-128"/>
                <a:ea typeface="メイリオ" panose="020B0604030504040204" pitchFamily="50" charset="-128"/>
                <a:cs typeface="メイリオ" panose="020B0604030504040204" pitchFamily="50" charset="-128"/>
              </a:rPr>
              <a:t>29</a:t>
            </a: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年４月１日から「福祉・</a:t>
            </a:r>
            <a:r>
              <a:rPr lang="zh-TW" altLang="en-US" sz="1400" dirty="0" smtClean="0">
                <a:latin typeface="メイリオ" panose="020B0604030504040204" pitchFamily="50" charset="-128"/>
                <a:ea typeface="メイリオ" panose="020B0604030504040204" pitchFamily="50" charset="-128"/>
                <a:cs typeface="メイリオ" panose="020B0604030504040204" pitchFamily="50" charset="-128"/>
              </a:rPr>
              <a:t>介護</a:t>
            </a:r>
            <a:r>
              <a:rPr lang="zh-TW" altLang="en-US" sz="1400" dirty="0">
                <a:latin typeface="メイリオ" panose="020B0604030504040204" pitchFamily="50" charset="-128"/>
                <a:ea typeface="メイリオ" panose="020B0604030504040204" pitchFamily="50" charset="-128"/>
                <a:cs typeface="メイリオ" panose="020B0604030504040204" pitchFamily="50" charset="-128"/>
              </a:rPr>
              <a:t>職員処遇改善</a:t>
            </a:r>
            <a:r>
              <a:rPr lang="zh-TW" altLang="en-US" sz="1400" dirty="0" smtClean="0">
                <a:latin typeface="メイリオ" panose="020B0604030504040204" pitchFamily="50" charset="-128"/>
                <a:ea typeface="メイリオ" panose="020B0604030504040204" pitchFamily="50" charset="-128"/>
                <a:cs typeface="メイリオ" panose="020B0604030504040204" pitchFamily="50" charset="-128"/>
              </a:rPr>
              <a:t>加算</a:t>
            </a: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」の拡充を行います。</a:t>
            </a:r>
            <a:endParaRPr lang="en-US" altLang="ja-JP" sz="14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70" name="正方形/長方形 69"/>
          <p:cNvSpPr/>
          <p:nvPr/>
        </p:nvSpPr>
        <p:spPr>
          <a:xfrm>
            <a:off x="324086" y="6834230"/>
            <a:ext cx="6912768" cy="2681895"/>
          </a:xfrm>
          <a:prstGeom prst="rect">
            <a:avLst/>
          </a:prstGeom>
        </p:spPr>
        <p:txBody>
          <a:bodyPr wrap="square" lIns="95637" tIns="47819" rIns="95637" bIns="47819">
            <a:spAutoFit/>
          </a:bodyPr>
          <a:lstStyle/>
          <a:p>
            <a:pPr lvl="0"/>
            <a:r>
              <a:rPr lang="en-US" altLang="ja-JP" sz="1600" b="1" dirty="0" smtClean="0">
                <a:solidFill>
                  <a:srgbClr val="FF6600"/>
                </a:solidFill>
                <a:latin typeface="メイリオ" panose="020B0604030504040204" pitchFamily="50" charset="-128"/>
                <a:ea typeface="メイリオ" panose="020B0604030504040204" pitchFamily="50" charset="-128"/>
                <a:cs typeface="メイリオ" panose="020B0604030504040204" pitchFamily="50" charset="-128"/>
              </a:rPr>
              <a:t>A2</a:t>
            </a:r>
            <a:r>
              <a:rPr lang="ja-JP" altLang="en-US" sz="1600" b="1" dirty="0" err="1" smtClean="0">
                <a:solidFill>
                  <a:srgbClr val="FF6600"/>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b="1" dirty="0" smtClean="0">
                <a:solidFill>
                  <a:srgbClr val="FF6600"/>
                </a:solidFill>
                <a:latin typeface="メイリオ" panose="020B0604030504040204" pitchFamily="50" charset="-128"/>
                <a:ea typeface="メイリオ" panose="020B0604030504040204" pitchFamily="50" charset="-128"/>
                <a:cs typeface="メイリオ" panose="020B0604030504040204" pitchFamily="50" charset="-128"/>
              </a:rPr>
              <a:t>福祉・</a:t>
            </a:r>
            <a:r>
              <a:rPr lang="zh-TW" altLang="en-US" b="1" dirty="0" smtClean="0">
                <a:solidFill>
                  <a:srgbClr val="FF6600"/>
                </a:solidFill>
                <a:latin typeface="メイリオ" panose="020B0604030504040204" pitchFamily="50" charset="-128"/>
                <a:ea typeface="メイリオ" panose="020B0604030504040204" pitchFamily="50" charset="-128"/>
                <a:cs typeface="メイリオ" panose="020B0604030504040204" pitchFamily="50" charset="-128"/>
              </a:rPr>
              <a:t>介護</a:t>
            </a:r>
            <a:r>
              <a:rPr lang="zh-TW" altLang="en-US" b="1" dirty="0">
                <a:solidFill>
                  <a:srgbClr val="FF6600"/>
                </a:solidFill>
                <a:latin typeface="メイリオ" panose="020B0604030504040204" pitchFamily="50" charset="-128"/>
                <a:ea typeface="メイリオ" panose="020B0604030504040204" pitchFamily="50" charset="-128"/>
                <a:cs typeface="メイリオ" panose="020B0604030504040204" pitchFamily="50" charset="-128"/>
              </a:rPr>
              <a:t>職員処遇改善</a:t>
            </a:r>
            <a:r>
              <a:rPr lang="ja-JP" altLang="en-US" b="1" dirty="0" smtClean="0">
                <a:solidFill>
                  <a:srgbClr val="FF6600"/>
                </a:solidFill>
                <a:latin typeface="メイリオ" panose="020B0604030504040204" pitchFamily="50" charset="-128"/>
                <a:ea typeface="メイリオ" panose="020B0604030504040204" pitchFamily="50" charset="-128"/>
                <a:cs typeface="メイリオ" panose="020B0604030504040204" pitchFamily="50" charset="-128"/>
              </a:rPr>
              <a:t>加算の申請</a:t>
            </a:r>
            <a:r>
              <a:rPr lang="ja-JP" altLang="en-US" b="1" dirty="0">
                <a:solidFill>
                  <a:srgbClr val="FF6600"/>
                </a:solidFill>
                <a:latin typeface="メイリオ" panose="020B0604030504040204" pitchFamily="50" charset="-128"/>
                <a:ea typeface="メイリオ" panose="020B0604030504040204" pitchFamily="50" charset="-128"/>
                <a:cs typeface="メイリオ" panose="020B0604030504040204" pitchFamily="50" charset="-128"/>
              </a:rPr>
              <a:t>のために必要</a:t>
            </a:r>
            <a:r>
              <a:rPr lang="ja-JP" altLang="en-US" b="1" dirty="0" smtClean="0">
                <a:solidFill>
                  <a:srgbClr val="FF6600"/>
                </a:solidFill>
                <a:latin typeface="メイリオ" panose="020B0604030504040204" pitchFamily="50" charset="-128"/>
                <a:ea typeface="メイリオ" panose="020B0604030504040204" pitchFamily="50" charset="-128"/>
                <a:cs typeface="メイリオ" panose="020B0604030504040204" pitchFamily="50" charset="-128"/>
              </a:rPr>
              <a:t>な</a:t>
            </a:r>
            <a:r>
              <a:rPr lang="ja-JP" altLang="en-US" b="1" dirty="0">
                <a:solidFill>
                  <a:srgbClr val="FF6600"/>
                </a:solidFill>
                <a:latin typeface="メイリオ" panose="020B0604030504040204" pitchFamily="50" charset="-128"/>
                <a:ea typeface="メイリオ" panose="020B0604030504040204" pitchFamily="50" charset="-128"/>
                <a:cs typeface="メイリオ" panose="020B0604030504040204" pitchFamily="50" charset="-128"/>
              </a:rPr>
              <a:t>要件</a:t>
            </a:r>
            <a:r>
              <a:rPr lang="ja-JP" altLang="en-US" b="1" dirty="0" smtClean="0">
                <a:solidFill>
                  <a:srgbClr val="FF6600"/>
                </a:solidFill>
                <a:latin typeface="メイリオ" panose="020B0604030504040204" pitchFamily="50" charset="-128"/>
                <a:ea typeface="メイリオ" panose="020B0604030504040204" pitchFamily="50" charset="-128"/>
                <a:cs typeface="メイリオ" panose="020B0604030504040204" pitchFamily="50" charset="-128"/>
              </a:rPr>
              <a:t>は</a:t>
            </a:r>
            <a:r>
              <a:rPr lang="ja-JP" altLang="en-US" b="1" dirty="0">
                <a:solidFill>
                  <a:srgbClr val="FF6600"/>
                </a:solidFill>
                <a:latin typeface="メイリオ" panose="020B0604030504040204" pitchFamily="50" charset="-128"/>
                <a:ea typeface="メイリオ" panose="020B0604030504040204" pitchFamily="50" charset="-128"/>
                <a:cs typeface="メイリオ" panose="020B0604030504040204" pitchFamily="50" charset="-128"/>
              </a:rPr>
              <a:t>以下のとおりです。</a:t>
            </a:r>
            <a:endParaRPr lang="en-US" altLang="ja-JP" b="1" dirty="0">
              <a:solidFill>
                <a:srgbClr val="FF6600"/>
              </a:solidFill>
              <a:latin typeface="メイリオ" panose="020B0604030504040204" pitchFamily="50" charset="-128"/>
              <a:ea typeface="メイリオ" panose="020B0604030504040204" pitchFamily="50" charset="-128"/>
              <a:cs typeface="メイリオ" panose="020B0604030504040204" pitchFamily="50" charset="-128"/>
            </a:endParaRPr>
          </a:p>
          <a:p>
            <a:pPr lvl="0"/>
            <a:r>
              <a:rPr lang="ja-JP" altLang="en-US" b="1" dirty="0" smtClean="0">
                <a:solidFill>
                  <a:srgbClr val="FF6600"/>
                </a:solidFill>
                <a:latin typeface="メイリオ" panose="020B0604030504040204" pitchFamily="50" charset="-128"/>
                <a:ea typeface="メイリオ" panose="020B0604030504040204" pitchFamily="50" charset="-128"/>
                <a:cs typeface="メイリオ" panose="020B0604030504040204" pitchFamily="50" charset="-128"/>
              </a:rPr>
              <a:t>　       申請</a:t>
            </a:r>
            <a:r>
              <a:rPr lang="ja-JP" altLang="en-US" b="1" dirty="0">
                <a:solidFill>
                  <a:srgbClr val="FF6600"/>
                </a:solidFill>
                <a:latin typeface="メイリオ" panose="020B0604030504040204" pitchFamily="50" charset="-128"/>
                <a:ea typeface="メイリオ" panose="020B0604030504040204" pitchFamily="50" charset="-128"/>
                <a:cs typeface="メイリオ" panose="020B0604030504040204" pitchFamily="50" charset="-128"/>
              </a:rPr>
              <a:t>できる加算</a:t>
            </a:r>
            <a:r>
              <a:rPr lang="ja-JP" altLang="en-US" b="1" dirty="0" smtClean="0">
                <a:solidFill>
                  <a:srgbClr val="FF6600"/>
                </a:solidFill>
                <a:latin typeface="メイリオ" panose="020B0604030504040204" pitchFamily="50" charset="-128"/>
                <a:ea typeface="メイリオ" panose="020B0604030504040204" pitchFamily="50" charset="-128"/>
                <a:cs typeface="メイリオ" panose="020B0604030504040204" pitchFamily="50" charset="-128"/>
              </a:rPr>
              <a:t>は</a:t>
            </a:r>
            <a:r>
              <a:rPr lang="ja-JP" altLang="en-US" b="1" dirty="0">
                <a:solidFill>
                  <a:srgbClr val="FF6600"/>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b="1" dirty="0" smtClean="0">
                <a:solidFill>
                  <a:srgbClr val="FF6600"/>
                </a:solidFill>
                <a:latin typeface="メイリオ" panose="020B0604030504040204" pitchFamily="50" charset="-128"/>
                <a:ea typeface="メイリオ" panose="020B0604030504040204" pitchFamily="50" charset="-128"/>
                <a:cs typeface="メイリオ" panose="020B0604030504040204" pitchFamily="50" charset="-128"/>
              </a:rPr>
              <a:t>どの</a:t>
            </a:r>
            <a:r>
              <a:rPr lang="ja-JP" altLang="en-US" b="1" dirty="0">
                <a:solidFill>
                  <a:srgbClr val="FF6600"/>
                </a:solidFill>
                <a:latin typeface="メイリオ" panose="020B0604030504040204" pitchFamily="50" charset="-128"/>
                <a:ea typeface="メイリオ" panose="020B0604030504040204" pitchFamily="50" charset="-128"/>
                <a:cs typeface="メイリオ" panose="020B0604030504040204" pitchFamily="50" charset="-128"/>
              </a:rPr>
              <a:t>要件を満たしているかに</a:t>
            </a:r>
            <a:r>
              <a:rPr lang="ja-JP" altLang="en-US" b="1" dirty="0" smtClean="0">
                <a:solidFill>
                  <a:srgbClr val="FF6600"/>
                </a:solidFill>
                <a:latin typeface="メイリオ" panose="020B0604030504040204" pitchFamily="50" charset="-128"/>
                <a:ea typeface="メイリオ" panose="020B0604030504040204" pitchFamily="50" charset="-128"/>
                <a:cs typeface="メイリオ" panose="020B0604030504040204" pitchFamily="50" charset="-128"/>
              </a:rPr>
              <a:t>よ</a:t>
            </a:r>
            <a:r>
              <a:rPr lang="ja-JP" altLang="en-US" b="1" dirty="0">
                <a:solidFill>
                  <a:srgbClr val="FF6600"/>
                </a:solidFill>
                <a:latin typeface="メイリオ" panose="020B0604030504040204" pitchFamily="50" charset="-128"/>
                <a:ea typeface="メイリオ" panose="020B0604030504040204" pitchFamily="50" charset="-128"/>
                <a:cs typeface="メイリオ" panose="020B0604030504040204" pitchFamily="50" charset="-128"/>
              </a:rPr>
              <a:t>って</a:t>
            </a:r>
            <a:r>
              <a:rPr lang="ja-JP" altLang="en-US" b="1" dirty="0" smtClean="0">
                <a:solidFill>
                  <a:srgbClr val="FF6600"/>
                </a:solidFill>
                <a:latin typeface="メイリオ" panose="020B0604030504040204" pitchFamily="50" charset="-128"/>
                <a:ea typeface="メイリオ" panose="020B0604030504040204" pitchFamily="50" charset="-128"/>
                <a:cs typeface="メイリオ" panose="020B0604030504040204" pitchFamily="50" charset="-128"/>
              </a:rPr>
              <a:t>異なります</a:t>
            </a:r>
            <a:r>
              <a:rPr lang="ja-JP" altLang="en-US" b="1" dirty="0">
                <a:solidFill>
                  <a:srgbClr val="FF6600"/>
                </a:solidFill>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b="1" dirty="0">
              <a:solidFill>
                <a:srgbClr val="FF6600"/>
              </a:solidFill>
              <a:latin typeface="メイリオ" panose="020B0604030504040204" pitchFamily="50" charset="-128"/>
              <a:ea typeface="メイリオ" panose="020B0604030504040204" pitchFamily="50" charset="-128"/>
              <a:cs typeface="メイリオ" panose="020B0604030504040204" pitchFamily="50" charset="-128"/>
            </a:endParaRPr>
          </a:p>
          <a:p>
            <a:pPr indent="450850">
              <a:lnSpc>
                <a:spcPts val="400"/>
              </a:lnSpc>
            </a:pPr>
            <a:endParaRPr lang="en-US" altLang="ja-JP" b="1" dirty="0" smtClean="0">
              <a:latin typeface="メイリオ" panose="020B0604030504040204" pitchFamily="50" charset="-128"/>
              <a:ea typeface="メイリオ" panose="020B0604030504040204" pitchFamily="50" charset="-128"/>
              <a:cs typeface="メイリオ" panose="020B0604030504040204" pitchFamily="50" charset="-128"/>
            </a:endParaRPr>
          </a:p>
          <a:p>
            <a:pPr indent="180975">
              <a:lnSpc>
                <a:spcPts val="1400"/>
              </a:lnSpc>
            </a:pPr>
            <a:r>
              <a:rPr lang="ja-JP" altLang="en-US" sz="1100" b="1"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100" b="1" dirty="0">
                <a:latin typeface="メイリオ" panose="020B0604030504040204" pitchFamily="50" charset="-128"/>
                <a:ea typeface="メイリオ" panose="020B0604030504040204" pitchFamily="50" charset="-128"/>
                <a:cs typeface="メイリオ" panose="020B0604030504040204" pitchFamily="50" charset="-128"/>
              </a:rPr>
              <a:t>キャリアパス要件</a:t>
            </a:r>
            <a:r>
              <a:rPr lang="ja-JP" altLang="en-US" sz="1100" b="1" dirty="0" smtClean="0">
                <a:latin typeface="メイリオ" panose="020B0604030504040204" pitchFamily="50" charset="-128"/>
                <a:ea typeface="メイリオ" panose="020B0604030504040204" pitchFamily="50" charset="-128"/>
                <a:cs typeface="メイリオ" panose="020B0604030504040204" pitchFamily="50" charset="-128"/>
              </a:rPr>
              <a:t>：</a:t>
            </a:r>
            <a:r>
              <a:rPr lang="en-US" altLang="ja-JP" sz="1100" b="1" dirty="0" smtClean="0">
                <a:latin typeface="メイリオ" panose="020B0604030504040204" pitchFamily="50" charset="-128"/>
                <a:ea typeface="メイリオ" panose="020B0604030504040204" pitchFamily="50" charset="-128"/>
                <a:cs typeface="メイリオ" panose="020B0604030504040204" pitchFamily="50" charset="-128"/>
              </a:rPr>
              <a:t>Ⅰ</a:t>
            </a:r>
            <a:r>
              <a:rPr lang="ja-JP" altLang="en-US" sz="1100" b="1" dirty="0" err="1">
                <a:latin typeface="メイリオ" panose="020B0604030504040204" pitchFamily="50" charset="-128"/>
                <a:ea typeface="メイリオ" panose="020B0604030504040204" pitchFamily="50" charset="-128"/>
                <a:cs typeface="メイリオ" panose="020B0604030504040204" pitchFamily="50" charset="-128"/>
              </a:rPr>
              <a:t>、</a:t>
            </a:r>
            <a:r>
              <a:rPr lang="en-US" altLang="ja-JP" sz="1100" b="1" dirty="0" smtClean="0">
                <a:latin typeface="メイリオ" panose="020B0604030504040204" pitchFamily="50" charset="-128"/>
                <a:ea typeface="メイリオ" panose="020B0604030504040204" pitchFamily="50" charset="-128"/>
                <a:cs typeface="メイリオ" panose="020B0604030504040204" pitchFamily="50" charset="-128"/>
              </a:rPr>
              <a:t>Ⅱ</a:t>
            </a:r>
            <a:r>
              <a:rPr lang="ja-JP" altLang="en-US" sz="1100" b="1" dirty="0">
                <a:latin typeface="メイリオ" panose="020B0604030504040204" pitchFamily="50" charset="-128"/>
                <a:ea typeface="メイリオ" panose="020B0604030504040204" pitchFamily="50" charset="-128"/>
                <a:cs typeface="メイリオ" panose="020B0604030504040204" pitchFamily="50" charset="-128"/>
              </a:rPr>
              <a:t>、</a:t>
            </a:r>
            <a:r>
              <a:rPr lang="en-US" altLang="ja-JP" sz="1100" b="1" dirty="0" smtClean="0">
                <a:latin typeface="メイリオ" panose="020B0604030504040204" pitchFamily="50" charset="-128"/>
                <a:ea typeface="メイリオ" panose="020B0604030504040204" pitchFamily="50" charset="-128"/>
                <a:cs typeface="メイリオ" panose="020B0604030504040204" pitchFamily="50" charset="-128"/>
              </a:rPr>
              <a:t>Ⅲ</a:t>
            </a:r>
            <a:r>
              <a:rPr lang="ja-JP" altLang="en-US" sz="1100" b="1" dirty="0" smtClean="0">
                <a:latin typeface="メイリオ" panose="020B0604030504040204" pitchFamily="50" charset="-128"/>
                <a:ea typeface="メイリオ" panose="020B0604030504040204" pitchFamily="50" charset="-128"/>
                <a:cs typeface="メイリオ" panose="020B0604030504040204" pitchFamily="50" charset="-128"/>
              </a:rPr>
              <a:t>の</a:t>
            </a:r>
            <a:r>
              <a:rPr lang="ja-JP" altLang="en-US" sz="1100" b="1" dirty="0">
                <a:latin typeface="メイリオ" panose="020B0604030504040204" pitchFamily="50" charset="-128"/>
                <a:ea typeface="メイリオ" panose="020B0604030504040204" pitchFamily="50" charset="-128"/>
                <a:cs typeface="メイリオ" panose="020B0604030504040204" pitchFamily="50" charset="-128"/>
              </a:rPr>
              <a:t>３</a:t>
            </a:r>
            <a:r>
              <a:rPr lang="ja-JP" altLang="en-US" sz="1100" b="1" dirty="0" smtClean="0">
                <a:latin typeface="メイリオ" panose="020B0604030504040204" pitchFamily="50" charset="-128"/>
                <a:ea typeface="メイリオ" panose="020B0604030504040204" pitchFamily="50" charset="-128"/>
                <a:cs typeface="メイリオ" panose="020B0604030504040204" pitchFamily="50" charset="-128"/>
              </a:rPr>
              <a:t>種類の要件があります。</a:t>
            </a:r>
            <a:endParaRPr lang="en-US" altLang="ja-JP" sz="1100" b="1" dirty="0">
              <a:latin typeface="メイリオ" panose="020B0604030504040204" pitchFamily="50" charset="-128"/>
              <a:ea typeface="メイリオ" panose="020B0604030504040204" pitchFamily="50" charset="-128"/>
              <a:cs typeface="メイリオ" panose="020B0604030504040204" pitchFamily="50" charset="-128"/>
            </a:endParaRPr>
          </a:p>
          <a:p>
            <a:pPr lvl="0" indent="450850">
              <a:lnSpc>
                <a:spcPts val="1400"/>
              </a:lnSpc>
            </a:pP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100" dirty="0" smtClean="0">
                <a:latin typeface="メイリオ" panose="020B0604030504040204" pitchFamily="50" charset="-128"/>
                <a:ea typeface="メイリオ" panose="020B0604030504040204" pitchFamily="50" charset="-128"/>
                <a:cs typeface="メイリオ" panose="020B0604030504040204" pitchFamily="50" charset="-128"/>
              </a:rPr>
              <a:t>Ⅰ</a:t>
            </a:r>
            <a:r>
              <a:rPr lang="en-US" altLang="ja-JP" sz="1100"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職位</a:t>
            </a: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・職責・職務内容に応じた任用要件と賃金体系の整備をすること</a:t>
            </a:r>
            <a:endParaRPr lang="en-US" altLang="ja-JP" sz="1100" dirty="0">
              <a:latin typeface="メイリオ" panose="020B0604030504040204" pitchFamily="50" charset="-128"/>
              <a:ea typeface="メイリオ" panose="020B0604030504040204" pitchFamily="50" charset="-128"/>
              <a:cs typeface="メイリオ" panose="020B0604030504040204" pitchFamily="50" charset="-128"/>
            </a:endParaRPr>
          </a:p>
          <a:p>
            <a:pPr lvl="0" indent="450850">
              <a:lnSpc>
                <a:spcPts val="1400"/>
              </a:lnSpc>
            </a:pP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100" dirty="0" smtClean="0">
                <a:latin typeface="メイリオ" panose="020B0604030504040204" pitchFamily="50" charset="-128"/>
                <a:ea typeface="メイリオ" panose="020B0604030504040204" pitchFamily="50" charset="-128"/>
                <a:cs typeface="メイリオ" panose="020B0604030504040204" pitchFamily="50" charset="-128"/>
              </a:rPr>
              <a:t>Ⅱ…</a:t>
            </a:r>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資質</a:t>
            </a: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向上のための計画を策定</a:t>
            </a:r>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して</a:t>
            </a: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研修</a:t>
            </a: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の</a:t>
            </a:r>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実施または</a:t>
            </a: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研修の機会</a:t>
            </a:r>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を</a:t>
            </a: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設ける</a:t>
            </a:r>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こと</a:t>
            </a:r>
            <a:endParaRPr lang="en-US" altLang="ja-JP" sz="1100" dirty="0" smtClean="0">
              <a:latin typeface="メイリオ" panose="020B0604030504040204" pitchFamily="50" charset="-128"/>
              <a:ea typeface="メイリオ" panose="020B0604030504040204" pitchFamily="50" charset="-128"/>
              <a:cs typeface="メイリオ" panose="020B0604030504040204" pitchFamily="50" charset="-128"/>
            </a:endParaRPr>
          </a:p>
          <a:p>
            <a:pPr lvl="0" indent="450850">
              <a:lnSpc>
                <a:spcPts val="1400"/>
              </a:lnSpc>
            </a:pP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100" b="1"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Ⅲ…</a:t>
            </a:r>
            <a:r>
              <a:rPr lang="ja-JP" altLang="en-US" sz="1100" b="1"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経験</a:t>
            </a:r>
            <a:r>
              <a:rPr lang="ja-JP" altLang="en-US" sz="1100" b="1"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若しくは資格等に応じて昇給する仕組み又は一定の基準に基づき定期に昇給</a:t>
            </a:r>
            <a:r>
              <a:rPr lang="ja-JP" altLang="en-US" sz="1100" b="1"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を</a:t>
            </a:r>
            <a:endParaRPr lang="en-US" altLang="ja-JP" sz="1100" b="1"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p>
            <a:pPr lvl="0" indent="450850">
              <a:lnSpc>
                <a:spcPts val="1400"/>
              </a:lnSpc>
            </a:pPr>
            <a:r>
              <a:rPr lang="ja-JP" altLang="en-US" sz="11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100"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100" b="1"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判定</a:t>
            </a:r>
            <a:r>
              <a:rPr lang="ja-JP" altLang="en-US" sz="1100" b="1"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する仕組みを設ける</a:t>
            </a:r>
            <a:r>
              <a:rPr lang="ja-JP" altLang="en-US" sz="1100" b="1"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こと（新設）</a:t>
            </a:r>
            <a:endParaRPr lang="en-US" altLang="ja-JP" sz="1100" b="1"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p>
            <a:pPr lvl="0" indent="450850">
              <a:lnSpc>
                <a:spcPts val="1400"/>
              </a:lnSpc>
            </a:pPr>
            <a:r>
              <a:rPr lang="ja-JP" altLang="en-US" sz="1100" b="1"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　　　　</a:t>
            </a:r>
            <a:endParaRPr lang="en-US" altLang="ja-JP" sz="1100" b="1"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p>
            <a:pPr lvl="0" indent="450850">
              <a:lnSpc>
                <a:spcPts val="1400"/>
              </a:lnSpc>
            </a:pPr>
            <a:endParaRPr lang="en-US" altLang="ja-JP" sz="1100" b="1"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p>
            <a:pPr lvl="0" indent="450850">
              <a:lnSpc>
                <a:spcPts val="1400"/>
              </a:lnSpc>
            </a:pPr>
            <a:endParaRPr lang="en-US" altLang="ja-JP" sz="1100" b="1"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p>
            <a:pPr lvl="0" indent="450850">
              <a:lnSpc>
                <a:spcPts val="1400"/>
              </a:lnSpc>
            </a:pPr>
            <a:endParaRPr lang="ja-JP" altLang="en-US" sz="1100" b="1"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p>
            <a:pPr indent="450850">
              <a:lnSpc>
                <a:spcPts val="400"/>
              </a:lnSpc>
            </a:pPr>
            <a:endParaRPr lang="en-US" altLang="ja-JP" sz="1100" b="1" dirty="0" smtClean="0">
              <a:latin typeface="メイリオ" panose="020B0604030504040204" pitchFamily="50" charset="-128"/>
              <a:ea typeface="メイリオ" panose="020B0604030504040204" pitchFamily="50" charset="-128"/>
              <a:cs typeface="メイリオ" panose="020B0604030504040204" pitchFamily="50" charset="-128"/>
            </a:endParaRPr>
          </a:p>
          <a:p>
            <a:pPr indent="180975">
              <a:lnSpc>
                <a:spcPts val="1400"/>
              </a:lnSpc>
            </a:pPr>
            <a:endParaRPr lang="en-US" altLang="ja-JP" sz="1100" b="1" dirty="0" smtClean="0">
              <a:latin typeface="メイリオ" panose="020B0604030504040204" pitchFamily="50" charset="-128"/>
              <a:ea typeface="メイリオ" panose="020B0604030504040204" pitchFamily="50" charset="-128"/>
              <a:cs typeface="メイリオ" panose="020B0604030504040204" pitchFamily="50" charset="-128"/>
            </a:endParaRPr>
          </a:p>
          <a:p>
            <a:pPr indent="180975">
              <a:lnSpc>
                <a:spcPts val="1400"/>
              </a:lnSpc>
            </a:pPr>
            <a:r>
              <a:rPr lang="ja-JP" altLang="en-US" sz="1100" b="1" dirty="0" smtClean="0">
                <a:latin typeface="メイリオ" panose="020B0604030504040204" pitchFamily="50" charset="-128"/>
                <a:ea typeface="メイリオ" panose="020B0604030504040204" pitchFamily="50" charset="-128"/>
                <a:cs typeface="メイリオ" panose="020B0604030504040204" pitchFamily="50" charset="-128"/>
              </a:rPr>
              <a:t>▶職場環境等要件：賃金改善以外の処遇改善（職場環境の改善など）の取組を実施すること。</a:t>
            </a:r>
            <a:endParaRPr lang="en-US" altLang="ja-JP" sz="1100"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8" name="正方形/長方形 57"/>
          <p:cNvSpPr/>
          <p:nvPr/>
        </p:nvSpPr>
        <p:spPr>
          <a:xfrm>
            <a:off x="144066" y="6416296"/>
            <a:ext cx="6876764" cy="391628"/>
          </a:xfrm>
          <a:prstGeom prst="rect">
            <a:avLst/>
          </a:prstGeom>
          <a:ln w="28575">
            <a:solidFill>
              <a:srgbClr val="FF6600"/>
            </a:solidFill>
          </a:ln>
        </p:spPr>
        <p:txBody>
          <a:bodyPr wrap="square" lIns="72000" tIns="108000" rIns="36000" bIns="36000">
            <a:spAutoFit/>
          </a:bodyPr>
          <a:lstStyle/>
          <a:p>
            <a:r>
              <a:rPr lang="en-US" altLang="ja-JP" sz="1600" b="1" dirty="0">
                <a:solidFill>
                  <a:srgbClr val="FF6600"/>
                </a:solidFill>
                <a:latin typeface="メイリオ" panose="020B0604030504040204" pitchFamily="50" charset="-128"/>
                <a:ea typeface="メイリオ" panose="020B0604030504040204" pitchFamily="50" charset="-128"/>
                <a:cs typeface="メイリオ" panose="020B0604030504040204" pitchFamily="50" charset="-128"/>
              </a:rPr>
              <a:t>Q</a:t>
            </a:r>
            <a:r>
              <a:rPr lang="ja-JP" altLang="en-US" sz="1600" b="1" dirty="0">
                <a:solidFill>
                  <a:srgbClr val="FF6600"/>
                </a:solidFill>
                <a:latin typeface="メイリオ" panose="020B0604030504040204" pitchFamily="50" charset="-128"/>
                <a:ea typeface="メイリオ" panose="020B0604030504040204" pitchFamily="50" charset="-128"/>
                <a:cs typeface="メイリオ" panose="020B0604030504040204" pitchFamily="50" charset="-128"/>
              </a:rPr>
              <a:t>２</a:t>
            </a:r>
            <a:r>
              <a:rPr lang="ja-JP" altLang="en-US" sz="1600" b="1" dirty="0" smtClean="0">
                <a:solidFill>
                  <a:srgbClr val="FF6600"/>
                </a:solidFill>
                <a:latin typeface="メイリオ" panose="020B0604030504040204" pitchFamily="50" charset="-128"/>
                <a:ea typeface="メイリオ" panose="020B0604030504040204" pitchFamily="50" charset="-128"/>
                <a:cs typeface="メイリオ" panose="020B0604030504040204" pitchFamily="50" charset="-128"/>
              </a:rPr>
              <a:t>．「キャリアパス要件」「職場</a:t>
            </a:r>
            <a:r>
              <a:rPr lang="ja-JP" altLang="en-US" sz="1600" b="1" dirty="0">
                <a:solidFill>
                  <a:srgbClr val="FF6600"/>
                </a:solidFill>
                <a:latin typeface="メイリオ" panose="020B0604030504040204" pitchFamily="50" charset="-128"/>
                <a:ea typeface="メイリオ" panose="020B0604030504040204" pitchFamily="50" charset="-128"/>
                <a:cs typeface="メイリオ" panose="020B0604030504040204" pitchFamily="50" charset="-128"/>
              </a:rPr>
              <a:t>環境等</a:t>
            </a:r>
            <a:r>
              <a:rPr lang="ja-JP" altLang="en-US" sz="1600" b="1" dirty="0" smtClean="0">
                <a:solidFill>
                  <a:srgbClr val="FF6600"/>
                </a:solidFill>
                <a:latin typeface="メイリオ" panose="020B0604030504040204" pitchFamily="50" charset="-128"/>
                <a:ea typeface="メイリオ" panose="020B0604030504040204" pitchFamily="50" charset="-128"/>
                <a:cs typeface="メイリオ" panose="020B0604030504040204" pitchFamily="50" charset="-128"/>
              </a:rPr>
              <a:t>要件」とは？</a:t>
            </a:r>
            <a:endParaRPr lang="en-US" altLang="ja-JP" sz="1600" b="1" dirty="0">
              <a:solidFill>
                <a:srgbClr val="FF66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2" name="正方形/長方形 61"/>
          <p:cNvSpPr/>
          <p:nvPr/>
        </p:nvSpPr>
        <p:spPr>
          <a:xfrm>
            <a:off x="180070" y="2070175"/>
            <a:ext cx="6840760" cy="391628"/>
          </a:xfrm>
          <a:prstGeom prst="rect">
            <a:avLst/>
          </a:prstGeom>
          <a:ln w="28575">
            <a:solidFill>
              <a:srgbClr val="FF6600"/>
            </a:solidFill>
          </a:ln>
        </p:spPr>
        <p:txBody>
          <a:bodyPr wrap="square" lIns="72000" tIns="108000" rIns="36000" bIns="36000">
            <a:spAutoFit/>
          </a:bodyPr>
          <a:lstStyle/>
          <a:p>
            <a:r>
              <a:rPr lang="en-US" altLang="ja-JP" sz="1600" b="1" dirty="0" smtClean="0">
                <a:solidFill>
                  <a:srgbClr val="FF6600"/>
                </a:solidFill>
                <a:latin typeface="メイリオ" panose="020B0604030504040204" pitchFamily="50" charset="-128"/>
                <a:ea typeface="メイリオ" panose="020B0604030504040204" pitchFamily="50" charset="-128"/>
                <a:cs typeface="メイリオ" panose="020B0604030504040204" pitchFamily="50" charset="-128"/>
              </a:rPr>
              <a:t>Q</a:t>
            </a:r>
            <a:r>
              <a:rPr lang="ja-JP" altLang="en-US" sz="1600" b="1" dirty="0" smtClean="0">
                <a:solidFill>
                  <a:srgbClr val="FF6600"/>
                </a:solidFill>
                <a:latin typeface="メイリオ" panose="020B0604030504040204" pitchFamily="50" charset="-128"/>
                <a:ea typeface="メイリオ" panose="020B0604030504040204" pitchFamily="50" charset="-128"/>
                <a:cs typeface="メイリオ" panose="020B0604030504040204" pitchFamily="50" charset="-128"/>
              </a:rPr>
              <a:t>１．</a:t>
            </a:r>
            <a:r>
              <a:rPr lang="ja-JP" altLang="en-US" sz="1600" b="1" dirty="0">
                <a:solidFill>
                  <a:srgbClr val="FF6600"/>
                </a:solidFill>
                <a:latin typeface="メイリオ" panose="020B0604030504040204" pitchFamily="50" charset="-128"/>
                <a:ea typeface="メイリオ" panose="020B0604030504040204" pitchFamily="50" charset="-128"/>
                <a:cs typeface="メイリオ" panose="020B0604030504040204" pitchFamily="50" charset="-128"/>
              </a:rPr>
              <a:t>平成</a:t>
            </a:r>
            <a:r>
              <a:rPr lang="en-US" altLang="ja-JP" sz="1600" b="1" dirty="0" smtClean="0">
                <a:solidFill>
                  <a:srgbClr val="FF6600"/>
                </a:solidFill>
                <a:latin typeface="メイリオ" panose="020B0604030504040204" pitchFamily="50" charset="-128"/>
                <a:ea typeface="メイリオ" panose="020B0604030504040204" pitchFamily="50" charset="-128"/>
                <a:cs typeface="メイリオ" panose="020B0604030504040204" pitchFamily="50" charset="-128"/>
              </a:rPr>
              <a:t>29</a:t>
            </a:r>
            <a:r>
              <a:rPr lang="ja-JP" altLang="en-US" sz="1600" b="1" dirty="0" smtClean="0">
                <a:solidFill>
                  <a:srgbClr val="FF6600"/>
                </a:solidFill>
                <a:latin typeface="メイリオ" panose="020B0604030504040204" pitchFamily="50" charset="-128"/>
                <a:ea typeface="メイリオ" panose="020B0604030504040204" pitchFamily="50" charset="-128"/>
                <a:cs typeface="メイリオ" panose="020B0604030504040204" pitchFamily="50" charset="-128"/>
              </a:rPr>
              <a:t>年</a:t>
            </a:r>
            <a:r>
              <a:rPr lang="en-US" altLang="ja-JP" sz="1600" b="1" dirty="0">
                <a:solidFill>
                  <a:srgbClr val="FF6600"/>
                </a:solidFill>
                <a:latin typeface="メイリオ" panose="020B0604030504040204" pitchFamily="50" charset="-128"/>
                <a:ea typeface="メイリオ" panose="020B0604030504040204" pitchFamily="50" charset="-128"/>
                <a:cs typeface="メイリオ" panose="020B0604030504040204" pitchFamily="50" charset="-128"/>
              </a:rPr>
              <a:t>4</a:t>
            </a:r>
            <a:r>
              <a:rPr lang="ja-JP" altLang="en-US" sz="1600" b="1" dirty="0">
                <a:solidFill>
                  <a:srgbClr val="FF6600"/>
                </a:solidFill>
                <a:latin typeface="メイリオ" panose="020B0604030504040204" pitchFamily="50" charset="-128"/>
                <a:ea typeface="メイリオ" panose="020B0604030504040204" pitchFamily="50" charset="-128"/>
                <a:cs typeface="メイリオ" panose="020B0604030504040204" pitchFamily="50" charset="-128"/>
              </a:rPr>
              <a:t>月１日から、どのようなところが変わる</a:t>
            </a:r>
            <a:r>
              <a:rPr lang="ja-JP" altLang="en-US" sz="1600" b="1" dirty="0" smtClean="0">
                <a:solidFill>
                  <a:srgbClr val="FF6600"/>
                </a:solidFill>
                <a:latin typeface="メイリオ" panose="020B0604030504040204" pitchFamily="50" charset="-128"/>
                <a:ea typeface="メイリオ" panose="020B0604030504040204" pitchFamily="50" charset="-128"/>
                <a:cs typeface="メイリオ" panose="020B0604030504040204" pitchFamily="50" charset="-128"/>
              </a:rPr>
              <a:t>の？</a:t>
            </a:r>
            <a:endParaRPr lang="en-US" altLang="ja-JP" sz="1600" b="1" dirty="0">
              <a:solidFill>
                <a:srgbClr val="FF66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3" name="正方形/長方形 62"/>
          <p:cNvSpPr/>
          <p:nvPr/>
        </p:nvSpPr>
        <p:spPr>
          <a:xfrm>
            <a:off x="354799" y="2437385"/>
            <a:ext cx="6810047" cy="342793"/>
          </a:xfrm>
          <a:prstGeom prst="rect">
            <a:avLst/>
          </a:prstGeom>
        </p:spPr>
        <p:txBody>
          <a:bodyPr wrap="square" lIns="95637" tIns="47819" rIns="95637" bIns="47819">
            <a:spAutoFit/>
          </a:bodyPr>
          <a:lstStyle/>
          <a:p>
            <a:pPr lvl="0"/>
            <a:r>
              <a:rPr lang="en-US" altLang="ja-JP" sz="1600" b="1" dirty="0" smtClean="0">
                <a:solidFill>
                  <a:srgbClr val="FF6600"/>
                </a:solidFill>
                <a:latin typeface="メイリオ" panose="020B0604030504040204" pitchFamily="50" charset="-128"/>
                <a:ea typeface="メイリオ" panose="020B0604030504040204" pitchFamily="50" charset="-128"/>
                <a:cs typeface="メイリオ" panose="020B0604030504040204" pitchFamily="50" charset="-128"/>
              </a:rPr>
              <a:t>A</a:t>
            </a:r>
            <a:r>
              <a:rPr lang="en-US" altLang="ja-JP" sz="1600" b="1" dirty="0">
                <a:solidFill>
                  <a:srgbClr val="FF6600"/>
                </a:solidFill>
                <a:latin typeface="メイリオ" panose="020B0604030504040204" pitchFamily="50" charset="-128"/>
                <a:ea typeface="メイリオ" panose="020B0604030504040204" pitchFamily="50" charset="-128"/>
                <a:cs typeface="メイリオ" panose="020B0604030504040204" pitchFamily="50" charset="-128"/>
              </a:rPr>
              <a:t>1</a:t>
            </a:r>
            <a:r>
              <a:rPr lang="ja-JP" altLang="en-US" sz="1600" b="1" dirty="0" err="1" smtClean="0">
                <a:solidFill>
                  <a:srgbClr val="FF6600"/>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b="1" dirty="0" smtClean="0">
                <a:solidFill>
                  <a:srgbClr val="FF6600"/>
                </a:solidFill>
                <a:latin typeface="メイリオ" panose="020B0604030504040204" pitchFamily="50" charset="-128"/>
                <a:ea typeface="メイリオ" panose="020B0604030504040204" pitchFamily="50" charset="-128"/>
                <a:cs typeface="メイリオ" panose="020B0604030504040204" pitchFamily="50" charset="-128"/>
              </a:rPr>
              <a:t>より加算の</a:t>
            </a:r>
            <a:r>
              <a:rPr lang="ja-JP" altLang="en-US" b="1" dirty="0">
                <a:solidFill>
                  <a:srgbClr val="FF6600"/>
                </a:solidFill>
                <a:latin typeface="メイリオ" panose="020B0604030504040204" pitchFamily="50" charset="-128"/>
                <a:ea typeface="メイリオ" panose="020B0604030504040204" pitchFamily="50" charset="-128"/>
                <a:cs typeface="メイリオ" panose="020B0604030504040204" pitchFamily="50" charset="-128"/>
              </a:rPr>
              <a:t>高い新たな区分が１つ加わり、</a:t>
            </a:r>
            <a:r>
              <a:rPr lang="ja-JP" altLang="en-US" sz="1400" b="1" u="sng"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全５区分</a:t>
            </a:r>
            <a:r>
              <a:rPr lang="ja-JP" altLang="en-US" b="1" dirty="0">
                <a:solidFill>
                  <a:srgbClr val="FF6600"/>
                </a:solidFill>
                <a:latin typeface="メイリオ" panose="020B0604030504040204" pitchFamily="50" charset="-128"/>
                <a:ea typeface="メイリオ" panose="020B0604030504040204" pitchFamily="50" charset="-128"/>
                <a:cs typeface="メイリオ" panose="020B0604030504040204" pitchFamily="50" charset="-128"/>
              </a:rPr>
              <a:t>になります。</a:t>
            </a:r>
            <a:endParaRPr lang="en-US" altLang="ja-JP" b="1" dirty="0">
              <a:solidFill>
                <a:srgbClr val="FF66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73" name="正方形/長方形 72"/>
          <p:cNvSpPr/>
          <p:nvPr/>
        </p:nvSpPr>
        <p:spPr>
          <a:xfrm>
            <a:off x="1826732" y="5329963"/>
            <a:ext cx="1173719" cy="853161"/>
          </a:xfrm>
          <a:prstGeom prst="rect">
            <a:avLst/>
          </a:prstGeom>
          <a:solidFill>
            <a:schemeClr val="bg1"/>
          </a:solidFill>
          <a:ln w="3175">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ctr" anchorCtr="0"/>
          <a:lstStyle/>
          <a:p>
            <a:pPr algn="ctr">
              <a:lnSpc>
                <a:spcPts val="1000"/>
              </a:lnSpc>
            </a:pPr>
            <a:r>
              <a:rPr kumimoji="1" lang="ja-JP" altLang="en-US" sz="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キャリアパス要件</a:t>
            </a:r>
            <a:endParaRPr kumimoji="1" lang="en-US" altLang="ja-JP" sz="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lnSpc>
                <a:spcPts val="900"/>
              </a:lnSpc>
            </a:pPr>
            <a:r>
              <a:rPr lang="en-US" altLang="ja-JP" sz="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Ⅰ</a:t>
            </a:r>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及び</a:t>
            </a:r>
            <a:r>
              <a:rPr lang="en-US" altLang="ja-JP" sz="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Ⅱ</a:t>
            </a:r>
            <a:endParaRPr kumimoji="1" lang="en-US" altLang="ja-JP" sz="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lnSpc>
                <a:spcPts val="900"/>
              </a:lnSpc>
            </a:pPr>
            <a:r>
              <a:rPr lang="ja-JP" altLang="en-US"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lnSpc>
                <a:spcPts val="900"/>
              </a:lnSpc>
            </a:pPr>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職場環境等要件</a:t>
            </a:r>
            <a:r>
              <a:rPr lang="ja-JP" altLang="en-US" sz="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を</a:t>
            </a:r>
            <a:endParaRPr lang="en-US" altLang="ja-JP" sz="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lnSpc>
                <a:spcPts val="900"/>
              </a:lnSpc>
            </a:pPr>
            <a:r>
              <a:rPr lang="ja-JP" altLang="en-US" sz="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満たす</a:t>
            </a:r>
            <a:endParaRPr lang="en-US" altLang="ja-JP" sz="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lnSpc>
                <a:spcPts val="900"/>
              </a:lnSpc>
            </a:pPr>
            <a:r>
              <a:rPr lang="ja-JP" altLang="en-US" sz="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平成</a:t>
            </a:r>
            <a:r>
              <a:rPr lang="en-US" altLang="ja-JP"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27</a:t>
            </a:r>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年</a:t>
            </a:r>
            <a:r>
              <a:rPr lang="en-US" altLang="ja-JP"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4</a:t>
            </a:r>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月</a:t>
            </a:r>
            <a:r>
              <a:rPr lang="ja-JP" altLang="en-US" sz="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以降</a:t>
            </a:r>
            <a:endParaRPr lang="en-US" altLang="ja-JP" sz="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lnSpc>
                <a:spcPts val="900"/>
              </a:lnSpc>
            </a:pPr>
            <a:r>
              <a:rPr lang="ja-JP" altLang="en-US" sz="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実施</a:t>
            </a:r>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する取組）</a:t>
            </a:r>
          </a:p>
        </p:txBody>
      </p:sp>
      <p:sp>
        <p:nvSpPr>
          <p:cNvPr id="75" name="正方形/長方形 74"/>
          <p:cNvSpPr/>
          <p:nvPr/>
        </p:nvSpPr>
        <p:spPr>
          <a:xfrm>
            <a:off x="3030260" y="5337270"/>
            <a:ext cx="1144800" cy="845854"/>
          </a:xfrm>
          <a:prstGeom prst="rect">
            <a:avLst/>
          </a:prstGeom>
          <a:solidFill>
            <a:schemeClr val="bg1"/>
          </a:solidFill>
          <a:ln w="3175">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ctr" anchorCtr="0"/>
          <a:lstStyle/>
          <a:p>
            <a:pPr algn="ctr">
              <a:lnSpc>
                <a:spcPts val="1000"/>
              </a:lnSpc>
            </a:pPr>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キャリアパス要件</a:t>
            </a:r>
            <a:endParaRPr lang="en-US" altLang="ja-JP"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lnSpc>
                <a:spcPts val="1000"/>
              </a:lnSpc>
            </a:pPr>
            <a:r>
              <a:rPr lang="en-US" altLang="ja-JP"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Ⅰ</a:t>
            </a:r>
            <a:r>
              <a:rPr lang="ja-JP" altLang="en-US" sz="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または</a:t>
            </a:r>
            <a:r>
              <a:rPr lang="en-US" altLang="ja-JP" sz="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Ⅱ</a:t>
            </a:r>
            <a:endParaRPr lang="en-US" altLang="ja-JP"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lnSpc>
                <a:spcPts val="1000"/>
              </a:lnSpc>
            </a:pPr>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lnSpc>
                <a:spcPts val="1000"/>
              </a:lnSpc>
            </a:pPr>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職場環境等要件</a:t>
            </a:r>
            <a:r>
              <a:rPr lang="ja-JP" altLang="en-US" sz="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を</a:t>
            </a:r>
            <a:endParaRPr lang="en-US" altLang="ja-JP" sz="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lnSpc>
                <a:spcPts val="1000"/>
              </a:lnSpc>
            </a:pPr>
            <a:r>
              <a:rPr lang="ja-JP" altLang="en-US" sz="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満たす</a:t>
            </a:r>
            <a:endPar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77" name="正方形/長方形 76"/>
          <p:cNvSpPr/>
          <p:nvPr/>
        </p:nvSpPr>
        <p:spPr>
          <a:xfrm>
            <a:off x="4196354" y="5337270"/>
            <a:ext cx="1161242" cy="853161"/>
          </a:xfrm>
          <a:prstGeom prst="rect">
            <a:avLst/>
          </a:prstGeom>
          <a:solidFill>
            <a:schemeClr val="bg1"/>
          </a:solidFill>
          <a:ln w="3175">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lIns="54000" tIns="72000" rIns="54000" bIns="72000" rtlCol="0" anchor="ctr" anchorCtr="0"/>
          <a:lstStyle/>
          <a:p>
            <a:pPr algn="ctr">
              <a:lnSpc>
                <a:spcPts val="1000"/>
              </a:lnSpc>
            </a:pPr>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キャリアパス要件</a:t>
            </a:r>
            <a:endParaRPr lang="en-US" altLang="ja-JP"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lnSpc>
                <a:spcPts val="1000"/>
              </a:lnSpc>
            </a:pPr>
            <a:r>
              <a:rPr lang="en-US" altLang="ja-JP"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Ⅰ</a:t>
            </a:r>
            <a:r>
              <a:rPr lang="ja-JP" altLang="en-US" sz="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または</a:t>
            </a:r>
            <a:r>
              <a:rPr lang="en-US" altLang="ja-JP"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Ⅱ</a:t>
            </a:r>
            <a:endParaRPr lang="en-US" altLang="ja-JP" sz="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lnSpc>
                <a:spcPts val="400"/>
              </a:lnSpc>
            </a:pPr>
            <a:endParaRPr lang="en-US" altLang="ja-JP"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lnSpc>
                <a:spcPts val="1000"/>
              </a:lnSpc>
            </a:pPr>
            <a:r>
              <a:rPr lang="ja-JP" altLang="en-US" sz="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また</a:t>
            </a:r>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は職場環境等要件</a:t>
            </a:r>
          </a:p>
          <a:p>
            <a:pPr algn="ctr">
              <a:lnSpc>
                <a:spcPts val="1000"/>
              </a:lnSpc>
            </a:pPr>
            <a:endPar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lnSpc>
                <a:spcPts val="1000"/>
              </a:lnSpc>
            </a:pPr>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のいずれかを満たす</a:t>
            </a:r>
          </a:p>
        </p:txBody>
      </p:sp>
      <p:sp>
        <p:nvSpPr>
          <p:cNvPr id="79" name="正方形/長方形 78"/>
          <p:cNvSpPr/>
          <p:nvPr/>
        </p:nvSpPr>
        <p:spPr>
          <a:xfrm>
            <a:off x="5393810" y="5329962"/>
            <a:ext cx="1151988" cy="853162"/>
          </a:xfrm>
          <a:prstGeom prst="rect">
            <a:avLst/>
          </a:prstGeom>
          <a:solidFill>
            <a:schemeClr val="bg1"/>
          </a:solidFill>
          <a:ln w="3175">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lIns="54000" tIns="72000" rIns="54000" bIns="72000" rtlCol="0" anchor="ctr" anchorCtr="0"/>
          <a:lstStyle/>
          <a:p>
            <a:pPr algn="ctr">
              <a:lnSpc>
                <a:spcPts val="1000"/>
              </a:lnSpc>
            </a:pPr>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キャリアパス要件</a:t>
            </a:r>
            <a:endParaRPr lang="en-US" altLang="ja-JP"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lnSpc>
                <a:spcPts val="1000"/>
              </a:lnSpc>
            </a:pPr>
            <a:r>
              <a:rPr lang="en-US" altLang="ja-JP" sz="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Ⅰ</a:t>
            </a:r>
            <a:r>
              <a:rPr lang="ja-JP" altLang="en-US" sz="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en-US" altLang="ja-JP" sz="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Ⅱ</a:t>
            </a:r>
            <a:endPar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lnSpc>
                <a:spcPts val="600"/>
              </a:lnSpc>
            </a:pPr>
            <a:endParaRPr lang="en-US" altLang="ja-JP" sz="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lnSpc>
                <a:spcPts val="1000"/>
              </a:lnSpc>
            </a:pPr>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職場環境等</a:t>
            </a:r>
            <a:r>
              <a:rPr lang="ja-JP" altLang="en-US" sz="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要件</a:t>
            </a:r>
            <a:endParaRPr lang="en-US" altLang="ja-JP" sz="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lnSpc>
                <a:spcPts val="1000"/>
              </a:lnSpc>
            </a:pPr>
            <a:endPar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lnSpc>
                <a:spcPts val="1000"/>
              </a:lnSpc>
            </a:pPr>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のいずれも</a:t>
            </a:r>
            <a:r>
              <a:rPr lang="ja-JP" altLang="en-US" sz="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満たさない</a:t>
            </a:r>
            <a:endPar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4" name="テキスト ボックス 11"/>
          <p:cNvSpPr txBox="1">
            <a:spLocks noChangeArrowheads="1"/>
          </p:cNvSpPr>
          <p:nvPr/>
        </p:nvSpPr>
        <p:spPr bwMode="auto">
          <a:xfrm>
            <a:off x="3070717" y="9798003"/>
            <a:ext cx="1320971" cy="351544"/>
          </a:xfrm>
          <a:prstGeom prst="rect">
            <a:avLst/>
          </a:prstGeom>
          <a:noFill/>
          <a:ln w="9525">
            <a:noFill/>
            <a:miter lim="800000"/>
            <a:headEnd/>
            <a:tailEnd/>
          </a:ln>
        </p:spPr>
        <p:txBody>
          <a:bodyPr wrap="square" lIns="104304" tIns="52152" rIns="104304" bIns="52152">
            <a:spAutoFit/>
          </a:bodyPr>
          <a:lstStyle/>
          <a:p>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厚生労働省</a:t>
            </a:r>
            <a:endParaRPr lang="ja-JP" altLang="en-US" sz="1600" dirty="0">
              <a:latin typeface="メイリオ" panose="020B0604030504040204" pitchFamily="50" charset="-128"/>
              <a:ea typeface="メイリオ" panose="020B0604030504040204" pitchFamily="50" charset="-128"/>
              <a:cs typeface="メイリオ" panose="020B0604030504040204" pitchFamily="50" charset="-128"/>
            </a:endParaRPr>
          </a:p>
        </p:txBody>
      </p:sp>
      <p:pic>
        <p:nvPicPr>
          <p:cNvPr id="66" name="図 65" descr="マーク最小.jpg"/>
          <p:cNvPicPr>
            <a:picLocks noChangeAspect="1"/>
          </p:cNvPicPr>
          <p:nvPr/>
        </p:nvPicPr>
        <p:blipFill>
          <a:blip r:embed="rId3" cstate="print">
            <a:clrChange>
              <a:clrFrom>
                <a:srgbClr val="FFFFFF"/>
              </a:clrFrom>
              <a:clrTo>
                <a:srgbClr val="FFFFFF">
                  <a:alpha val="0"/>
                </a:srgbClr>
              </a:clrTo>
            </a:clrChange>
          </a:blip>
          <a:stretch>
            <a:fillRect/>
          </a:stretch>
        </p:blipFill>
        <p:spPr>
          <a:xfrm>
            <a:off x="2700350" y="9778276"/>
            <a:ext cx="346957" cy="352043"/>
          </a:xfrm>
          <a:prstGeom prst="rect">
            <a:avLst/>
          </a:prstGeom>
        </p:spPr>
      </p:pic>
      <p:cxnSp>
        <p:nvCxnSpPr>
          <p:cNvPr id="85" name="直線矢印コネクタ 84"/>
          <p:cNvCxnSpPr/>
          <p:nvPr/>
        </p:nvCxnSpPr>
        <p:spPr>
          <a:xfrm flipH="1" flipV="1">
            <a:off x="2411030" y="5023425"/>
            <a:ext cx="5123" cy="306538"/>
          </a:xfrm>
          <a:prstGeom prst="straightConnector1">
            <a:avLst/>
          </a:prstGeom>
          <a:ln w="15875">
            <a:solidFill>
              <a:schemeClr val="tx1"/>
            </a:solidFill>
            <a:tailEnd type="arrow" w="lg" len="sm"/>
          </a:ln>
        </p:spPr>
        <p:style>
          <a:lnRef idx="1">
            <a:schemeClr val="accent1"/>
          </a:lnRef>
          <a:fillRef idx="0">
            <a:schemeClr val="accent1"/>
          </a:fillRef>
          <a:effectRef idx="0">
            <a:schemeClr val="accent1"/>
          </a:effectRef>
          <a:fontRef idx="minor">
            <a:schemeClr val="tx1"/>
          </a:fontRef>
        </p:style>
      </p:cxnSp>
      <p:cxnSp>
        <p:nvCxnSpPr>
          <p:cNvPr id="55" name="直線矢印コネクタ 54"/>
          <p:cNvCxnSpPr/>
          <p:nvPr/>
        </p:nvCxnSpPr>
        <p:spPr>
          <a:xfrm flipV="1">
            <a:off x="5991800" y="5028498"/>
            <a:ext cx="0" cy="301464"/>
          </a:xfrm>
          <a:prstGeom prst="straightConnector1">
            <a:avLst/>
          </a:prstGeom>
          <a:ln w="15875">
            <a:solidFill>
              <a:schemeClr val="tx1"/>
            </a:solidFill>
            <a:tailEnd type="arrow" w="lg" len="sm"/>
          </a:ln>
        </p:spPr>
        <p:style>
          <a:lnRef idx="1">
            <a:schemeClr val="accent1"/>
          </a:lnRef>
          <a:fillRef idx="0">
            <a:schemeClr val="accent1"/>
          </a:fillRef>
          <a:effectRef idx="0">
            <a:schemeClr val="accent1"/>
          </a:effectRef>
          <a:fontRef idx="minor">
            <a:schemeClr val="tx1"/>
          </a:fontRef>
        </p:style>
      </p:cxnSp>
      <p:cxnSp>
        <p:nvCxnSpPr>
          <p:cNvPr id="67" name="直線矢印コネクタ 66"/>
          <p:cNvCxnSpPr/>
          <p:nvPr/>
        </p:nvCxnSpPr>
        <p:spPr>
          <a:xfrm flipH="1" flipV="1">
            <a:off x="4773575" y="5016421"/>
            <a:ext cx="6801" cy="320849"/>
          </a:xfrm>
          <a:prstGeom prst="straightConnector1">
            <a:avLst/>
          </a:prstGeom>
          <a:ln w="15875">
            <a:solidFill>
              <a:schemeClr val="tx1"/>
            </a:solidFill>
            <a:tailEnd type="arrow" w="lg" len="sm"/>
          </a:ln>
        </p:spPr>
        <p:style>
          <a:lnRef idx="1">
            <a:schemeClr val="accent1"/>
          </a:lnRef>
          <a:fillRef idx="0">
            <a:schemeClr val="accent1"/>
          </a:fillRef>
          <a:effectRef idx="0">
            <a:schemeClr val="accent1"/>
          </a:effectRef>
          <a:fontRef idx="minor">
            <a:schemeClr val="tx1"/>
          </a:fontRef>
        </p:style>
      </p:cxnSp>
      <p:sp>
        <p:nvSpPr>
          <p:cNvPr id="81" name="角丸四角形 80"/>
          <p:cNvSpPr/>
          <p:nvPr/>
        </p:nvSpPr>
        <p:spPr>
          <a:xfrm>
            <a:off x="615100" y="3562665"/>
            <a:ext cx="1149359" cy="1294522"/>
          </a:xfrm>
          <a:prstGeom prst="roundRect">
            <a:avLst>
              <a:gd name="adj" fmla="val 4909"/>
            </a:avLst>
          </a:prstGeom>
          <a:solidFill>
            <a:srgbClr val="FF9900"/>
          </a:solidFill>
          <a:ln w="19050">
            <a:solidFill>
              <a:srgbClr val="FF9900"/>
            </a:solidFill>
          </a:ln>
          <a:effectLst>
            <a:outerShdw blurRad="50800" dist="38100" dir="18900000" algn="bl" rotWithShape="0">
              <a:prstClr val="black">
                <a:alpha val="40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ja-JP" altLang="en-US"/>
          </a:p>
        </p:txBody>
      </p:sp>
      <p:grpSp>
        <p:nvGrpSpPr>
          <p:cNvPr id="4" name="グループ化 3"/>
          <p:cNvGrpSpPr/>
          <p:nvPr/>
        </p:nvGrpSpPr>
        <p:grpSpPr>
          <a:xfrm>
            <a:off x="521702" y="3328930"/>
            <a:ext cx="6211096" cy="1836836"/>
            <a:chOff x="636694" y="4055178"/>
            <a:chExt cx="6211096" cy="1836836"/>
          </a:xfrm>
        </p:grpSpPr>
        <p:sp>
          <p:nvSpPr>
            <p:cNvPr id="78" name="角丸四角形 77"/>
            <p:cNvSpPr/>
            <p:nvPr/>
          </p:nvSpPr>
          <p:spPr>
            <a:xfrm>
              <a:off x="726572" y="4785950"/>
              <a:ext cx="1160738" cy="974006"/>
            </a:xfrm>
            <a:prstGeom prst="roundRect">
              <a:avLst>
                <a:gd name="adj" fmla="val 4909"/>
              </a:avLst>
            </a:prstGeom>
            <a:solidFill>
              <a:srgbClr val="FFC000"/>
            </a:solidFill>
            <a:ln w="19050">
              <a:solidFill>
                <a:srgbClr val="FF9900"/>
              </a:solidFill>
            </a:ln>
            <a:effectLst>
              <a:outerShdw blurRad="50800" dist="38100" dir="18900000" algn="bl" rotWithShape="0">
                <a:prstClr val="black">
                  <a:alpha val="40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ja-JP" altLang="en-US"/>
            </a:p>
          </p:txBody>
        </p:sp>
        <p:sp>
          <p:nvSpPr>
            <p:cNvPr id="76" name="角丸四角形 75"/>
            <p:cNvSpPr/>
            <p:nvPr/>
          </p:nvSpPr>
          <p:spPr>
            <a:xfrm>
              <a:off x="636694" y="4055178"/>
              <a:ext cx="6132108" cy="1836836"/>
            </a:xfrm>
            <a:prstGeom prst="roundRect">
              <a:avLst>
                <a:gd name="adj" fmla="val 5701"/>
              </a:avLst>
            </a:prstGeom>
            <a:noFill/>
            <a:ln w="38100">
              <a:solidFill>
                <a:srgbClr val="FF9900"/>
              </a:solid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72" name="角丸四角形 71"/>
            <p:cNvSpPr/>
            <p:nvPr/>
          </p:nvSpPr>
          <p:spPr>
            <a:xfrm>
              <a:off x="4311346" y="5204769"/>
              <a:ext cx="1144800" cy="540000"/>
            </a:xfrm>
            <a:prstGeom prst="roundRect">
              <a:avLst>
                <a:gd name="adj" fmla="val 4909"/>
              </a:avLst>
            </a:prstGeom>
            <a:solidFill>
              <a:srgbClr val="CCFFFF"/>
            </a:solidFill>
            <a:ln w="19050">
              <a:solidFill>
                <a:srgbClr val="66CCFF"/>
              </a:solidFill>
            </a:ln>
            <a:effectLst>
              <a:outerShdw blurRad="50800" dist="38100" dir="18900000" algn="bl" rotWithShape="0">
                <a:prstClr val="black">
                  <a:alpha val="40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tIns="72000" anchor="t"/>
            <a:lstStyle/>
            <a:p>
              <a:pPr algn="ctr">
                <a:lnSpc>
                  <a:spcPts val="1200"/>
                </a:lnSpc>
              </a:pPr>
              <a:r>
                <a:rPr lang="ja-JP" altLang="en-US" sz="105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加算</a:t>
              </a:r>
              <a:r>
                <a:rPr lang="en-US" altLang="ja-JP" sz="105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Ⅳ</a:t>
              </a:r>
            </a:p>
            <a:p>
              <a:pPr algn="ctr">
                <a:lnSpc>
                  <a:spcPts val="1200"/>
                </a:lnSpc>
              </a:pPr>
              <a:r>
                <a:rPr lang="ja-JP" altLang="en-US"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（従来の加算</a:t>
              </a:r>
              <a:r>
                <a:rPr lang="en-US" altLang="ja-JP"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Ⅲ</a:t>
              </a:r>
              <a:r>
                <a:rPr lang="ja-JP" altLang="en-US"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0" name="正方形/長方形 59"/>
            <p:cNvSpPr/>
            <p:nvPr/>
          </p:nvSpPr>
          <p:spPr>
            <a:xfrm>
              <a:off x="4176514" y="5559654"/>
              <a:ext cx="1332148" cy="233397"/>
            </a:xfrm>
            <a:prstGeom prst="rect">
              <a:avLst/>
            </a:prstGeom>
          </p:spPr>
          <p:txBody>
            <a:bodyPr wrap="square" anchor="b">
              <a:spAutoFit/>
            </a:bodyPr>
            <a:lstStyle/>
            <a:p>
              <a:pPr algn="ctr">
                <a:lnSpc>
                  <a:spcPts val="1100"/>
                </a:lnSpc>
              </a:pPr>
              <a:r>
                <a:rPr lang="ja-JP" altLang="en-US" sz="700" b="1" dirty="0">
                  <a:latin typeface="メイリオ" panose="020B0604030504040204" pitchFamily="50" charset="-128"/>
                  <a:ea typeface="メイリオ" panose="020B0604030504040204" pitchFamily="50" charset="-128"/>
                  <a:cs typeface="メイリオ" panose="020B0604030504040204" pitchFamily="50" charset="-128"/>
                </a:rPr>
                <a:t>月額 </a:t>
              </a:r>
              <a:r>
                <a:rPr lang="en-US" altLang="ja-JP" sz="900" b="1"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13,500</a:t>
              </a:r>
              <a:r>
                <a:rPr lang="ja-JP" altLang="en-US" sz="900" b="1"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円相当</a:t>
              </a:r>
              <a:endParaRPr lang="ja-JP" altLang="en-US" sz="90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71" name="角丸四角形 70"/>
            <p:cNvSpPr/>
            <p:nvPr/>
          </p:nvSpPr>
          <p:spPr>
            <a:xfrm>
              <a:off x="3125266" y="5166519"/>
              <a:ext cx="1144800" cy="576000"/>
            </a:xfrm>
            <a:prstGeom prst="roundRect">
              <a:avLst>
                <a:gd name="adj" fmla="val 4909"/>
              </a:avLst>
            </a:prstGeom>
            <a:solidFill>
              <a:srgbClr val="CCFFFF"/>
            </a:solidFill>
            <a:ln w="19050">
              <a:solidFill>
                <a:srgbClr val="66CCFF"/>
              </a:solidFill>
            </a:ln>
            <a:effectLst>
              <a:outerShdw blurRad="50800" dist="38100" dir="18900000" algn="bl" rotWithShape="0">
                <a:prstClr val="black">
                  <a:alpha val="40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lnSpc>
                  <a:spcPts val="1200"/>
                </a:lnSpc>
              </a:pPr>
              <a:r>
                <a:rPr lang="ja-JP" altLang="en-US" sz="105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加算</a:t>
              </a:r>
              <a:r>
                <a:rPr lang="en-US" altLang="ja-JP" sz="105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Ⅲ</a:t>
              </a:r>
            </a:p>
            <a:p>
              <a:pPr algn="ctr">
                <a:lnSpc>
                  <a:spcPts val="1200"/>
                </a:lnSpc>
              </a:pPr>
              <a:r>
                <a:rPr lang="ja-JP" altLang="en-US"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（従来の加算</a:t>
              </a:r>
              <a:r>
                <a:rPr lang="en-US" altLang="ja-JP"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Ⅱ</a:t>
              </a:r>
              <a:r>
                <a:rPr lang="ja-JP" altLang="en-US"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lnSpc>
                  <a:spcPts val="1200"/>
                </a:lnSpc>
              </a:pPr>
              <a:endParaRPr lang="ja-JP" altLang="en-US" sz="10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0" name="正方形/長方形 39"/>
            <p:cNvSpPr/>
            <p:nvPr/>
          </p:nvSpPr>
          <p:spPr>
            <a:xfrm>
              <a:off x="3110807" y="5562563"/>
              <a:ext cx="1173719" cy="233397"/>
            </a:xfrm>
            <a:prstGeom prst="rect">
              <a:avLst/>
            </a:prstGeom>
          </p:spPr>
          <p:txBody>
            <a:bodyPr wrap="none" anchor="b">
              <a:spAutoFit/>
            </a:bodyPr>
            <a:lstStyle/>
            <a:p>
              <a:pPr algn="ctr">
                <a:lnSpc>
                  <a:spcPts val="1100"/>
                </a:lnSpc>
              </a:pPr>
              <a:r>
                <a:rPr lang="ja-JP" altLang="en-US" sz="700" b="1" dirty="0">
                  <a:latin typeface="メイリオ" panose="020B0604030504040204" pitchFamily="50" charset="-128"/>
                  <a:ea typeface="メイリオ" panose="020B0604030504040204" pitchFamily="50" charset="-128"/>
                  <a:cs typeface="メイリオ" panose="020B0604030504040204" pitchFamily="50" charset="-128"/>
                </a:rPr>
                <a:t>月額 </a:t>
              </a:r>
              <a:r>
                <a:rPr lang="en-US" altLang="ja-JP" sz="900" b="1"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15,000</a:t>
              </a:r>
              <a:r>
                <a:rPr lang="ja-JP" altLang="en-US" sz="900" b="1"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円相当</a:t>
              </a:r>
              <a:endParaRPr lang="ja-JP" altLang="en-US" sz="90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74" name="角丸四角形 73"/>
            <p:cNvSpPr/>
            <p:nvPr/>
          </p:nvSpPr>
          <p:spPr>
            <a:xfrm>
              <a:off x="5508662" y="5240769"/>
              <a:ext cx="1145730" cy="504000"/>
            </a:xfrm>
            <a:prstGeom prst="roundRect">
              <a:avLst>
                <a:gd name="adj" fmla="val 4909"/>
              </a:avLst>
            </a:prstGeom>
            <a:solidFill>
              <a:srgbClr val="CCFFFF"/>
            </a:solidFill>
            <a:ln w="19050">
              <a:solidFill>
                <a:srgbClr val="66CCFF"/>
              </a:solidFill>
            </a:ln>
            <a:effectLst>
              <a:outerShdw blurRad="50800" dist="38100" dir="18900000" algn="bl" rotWithShape="0">
                <a:prstClr val="black">
                  <a:alpha val="40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tIns="72000" anchor="t"/>
            <a:lstStyle/>
            <a:p>
              <a:pPr algn="ctr">
                <a:lnSpc>
                  <a:spcPts val="1200"/>
                </a:lnSpc>
              </a:pPr>
              <a:r>
                <a:rPr lang="ja-JP" altLang="en-US" sz="105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加算</a:t>
              </a:r>
              <a:r>
                <a:rPr lang="en-US" altLang="ja-JP" sz="105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Ⅴ</a:t>
              </a:r>
            </a:p>
            <a:p>
              <a:pPr algn="ctr">
                <a:lnSpc>
                  <a:spcPts val="1200"/>
                </a:lnSpc>
              </a:pPr>
              <a:r>
                <a:rPr lang="ja-JP" altLang="en-US"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（従来の加算</a:t>
              </a:r>
              <a:r>
                <a:rPr lang="en-US" altLang="ja-JP" sz="10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Ⅳ</a:t>
              </a:r>
              <a:r>
                <a:rPr lang="ja-JP" altLang="en-US" sz="10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10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1" name="正方形/長方形 60"/>
            <p:cNvSpPr/>
            <p:nvPr/>
          </p:nvSpPr>
          <p:spPr>
            <a:xfrm>
              <a:off x="5472658" y="5581194"/>
              <a:ext cx="1181734" cy="233397"/>
            </a:xfrm>
            <a:prstGeom prst="rect">
              <a:avLst/>
            </a:prstGeom>
          </p:spPr>
          <p:txBody>
            <a:bodyPr wrap="none" anchor="b">
              <a:spAutoFit/>
            </a:bodyPr>
            <a:lstStyle/>
            <a:p>
              <a:pPr algn="ctr">
                <a:lnSpc>
                  <a:spcPts val="1100"/>
                </a:lnSpc>
              </a:pPr>
              <a:r>
                <a:rPr lang="ja-JP" altLang="en-US" sz="700" b="1" dirty="0">
                  <a:latin typeface="メイリオ" panose="020B0604030504040204" pitchFamily="50" charset="-128"/>
                  <a:ea typeface="メイリオ" panose="020B0604030504040204" pitchFamily="50" charset="-128"/>
                  <a:cs typeface="メイリオ" panose="020B0604030504040204" pitchFamily="50" charset="-128"/>
                </a:rPr>
                <a:t>月額</a:t>
              </a:r>
              <a:r>
                <a:rPr lang="ja-JP" altLang="en-US" sz="900" b="1" dirty="0">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900" b="1"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12,000</a:t>
              </a:r>
              <a:r>
                <a:rPr lang="ja-JP" altLang="en-US" sz="900" b="1"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円相当</a:t>
              </a:r>
              <a:endParaRPr lang="ja-JP" altLang="en-US" sz="90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0" name="正方形/長方形 9"/>
            <p:cNvSpPr/>
            <p:nvPr/>
          </p:nvSpPr>
          <p:spPr>
            <a:xfrm>
              <a:off x="5552794" y="4263942"/>
              <a:ext cx="1107996" cy="276999"/>
            </a:xfrm>
            <a:prstGeom prst="rect">
              <a:avLst/>
            </a:prstGeom>
          </p:spPr>
          <p:txBody>
            <a:bodyPr wrap="none">
              <a:spAutoFit/>
            </a:bodyPr>
            <a:lstStyle/>
            <a:p>
              <a:r>
                <a:rPr lang="ja-JP" altLang="en-US" b="1" dirty="0" smtClean="0">
                  <a:latin typeface="メイリオ" panose="020B0604030504040204" pitchFamily="50" charset="-128"/>
                  <a:ea typeface="メイリオ" panose="020B0604030504040204" pitchFamily="50" charset="-128"/>
                  <a:cs typeface="メイリオ" panose="020B0604030504040204" pitchFamily="50" charset="-128"/>
                </a:rPr>
                <a:t>＜全５区分</a:t>
              </a:r>
              <a:r>
                <a:rPr lang="ja-JP" altLang="en-US" b="1" dirty="0">
                  <a:latin typeface="メイリオ" panose="020B0604030504040204" pitchFamily="50" charset="-128"/>
                  <a:ea typeface="メイリオ" panose="020B0604030504040204" pitchFamily="50" charset="-128"/>
                  <a:cs typeface="メイリオ" panose="020B0604030504040204" pitchFamily="50" charset="-128"/>
                </a:rPr>
                <a:t>＞</a:t>
              </a:r>
              <a:endParaRPr lang="ja-JP" altLang="en-US" dirty="0"/>
            </a:p>
          </p:txBody>
        </p:sp>
        <p:sp>
          <p:nvSpPr>
            <p:cNvPr id="29" name="角丸四角形 28"/>
            <p:cNvSpPr/>
            <p:nvPr/>
          </p:nvSpPr>
          <p:spPr>
            <a:xfrm>
              <a:off x="1028699" y="4402441"/>
              <a:ext cx="552144" cy="251158"/>
            </a:xfrm>
            <a:prstGeom prst="roundRect">
              <a:avLst/>
            </a:prstGeom>
            <a:solidFill>
              <a:srgbClr val="FF0000"/>
            </a:solidFill>
            <a:ln>
              <a:noFill/>
            </a:ln>
            <a:effectLst>
              <a:outerShdw blurRad="50800" dist="38100" dir="18900000" algn="bl" rotWithShape="0">
                <a:prstClr val="black">
                  <a:alpha val="40000"/>
                </a:prstClr>
              </a:outerShdw>
            </a:effectLst>
          </p:spPr>
          <p:style>
            <a:lnRef idx="2">
              <a:schemeClr val="accent6"/>
            </a:lnRef>
            <a:fillRef idx="1">
              <a:schemeClr val="lt1"/>
            </a:fillRef>
            <a:effectRef idx="0">
              <a:schemeClr val="accent6"/>
            </a:effectRef>
            <a:fontRef idx="minor">
              <a:schemeClr val="dk1"/>
            </a:fontRef>
          </p:style>
          <p:txBody>
            <a:bodyPr lIns="95637" tIns="47819" rIns="95637" bIns="0" rtlCol="0" anchor="ctr"/>
            <a:lstStyle/>
            <a:p>
              <a:pPr algn="ctr"/>
              <a:r>
                <a:rPr lang="ja-JP" altLang="en-US"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新設</a:t>
              </a:r>
              <a:endParaRPr lang="en-US" altLang="ja-JP"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1" name="四角形吹き出し 10"/>
            <p:cNvSpPr/>
            <p:nvPr/>
          </p:nvSpPr>
          <p:spPr>
            <a:xfrm>
              <a:off x="2150014" y="4286396"/>
              <a:ext cx="3306132" cy="442479"/>
            </a:xfrm>
            <a:prstGeom prst="wedgeRectCallout">
              <a:avLst>
                <a:gd name="adj1" fmla="val -59006"/>
                <a:gd name="adj2" fmla="val 14510"/>
              </a:avLst>
            </a:prstGeom>
            <a:ln w="3175">
              <a:solidFill>
                <a:schemeClr val="tx1"/>
              </a:solidFill>
              <a:prstDash val="sysDot"/>
            </a:ln>
          </p:spPr>
          <p:style>
            <a:lnRef idx="2">
              <a:schemeClr val="accent2"/>
            </a:lnRef>
            <a:fillRef idx="1">
              <a:schemeClr val="lt1"/>
            </a:fillRef>
            <a:effectRef idx="0">
              <a:schemeClr val="accent2"/>
            </a:effectRef>
            <a:fontRef idx="minor">
              <a:schemeClr val="dk1"/>
            </a:fontRef>
          </p:style>
          <p:txBody>
            <a:bodyPr wrap="square" lIns="36000" tIns="72000" rIns="36000" bIns="36000" rtlCol="0">
              <a:spAutoFit/>
            </a:bodyPr>
            <a:lstStyle/>
            <a:p>
              <a:pPr algn="ctr">
                <a:lnSpc>
                  <a:spcPts val="600"/>
                </a:lnSpc>
              </a:pPr>
              <a:r>
                <a:rPr lang="ja-JP" altLang="en-US" sz="1400" b="1"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 </a:t>
              </a:r>
              <a:endParaRPr lang="en-US" altLang="ja-JP" sz="1400" b="1"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p>
              <a:pPr algn="ctr">
                <a:lnSpc>
                  <a:spcPts val="600"/>
                </a:lnSpc>
              </a:pPr>
              <a:r>
                <a:rPr lang="ja-JP" altLang="en-US" sz="1400" b="1"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拡充部分</a:t>
              </a:r>
              <a:endParaRPr lang="en-US" altLang="ja-JP" sz="1100" b="1"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p>
              <a:pPr algn="ctr">
                <a:lnSpc>
                  <a:spcPts val="600"/>
                </a:lnSpc>
              </a:pPr>
              <a:endParaRPr lang="en-US" altLang="ja-JP" sz="1100" b="1"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p>
              <a:pPr algn="ctr">
                <a:lnSpc>
                  <a:spcPts val="800"/>
                </a:lnSpc>
              </a:pPr>
              <a:r>
                <a:rPr lang="ja-JP" altLang="en-US"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福祉・</a:t>
              </a:r>
              <a:r>
                <a:rPr lang="ja-JP" altLang="en-US" sz="105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介護職員１人当たり</a:t>
              </a:r>
              <a:r>
                <a:rPr lang="ja-JP" altLang="en-US" sz="1100" b="1"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月額</a:t>
              </a:r>
              <a:r>
                <a:rPr lang="en-US" altLang="ja-JP" sz="1100" b="1"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10,000</a:t>
              </a:r>
              <a:r>
                <a:rPr lang="ja-JP" altLang="en-US" sz="1100" b="1"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円相当増</a:t>
              </a:r>
              <a:endParaRPr lang="ja-JP" altLang="en-US" sz="11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7" name="正方形/長方形 6"/>
            <p:cNvSpPr/>
            <p:nvPr/>
          </p:nvSpPr>
          <p:spPr>
            <a:xfrm>
              <a:off x="2102241" y="4072889"/>
              <a:ext cx="4745549" cy="21602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900" dirty="0" smtClean="0">
                  <a:solidFill>
                    <a:srgbClr val="080808"/>
                  </a:solidFill>
                </a:rPr>
                <a:t>※</a:t>
              </a:r>
              <a:r>
                <a:rPr kumimoji="1" lang="ja-JP" altLang="en-US" sz="900" dirty="0" smtClean="0">
                  <a:solidFill>
                    <a:srgbClr val="080808"/>
                  </a:solidFill>
                </a:rPr>
                <a:t>　加算を取得した事業所においては、加算相当額の賃金改善を行うことが必要となります。</a:t>
              </a:r>
              <a:endParaRPr kumimoji="1" lang="ja-JP" altLang="en-US" sz="900" dirty="0">
                <a:solidFill>
                  <a:srgbClr val="080808"/>
                </a:solidFill>
              </a:endParaRPr>
            </a:p>
          </p:txBody>
        </p:sp>
        <p:sp>
          <p:nvSpPr>
            <p:cNvPr id="36" name="角丸四角形 35"/>
            <p:cNvSpPr/>
            <p:nvPr/>
          </p:nvSpPr>
          <p:spPr>
            <a:xfrm>
              <a:off x="1932544" y="4802948"/>
              <a:ext cx="1144800" cy="949270"/>
            </a:xfrm>
            <a:prstGeom prst="roundRect">
              <a:avLst>
                <a:gd name="adj" fmla="val 4909"/>
              </a:avLst>
            </a:prstGeom>
            <a:solidFill>
              <a:srgbClr val="CCFFFF"/>
            </a:solidFill>
            <a:ln w="19050">
              <a:solidFill>
                <a:srgbClr val="66CCFF"/>
              </a:solidFill>
            </a:ln>
            <a:effectLst>
              <a:outerShdw blurRad="50800" dist="38100" dir="18900000" algn="bl" rotWithShape="0">
                <a:prstClr val="black">
                  <a:alpha val="40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lnSpc>
                  <a:spcPts val="1200"/>
                </a:lnSpc>
              </a:pPr>
              <a:r>
                <a:rPr lang="ja-JP" altLang="en-US" sz="105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加算</a:t>
              </a:r>
              <a:r>
                <a:rPr lang="en-US" altLang="ja-JP" sz="105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Ⅱ</a:t>
              </a:r>
            </a:p>
            <a:p>
              <a:pPr algn="ctr">
                <a:lnSpc>
                  <a:spcPts val="1200"/>
                </a:lnSpc>
              </a:pPr>
              <a:r>
                <a:rPr lang="ja-JP" altLang="en-US"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（従来の加算</a:t>
              </a:r>
              <a:r>
                <a:rPr lang="en-US" altLang="ja-JP"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Ⅰ</a:t>
              </a:r>
              <a:r>
                <a:rPr lang="ja-JP" altLang="en-US"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lnSpc>
                  <a:spcPts val="1200"/>
                </a:lnSpc>
              </a:pPr>
              <a:endParaRPr lang="en-US" altLang="ja-JP"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7" name="正方形/長方形 36"/>
            <p:cNvSpPr/>
            <p:nvPr/>
          </p:nvSpPr>
          <p:spPr>
            <a:xfrm>
              <a:off x="1922675" y="5545190"/>
              <a:ext cx="1173719" cy="233397"/>
            </a:xfrm>
            <a:prstGeom prst="rect">
              <a:avLst/>
            </a:prstGeom>
          </p:spPr>
          <p:txBody>
            <a:bodyPr wrap="none" anchor="b">
              <a:spAutoFit/>
            </a:bodyPr>
            <a:lstStyle/>
            <a:p>
              <a:pPr algn="ctr">
                <a:lnSpc>
                  <a:spcPts val="1100"/>
                </a:lnSpc>
              </a:pPr>
              <a:r>
                <a:rPr lang="ja-JP" altLang="en-US" sz="700" b="1" dirty="0">
                  <a:latin typeface="メイリオ" panose="020B0604030504040204" pitchFamily="50" charset="-128"/>
                  <a:ea typeface="メイリオ" panose="020B0604030504040204" pitchFamily="50" charset="-128"/>
                  <a:cs typeface="メイリオ" panose="020B0604030504040204" pitchFamily="50" charset="-128"/>
                </a:rPr>
                <a:t>月額 </a:t>
              </a:r>
              <a:r>
                <a:rPr lang="en-US" altLang="ja-JP" sz="90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27</a:t>
              </a:r>
              <a:r>
                <a:rPr lang="en-US" altLang="ja-JP" sz="900" b="1"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,000</a:t>
              </a:r>
              <a:r>
                <a:rPr lang="ja-JP" altLang="en-US" sz="900" b="1"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円相当</a:t>
              </a:r>
              <a:endParaRPr lang="ja-JP" altLang="en-US" sz="90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80" name="正方形/長方形 79"/>
            <p:cNvSpPr/>
            <p:nvPr/>
          </p:nvSpPr>
          <p:spPr>
            <a:xfrm>
              <a:off x="683556" y="5385495"/>
              <a:ext cx="1278928" cy="374461"/>
            </a:xfrm>
            <a:prstGeom prst="rect">
              <a:avLst/>
            </a:prstGeom>
          </p:spPr>
          <p:txBody>
            <a:bodyPr wrap="square" anchor="b">
              <a:spAutoFit/>
            </a:bodyPr>
            <a:lstStyle/>
            <a:p>
              <a:pPr algn="dist">
                <a:lnSpc>
                  <a:spcPts val="1100"/>
                </a:lnSpc>
              </a:pPr>
              <a:r>
                <a:rPr lang="ja-JP" altLang="en-US" sz="8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7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職員</a:t>
              </a:r>
              <a:r>
                <a:rPr lang="ja-JP" altLang="en-US" sz="7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１人</a:t>
              </a:r>
              <a:r>
                <a:rPr lang="ja-JP" altLang="en-US" sz="7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当たり</a:t>
              </a:r>
              <a:r>
                <a:rPr lang="en-US" altLang="ja-JP" sz="7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700" b="1" dirty="0" smtClean="0">
                <a:latin typeface="メイリオ" panose="020B0604030504040204" pitchFamily="50" charset="-128"/>
                <a:ea typeface="メイリオ" panose="020B0604030504040204" pitchFamily="50" charset="-128"/>
                <a:cs typeface="メイリオ" panose="020B0604030504040204" pitchFamily="50" charset="-128"/>
              </a:endParaRPr>
            </a:p>
            <a:p>
              <a:pPr algn="ctr">
                <a:lnSpc>
                  <a:spcPts val="1100"/>
                </a:lnSpc>
              </a:pPr>
              <a:r>
                <a:rPr lang="ja-JP" altLang="en-US" sz="700" b="1" dirty="0" smtClean="0">
                  <a:latin typeface="メイリオ" panose="020B0604030504040204" pitchFamily="50" charset="-128"/>
                  <a:ea typeface="メイリオ" panose="020B0604030504040204" pitchFamily="50" charset="-128"/>
                  <a:cs typeface="メイリオ" panose="020B0604030504040204" pitchFamily="50" charset="-128"/>
                </a:rPr>
                <a:t>月額 </a:t>
              </a:r>
              <a:r>
                <a:rPr lang="en-US" altLang="ja-JP" sz="900" b="1" dirty="0">
                  <a:latin typeface="メイリオ" panose="020B0604030504040204" pitchFamily="50" charset="-128"/>
                  <a:ea typeface="メイリオ" panose="020B0604030504040204" pitchFamily="50" charset="-128"/>
                  <a:cs typeface="メイリオ" panose="020B0604030504040204" pitchFamily="50" charset="-128"/>
                </a:rPr>
                <a:t>3</a:t>
              </a:r>
              <a:r>
                <a:rPr lang="en-US" altLang="ja-JP" sz="900" b="1" dirty="0" smtClean="0">
                  <a:latin typeface="メイリオ" panose="020B0604030504040204" pitchFamily="50" charset="-128"/>
                  <a:ea typeface="メイリオ" panose="020B0604030504040204" pitchFamily="50" charset="-128"/>
                  <a:cs typeface="メイリオ" panose="020B0604030504040204" pitchFamily="50" charset="-128"/>
                </a:rPr>
                <a:t>7,000</a:t>
              </a:r>
              <a:r>
                <a:rPr lang="ja-JP" altLang="en-US" sz="900" b="1" dirty="0" smtClean="0">
                  <a:latin typeface="メイリオ" panose="020B0604030504040204" pitchFamily="50" charset="-128"/>
                  <a:ea typeface="メイリオ" panose="020B0604030504040204" pitchFamily="50" charset="-128"/>
                  <a:cs typeface="メイリオ" panose="020B0604030504040204" pitchFamily="50" charset="-128"/>
                </a:rPr>
                <a:t>円相当</a:t>
              </a:r>
              <a:endParaRPr lang="ja-JP" altLang="en-US" sz="9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82" name="テキスト ボックス 81"/>
            <p:cNvSpPr txBox="1"/>
            <p:nvPr/>
          </p:nvSpPr>
          <p:spPr>
            <a:xfrm>
              <a:off x="733688" y="4901633"/>
              <a:ext cx="1142166" cy="462998"/>
            </a:xfrm>
            <a:prstGeom prst="rect">
              <a:avLst/>
            </a:prstGeom>
            <a:noFill/>
          </p:spPr>
          <p:txBody>
            <a:bodyPr wrap="square" lIns="72000" tIns="72000" rIns="72000" bIns="36000" rtlCol="0" anchor="ctr">
              <a:spAutoFit/>
            </a:bodyPr>
            <a:lstStyle/>
            <a:p>
              <a:pPr algn="ctr"/>
              <a:r>
                <a:rPr lang="zh-TW" altLang="en-US" b="1" dirty="0" smtClean="0">
                  <a:latin typeface="メイリオ" panose="020B0604030504040204" pitchFamily="50" charset="-128"/>
                  <a:ea typeface="メイリオ" panose="020B0604030504040204" pitchFamily="50" charset="-128"/>
                  <a:cs typeface="メイリオ" panose="020B0604030504040204" pitchFamily="50" charset="-128"/>
                </a:rPr>
                <a:t>加算</a:t>
              </a:r>
              <a:r>
                <a:rPr lang="en-US" altLang="ja-JP" b="1" dirty="0">
                  <a:latin typeface="メイリオ" panose="020B0604030504040204" pitchFamily="50" charset="-128"/>
                  <a:ea typeface="メイリオ" panose="020B0604030504040204" pitchFamily="50" charset="-128"/>
                  <a:cs typeface="メイリオ" panose="020B0604030504040204" pitchFamily="50" charset="-128"/>
                </a:rPr>
                <a:t>Ⅰ</a:t>
              </a:r>
              <a:endParaRPr lang="en-US" altLang="ja-JP" sz="1050" dirty="0">
                <a:latin typeface="メイリオ" panose="020B0604030504040204" pitchFamily="50" charset="-128"/>
                <a:ea typeface="メイリオ" panose="020B0604030504040204" pitchFamily="50" charset="-128"/>
                <a:cs typeface="メイリオ" panose="020B0604030504040204" pitchFamily="50" charset="-128"/>
              </a:endParaRPr>
            </a:p>
            <a:p>
              <a:pPr algn="ctr"/>
              <a:endParaRPr lang="en-US" altLang="ja-JP" sz="1100" b="1" dirty="0">
                <a:latin typeface="メイリオ" panose="020B0604030504040204" pitchFamily="50" charset="-128"/>
                <a:ea typeface="メイリオ" panose="020B0604030504040204" pitchFamily="50" charset="-128"/>
                <a:cs typeface="メイリオ" panose="020B0604030504040204" pitchFamily="50" charset="-128"/>
              </a:endParaRPr>
            </a:p>
          </p:txBody>
        </p:sp>
      </p:grpSp>
      <p:sp>
        <p:nvSpPr>
          <p:cNvPr id="41" name="正方形/長方形 40"/>
          <p:cNvSpPr/>
          <p:nvPr/>
        </p:nvSpPr>
        <p:spPr>
          <a:xfrm>
            <a:off x="610777" y="5330507"/>
            <a:ext cx="1173719" cy="853161"/>
          </a:xfrm>
          <a:prstGeom prst="rect">
            <a:avLst/>
          </a:prstGeom>
          <a:solidFill>
            <a:schemeClr val="bg1"/>
          </a:solidFill>
          <a:ln w="3175">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ctr" anchorCtr="0"/>
          <a:lstStyle/>
          <a:p>
            <a:pPr algn="ctr">
              <a:lnSpc>
                <a:spcPts val="1000"/>
              </a:lnSpc>
            </a:pPr>
            <a:r>
              <a:rPr kumimoji="1" lang="ja-JP" altLang="en-US" sz="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キャリアパス要件</a:t>
            </a:r>
            <a:endParaRPr kumimoji="1" lang="en-US" altLang="ja-JP" sz="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lnSpc>
                <a:spcPts val="900"/>
              </a:lnSpc>
            </a:pPr>
            <a:r>
              <a:rPr lang="en-US" altLang="ja-JP" sz="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Ⅰ</a:t>
            </a:r>
            <a:r>
              <a:rPr lang="ja-JP" altLang="en-US" sz="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en-US" altLang="ja-JP" sz="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Ⅱ</a:t>
            </a:r>
            <a:r>
              <a:rPr lang="ja-JP" altLang="en-US" sz="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en-US" altLang="ja-JP" sz="800" b="1" u="sng"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Ⅲ</a:t>
            </a:r>
            <a:r>
              <a:rPr lang="ja-JP" altLang="en-US" sz="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の全て</a:t>
            </a:r>
            <a:endParaRPr kumimoji="1" lang="en-US" altLang="ja-JP" sz="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lnSpc>
                <a:spcPts val="900"/>
              </a:lnSpc>
            </a:pPr>
            <a:r>
              <a:rPr lang="ja-JP" altLang="en-US"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lnSpc>
                <a:spcPts val="900"/>
              </a:lnSpc>
            </a:pPr>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職場環境等要件</a:t>
            </a:r>
            <a:r>
              <a:rPr lang="ja-JP" altLang="en-US" sz="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を</a:t>
            </a:r>
            <a:endParaRPr lang="en-US" altLang="ja-JP" sz="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lnSpc>
                <a:spcPts val="900"/>
              </a:lnSpc>
            </a:pPr>
            <a:r>
              <a:rPr lang="ja-JP" altLang="en-US" sz="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満たす</a:t>
            </a:r>
            <a:endParaRPr lang="en-US" altLang="ja-JP" sz="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lnSpc>
                <a:spcPts val="900"/>
              </a:lnSpc>
            </a:pPr>
            <a:r>
              <a:rPr lang="ja-JP" altLang="en-US" sz="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平成</a:t>
            </a:r>
            <a:r>
              <a:rPr lang="en-US" altLang="ja-JP"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27</a:t>
            </a:r>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年</a:t>
            </a:r>
            <a:r>
              <a:rPr lang="en-US" altLang="ja-JP"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4</a:t>
            </a:r>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月以降</a:t>
            </a:r>
          </a:p>
          <a:p>
            <a:pPr algn="ctr">
              <a:lnSpc>
                <a:spcPts val="900"/>
              </a:lnSpc>
            </a:pPr>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実施する取組）</a:t>
            </a:r>
            <a:endParaRPr kumimoji="1" lang="ja-JP" altLang="en-US" sz="7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cxnSp>
        <p:nvCxnSpPr>
          <p:cNvPr id="42" name="直線矢印コネクタ 41"/>
          <p:cNvCxnSpPr/>
          <p:nvPr/>
        </p:nvCxnSpPr>
        <p:spPr>
          <a:xfrm flipV="1">
            <a:off x="1208028" y="5023554"/>
            <a:ext cx="0" cy="306408"/>
          </a:xfrm>
          <a:prstGeom prst="straightConnector1">
            <a:avLst/>
          </a:prstGeom>
          <a:ln w="15875">
            <a:solidFill>
              <a:schemeClr val="tx1"/>
            </a:solidFill>
            <a:tailEnd type="arrow" w="lg" len="sm"/>
          </a:ln>
        </p:spPr>
        <p:style>
          <a:lnRef idx="1">
            <a:schemeClr val="accent1"/>
          </a:lnRef>
          <a:fillRef idx="0">
            <a:schemeClr val="accent1"/>
          </a:fillRef>
          <a:effectRef idx="0">
            <a:schemeClr val="accent1"/>
          </a:effectRef>
          <a:fontRef idx="minor">
            <a:schemeClr val="tx1"/>
          </a:fontRef>
        </p:style>
      </p:cxnSp>
      <p:sp>
        <p:nvSpPr>
          <p:cNvPr id="8" name="テキスト ボックス 7"/>
          <p:cNvSpPr txBox="1"/>
          <p:nvPr/>
        </p:nvSpPr>
        <p:spPr>
          <a:xfrm>
            <a:off x="515060" y="9377745"/>
            <a:ext cx="6138749" cy="415498"/>
          </a:xfrm>
          <a:prstGeom prst="rect">
            <a:avLst/>
          </a:prstGeom>
          <a:noFill/>
        </p:spPr>
        <p:txBody>
          <a:bodyPr wrap="square" rtlCol="0">
            <a:spAutoFit/>
          </a:bodyPr>
          <a:lstStyle/>
          <a:p>
            <a:r>
              <a:rPr kumimoji="1" lang="en-US" altLang="ja-JP" sz="1050" dirty="0" smtClean="0">
                <a:latin typeface="メイリオ" panose="020B0604030504040204" pitchFamily="50" charset="-128"/>
                <a:ea typeface="メイリオ" panose="020B0604030504040204" pitchFamily="50" charset="-128"/>
                <a:cs typeface="メイリオ" panose="020B0604030504040204" pitchFamily="50" charset="-128"/>
              </a:rPr>
              <a:t>※ </a:t>
            </a:r>
            <a:r>
              <a:rPr kumimoji="1"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福祉・</a:t>
            </a:r>
            <a:r>
              <a:rPr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介護</a:t>
            </a:r>
            <a:r>
              <a:rPr lang="ja-JP" altLang="en-US" sz="1050" dirty="0">
                <a:latin typeface="メイリオ" panose="020B0604030504040204" pitchFamily="50" charset="-128"/>
                <a:ea typeface="メイリオ" panose="020B0604030504040204" pitchFamily="50" charset="-128"/>
                <a:cs typeface="メイリオ" panose="020B0604030504040204" pitchFamily="50" charset="-128"/>
              </a:rPr>
              <a:t>職員</a:t>
            </a:r>
            <a:r>
              <a:rPr kumimoji="1"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処遇改善加算を取得する</a:t>
            </a:r>
            <a:r>
              <a:rPr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にあたっては、賃金改善等の処遇改善の内容等について、  </a:t>
            </a:r>
            <a:endParaRPr lang="en-US" altLang="ja-JP" sz="1050" dirty="0" smtClean="0">
              <a:latin typeface="メイリオ" panose="020B0604030504040204" pitchFamily="50" charset="-128"/>
              <a:ea typeface="メイリオ" panose="020B0604030504040204" pitchFamily="50" charset="-128"/>
              <a:cs typeface="メイリオ" panose="020B0604030504040204" pitchFamily="50" charset="-128"/>
            </a:endParaRPr>
          </a:p>
          <a:p>
            <a:r>
              <a:rPr lang="en-US" altLang="ja-JP" sz="1050" dirty="0">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050" dirty="0" smtClean="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雇用する</a:t>
            </a:r>
            <a:r>
              <a:rPr kumimoji="1"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全ての福祉・介護職員へ周知することが必要です</a:t>
            </a:r>
            <a:r>
              <a:rPr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a:t>
            </a:r>
            <a:endParaRPr kumimoji="1" lang="ja-JP" altLang="en-US" sz="105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 name="テキスト ボックス 4"/>
          <p:cNvSpPr txBox="1"/>
          <p:nvPr/>
        </p:nvSpPr>
        <p:spPr>
          <a:xfrm>
            <a:off x="1244377" y="8474244"/>
            <a:ext cx="5164385" cy="603618"/>
          </a:xfrm>
          <a:prstGeom prst="rect">
            <a:avLst/>
          </a:prstGeom>
          <a:noFill/>
          <a:ln>
            <a:solidFill>
              <a:srgbClr val="080808"/>
            </a:solidFill>
            <a:prstDash val="dash"/>
          </a:ln>
        </p:spPr>
        <p:txBody>
          <a:bodyPr wrap="square" tIns="72000" rtlCol="0" anchor="ctr">
            <a:spAutoFit/>
          </a:bodyPr>
          <a:lstStyle/>
          <a:p>
            <a:r>
              <a:rPr lang="ja-JP" altLang="en-US" sz="105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　「勤続年数」や「経験年数」などに応じて昇給する仕組み</a:t>
            </a:r>
            <a:endParaRPr lang="en-US" altLang="ja-JP" sz="105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　○　「介護福祉士」や「実務者研修修了者」などの取得に応じて昇給する仕組み</a:t>
            </a:r>
            <a:endParaRPr lang="en-US" altLang="ja-JP" sz="105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　○　「実技試験」や「人事評価」などの結果に基づき昇給する仕組み</a:t>
            </a:r>
            <a:endParaRPr lang="ja-JP" altLang="en-US" sz="105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3" name="正方形/長方形 12"/>
          <p:cNvSpPr/>
          <p:nvPr/>
        </p:nvSpPr>
        <p:spPr>
          <a:xfrm>
            <a:off x="1244377" y="8274154"/>
            <a:ext cx="5164385" cy="197991"/>
          </a:xfrm>
          <a:prstGeom prst="rect">
            <a:avLst/>
          </a:prstGeom>
          <a:noFill/>
          <a:ln w="9525">
            <a:solidFill>
              <a:srgbClr val="080808"/>
            </a:solidFill>
          </a:ln>
        </p:spPr>
        <p:style>
          <a:lnRef idx="2">
            <a:schemeClr val="accent1">
              <a:shade val="50000"/>
            </a:schemeClr>
          </a:lnRef>
          <a:fillRef idx="1">
            <a:schemeClr val="accent1"/>
          </a:fillRef>
          <a:effectRef idx="0">
            <a:schemeClr val="accent1"/>
          </a:effectRef>
          <a:fontRef idx="minor">
            <a:schemeClr val="lt1"/>
          </a:fontRef>
        </p:style>
        <p:txBody>
          <a:bodyPr vert="horz" tIns="72000" rtlCol="0" anchor="ctr"/>
          <a:lstStyle/>
          <a:p>
            <a:r>
              <a:rPr lang="ja-JP" altLang="en-US" sz="105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キャリアパス要件</a:t>
            </a:r>
            <a:r>
              <a:rPr lang="en-US" altLang="ja-JP" sz="105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Ⅲ</a:t>
            </a:r>
            <a:r>
              <a:rPr lang="ja-JP" altLang="en-US" sz="105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による昇給の仕組みの例</a:t>
            </a:r>
            <a:endParaRPr kumimoji="1" lang="ja-JP" altLang="en-US" sz="105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cxnSp>
        <p:nvCxnSpPr>
          <p:cNvPr id="43" name="直線矢印コネクタ 42"/>
          <p:cNvCxnSpPr/>
          <p:nvPr/>
        </p:nvCxnSpPr>
        <p:spPr>
          <a:xfrm flipH="1" flipV="1">
            <a:off x="3601555" y="5027208"/>
            <a:ext cx="2210" cy="310062"/>
          </a:xfrm>
          <a:prstGeom prst="straightConnector1">
            <a:avLst/>
          </a:prstGeom>
          <a:ln w="15875">
            <a:solidFill>
              <a:schemeClr val="tx1"/>
            </a:solidFill>
            <a:tailEnd type="arrow" w="lg" len="sm"/>
          </a:ln>
        </p:spPr>
        <p:style>
          <a:lnRef idx="1">
            <a:schemeClr val="accent1"/>
          </a:lnRef>
          <a:fillRef idx="0">
            <a:schemeClr val="accent1"/>
          </a:fillRef>
          <a:effectRef idx="0">
            <a:schemeClr val="accent1"/>
          </a:effectRef>
          <a:fontRef idx="minor">
            <a:schemeClr val="tx1"/>
          </a:fontRef>
        </p:style>
      </p:cxnSp>
      <p:sp>
        <p:nvSpPr>
          <p:cNvPr id="9" name="テキスト ボックス 8"/>
          <p:cNvSpPr txBox="1"/>
          <p:nvPr/>
        </p:nvSpPr>
        <p:spPr>
          <a:xfrm>
            <a:off x="0" y="125958"/>
            <a:ext cx="622959" cy="276999"/>
          </a:xfrm>
          <a:prstGeom prst="rect">
            <a:avLst/>
          </a:prstGeom>
          <a:noFill/>
        </p:spPr>
        <p:txBody>
          <a:bodyPr wrap="square" rtlCol="0">
            <a:spAutoFit/>
          </a:bodyPr>
          <a:lstStyle/>
          <a:p>
            <a:r>
              <a:rPr kumimoji="1" lang="ja-JP" altLang="en-US" dirty="0" smtClean="0"/>
              <a:t>別紙５</a:t>
            </a:r>
            <a:endParaRPr kumimoji="1" lang="ja-JP" altLang="en-US" dirty="0"/>
          </a:p>
        </p:txBody>
      </p:sp>
      <p:sp>
        <p:nvSpPr>
          <p:cNvPr id="12" name="正方形/長方形 11"/>
          <p:cNvSpPr/>
          <p:nvPr/>
        </p:nvSpPr>
        <p:spPr>
          <a:xfrm>
            <a:off x="50" y="2780178"/>
            <a:ext cx="6848425" cy="47812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66700" lvl="0" indent="-88900">
              <a:lnSpc>
                <a:spcPts val="1400"/>
              </a:lnSpc>
            </a:pPr>
            <a:r>
              <a:rPr lang="ja-JP" altLang="en-US" sz="11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平成</a:t>
            </a:r>
            <a:r>
              <a:rPr lang="en-US" altLang="ja-JP"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29</a:t>
            </a:r>
            <a:r>
              <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年４月から新設される「加算</a:t>
            </a:r>
            <a:r>
              <a:rPr lang="en-US" altLang="ja-JP"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Ⅰ</a:t>
            </a:r>
            <a:r>
              <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」を取得すれば</a:t>
            </a:r>
            <a:r>
              <a:rPr lang="ja-JP" altLang="en-US" sz="11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福祉・介護職員１人当たり</a:t>
            </a:r>
            <a:r>
              <a:rPr lang="ja-JP" altLang="en-US" sz="1100" b="1" u="sng"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月額３万７千円相当</a:t>
            </a:r>
            <a:r>
              <a:rPr lang="ja-JP" altLang="en-US" sz="11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の加算</a:t>
            </a:r>
            <a:r>
              <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が受け取れます。従来の加算</a:t>
            </a:r>
            <a:r>
              <a:rPr lang="en-US" altLang="ja-JP"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Ⅰ</a:t>
            </a:r>
            <a:r>
              <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を取得している場合は、月額平均１万円相当の増となります。</a:t>
            </a:r>
            <a:endParaRPr lang="en-US" altLang="ja-JP"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xmlns="" val="302915508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 name="正方形/長方形 87"/>
          <p:cNvSpPr/>
          <p:nvPr/>
        </p:nvSpPr>
        <p:spPr>
          <a:xfrm>
            <a:off x="504106" y="1507828"/>
            <a:ext cx="6254600" cy="2808000"/>
          </a:xfrm>
          <a:prstGeom prst="rect">
            <a:avLst/>
          </a:prstGeom>
          <a:solidFill>
            <a:srgbClr val="FFFFCC"/>
          </a:solidFill>
        </p:spPr>
        <p:txBody>
          <a:bodyPr wrap="square" lIns="72000" tIns="108000" rIns="72000" bIns="36000">
            <a:spAutoFit/>
          </a:bodyPr>
          <a:lstStyle/>
          <a:p>
            <a:pPr marL="273050" lvl="0" indent="-95250">
              <a:lnSpc>
                <a:spcPts val="1400"/>
              </a:lnSpc>
            </a:pPr>
            <a:endParaRPr lang="en-US" altLang="ja-JP" sz="1100" dirty="0" smtClean="0">
              <a:latin typeface="メイリオ" panose="020B0604030504040204" pitchFamily="50" charset="-128"/>
              <a:ea typeface="メイリオ" panose="020B0604030504040204" pitchFamily="50" charset="-128"/>
              <a:cs typeface="メイリオ" panose="020B0604030504040204" pitchFamily="50" charset="-128"/>
            </a:endParaRPr>
          </a:p>
          <a:p>
            <a:pPr lvl="0" indent="177800">
              <a:lnSpc>
                <a:spcPts val="1200"/>
              </a:lnSpc>
            </a:pPr>
            <a:r>
              <a:rPr lang="ja-JP" altLang="en-US" sz="1100" b="1" dirty="0" smtClean="0">
                <a:latin typeface="メイリオ" panose="020B0604030504040204" pitchFamily="50" charset="-128"/>
                <a:ea typeface="メイリオ" panose="020B0604030504040204" pitchFamily="50" charset="-128"/>
                <a:cs typeface="メイリオ" panose="020B0604030504040204" pitchFamily="50" charset="-128"/>
              </a:rPr>
              <a:t>　</a:t>
            </a:r>
            <a:endParaRPr lang="en-US" altLang="ja-JP" sz="1100" b="1" dirty="0" smtClean="0">
              <a:latin typeface="メイリオ" panose="020B0604030504040204" pitchFamily="50" charset="-128"/>
              <a:ea typeface="メイリオ" panose="020B0604030504040204" pitchFamily="50" charset="-128"/>
              <a:cs typeface="メイリオ" panose="020B0604030504040204" pitchFamily="50" charset="-128"/>
            </a:endParaRPr>
          </a:p>
          <a:p>
            <a:pPr lvl="0" indent="177800">
              <a:lnSpc>
                <a:spcPts val="1200"/>
              </a:lnSpc>
            </a:pPr>
            <a:endParaRPr lang="en-US" altLang="ja-JP" sz="1100" b="1" dirty="0">
              <a:latin typeface="メイリオ" panose="020B0604030504040204" pitchFamily="50" charset="-128"/>
              <a:ea typeface="メイリオ" panose="020B0604030504040204" pitchFamily="50" charset="-128"/>
              <a:cs typeface="メイリオ" panose="020B0604030504040204" pitchFamily="50" charset="-128"/>
            </a:endParaRPr>
          </a:p>
          <a:p>
            <a:pPr lvl="0">
              <a:lnSpc>
                <a:spcPts val="1200"/>
              </a:lnSpc>
            </a:pPr>
            <a:endParaRPr lang="en-US" altLang="ja-JP" sz="1100" b="1" dirty="0" smtClean="0">
              <a:latin typeface="メイリオ" panose="020B0604030504040204" pitchFamily="50" charset="-128"/>
              <a:ea typeface="メイリオ" panose="020B0604030504040204" pitchFamily="50" charset="-128"/>
              <a:cs typeface="メイリオ" panose="020B0604030504040204" pitchFamily="50" charset="-128"/>
            </a:endParaRPr>
          </a:p>
          <a:p>
            <a:pPr lvl="0">
              <a:lnSpc>
                <a:spcPts val="1200"/>
              </a:lnSpc>
            </a:pPr>
            <a:endParaRPr lang="en-US" altLang="ja-JP" sz="1100" b="1" dirty="0">
              <a:latin typeface="メイリオ" panose="020B0604030504040204" pitchFamily="50" charset="-128"/>
              <a:ea typeface="メイリオ" panose="020B0604030504040204" pitchFamily="50" charset="-128"/>
              <a:cs typeface="メイリオ" panose="020B0604030504040204" pitchFamily="50" charset="-128"/>
            </a:endParaRPr>
          </a:p>
          <a:p>
            <a:pPr lvl="0">
              <a:lnSpc>
                <a:spcPts val="1200"/>
              </a:lnSpc>
            </a:pPr>
            <a:endParaRPr lang="en-US" altLang="ja-JP" sz="1100" b="1" dirty="0" smtClean="0">
              <a:latin typeface="メイリオ" panose="020B0604030504040204" pitchFamily="50" charset="-128"/>
              <a:ea typeface="メイリオ" panose="020B0604030504040204" pitchFamily="50" charset="-128"/>
              <a:cs typeface="メイリオ" panose="020B0604030504040204" pitchFamily="50" charset="-128"/>
            </a:endParaRPr>
          </a:p>
          <a:p>
            <a:pPr lvl="0">
              <a:lnSpc>
                <a:spcPts val="1200"/>
              </a:lnSpc>
            </a:pPr>
            <a:endParaRPr lang="en-US" altLang="ja-JP" sz="1100" b="1" dirty="0" smtClean="0">
              <a:latin typeface="メイリオ" panose="020B0604030504040204" pitchFamily="50" charset="-128"/>
              <a:ea typeface="メイリオ" panose="020B0604030504040204" pitchFamily="50" charset="-128"/>
              <a:cs typeface="メイリオ" panose="020B0604030504040204" pitchFamily="50" charset="-128"/>
            </a:endParaRPr>
          </a:p>
          <a:p>
            <a:pPr lvl="0">
              <a:lnSpc>
                <a:spcPts val="1200"/>
              </a:lnSpc>
            </a:pPr>
            <a:endParaRPr lang="en-US" altLang="ja-JP" sz="1100" b="1" dirty="0">
              <a:latin typeface="メイリオ" panose="020B0604030504040204" pitchFamily="50" charset="-128"/>
              <a:ea typeface="メイリオ" panose="020B0604030504040204" pitchFamily="50" charset="-128"/>
              <a:cs typeface="メイリオ" panose="020B0604030504040204" pitchFamily="50" charset="-128"/>
            </a:endParaRPr>
          </a:p>
          <a:p>
            <a:pPr lvl="0">
              <a:lnSpc>
                <a:spcPts val="1200"/>
              </a:lnSpc>
            </a:pPr>
            <a:endParaRPr lang="en-US" altLang="ja-JP" sz="1100" b="1" dirty="0" smtClean="0">
              <a:latin typeface="メイリオ" panose="020B0604030504040204" pitchFamily="50" charset="-128"/>
              <a:ea typeface="メイリオ" panose="020B0604030504040204" pitchFamily="50" charset="-128"/>
              <a:cs typeface="メイリオ" panose="020B0604030504040204" pitchFamily="50" charset="-128"/>
            </a:endParaRPr>
          </a:p>
          <a:p>
            <a:pPr lvl="0">
              <a:lnSpc>
                <a:spcPts val="1200"/>
              </a:lnSpc>
            </a:pPr>
            <a:endParaRPr lang="en-US" altLang="ja-JP" sz="1100" b="1" dirty="0">
              <a:latin typeface="メイリオ" panose="020B0604030504040204" pitchFamily="50" charset="-128"/>
              <a:ea typeface="メイリオ" panose="020B0604030504040204" pitchFamily="50" charset="-128"/>
              <a:cs typeface="メイリオ" panose="020B0604030504040204" pitchFamily="50" charset="-128"/>
            </a:endParaRPr>
          </a:p>
          <a:p>
            <a:pPr lvl="0">
              <a:lnSpc>
                <a:spcPts val="1200"/>
              </a:lnSpc>
            </a:pPr>
            <a:endParaRPr lang="en-US" altLang="ja-JP" sz="1100" b="1" dirty="0" smtClean="0">
              <a:latin typeface="メイリオ" panose="020B0604030504040204" pitchFamily="50" charset="-128"/>
              <a:ea typeface="メイリオ" panose="020B0604030504040204" pitchFamily="50" charset="-128"/>
              <a:cs typeface="メイリオ" panose="020B0604030504040204" pitchFamily="50" charset="-128"/>
            </a:endParaRPr>
          </a:p>
          <a:p>
            <a:pPr lvl="0">
              <a:lnSpc>
                <a:spcPts val="1200"/>
              </a:lnSpc>
            </a:pPr>
            <a:endParaRPr lang="en-US" altLang="ja-JP" sz="1100" b="1" dirty="0">
              <a:latin typeface="メイリオ" panose="020B0604030504040204" pitchFamily="50" charset="-128"/>
              <a:ea typeface="メイリオ" panose="020B0604030504040204" pitchFamily="50" charset="-128"/>
              <a:cs typeface="メイリオ" panose="020B0604030504040204" pitchFamily="50" charset="-128"/>
            </a:endParaRPr>
          </a:p>
          <a:p>
            <a:pPr lvl="0">
              <a:lnSpc>
                <a:spcPts val="1200"/>
              </a:lnSpc>
            </a:pPr>
            <a:endParaRPr lang="en-US" altLang="ja-JP" sz="1100" b="1" dirty="0" smtClean="0">
              <a:latin typeface="メイリオ" panose="020B0604030504040204" pitchFamily="50" charset="-128"/>
              <a:ea typeface="メイリオ" panose="020B0604030504040204" pitchFamily="50" charset="-128"/>
              <a:cs typeface="メイリオ" panose="020B0604030504040204" pitchFamily="50" charset="-128"/>
            </a:endParaRPr>
          </a:p>
          <a:p>
            <a:pPr lvl="0">
              <a:lnSpc>
                <a:spcPts val="1200"/>
              </a:lnSpc>
            </a:pPr>
            <a:endParaRPr lang="en-US" altLang="ja-JP" sz="1100" b="1" dirty="0">
              <a:latin typeface="メイリオ" panose="020B0604030504040204" pitchFamily="50" charset="-128"/>
              <a:ea typeface="メイリオ" panose="020B0604030504040204" pitchFamily="50" charset="-128"/>
              <a:cs typeface="メイリオ" panose="020B0604030504040204" pitchFamily="50" charset="-128"/>
            </a:endParaRPr>
          </a:p>
          <a:p>
            <a:pPr lvl="0">
              <a:lnSpc>
                <a:spcPts val="1200"/>
              </a:lnSpc>
            </a:pPr>
            <a:endParaRPr lang="en-US" altLang="ja-JP" sz="1100" b="1" dirty="0" smtClean="0">
              <a:latin typeface="メイリオ" panose="020B0604030504040204" pitchFamily="50" charset="-128"/>
              <a:ea typeface="メイリオ" panose="020B0604030504040204" pitchFamily="50" charset="-128"/>
              <a:cs typeface="メイリオ" panose="020B0604030504040204" pitchFamily="50" charset="-128"/>
            </a:endParaRPr>
          </a:p>
          <a:p>
            <a:pPr lvl="0">
              <a:lnSpc>
                <a:spcPts val="1200"/>
              </a:lnSpc>
            </a:pPr>
            <a:endParaRPr lang="en-US" altLang="ja-JP" sz="1100" b="1" dirty="0">
              <a:latin typeface="メイリオ" panose="020B0604030504040204" pitchFamily="50" charset="-128"/>
              <a:ea typeface="メイリオ" panose="020B0604030504040204" pitchFamily="50" charset="-128"/>
              <a:cs typeface="メイリオ" panose="020B0604030504040204" pitchFamily="50" charset="-128"/>
            </a:endParaRPr>
          </a:p>
          <a:p>
            <a:pPr lvl="0">
              <a:lnSpc>
                <a:spcPts val="1200"/>
              </a:lnSpc>
            </a:pPr>
            <a:endParaRPr lang="en-US" altLang="ja-JP" sz="1100" b="1" dirty="0" smtClean="0">
              <a:latin typeface="メイリオ" panose="020B0604030504040204" pitchFamily="50" charset="-128"/>
              <a:ea typeface="メイリオ" panose="020B0604030504040204" pitchFamily="50" charset="-128"/>
              <a:cs typeface="メイリオ" panose="020B0604030504040204" pitchFamily="50" charset="-128"/>
            </a:endParaRPr>
          </a:p>
          <a:p>
            <a:pPr lvl="0">
              <a:lnSpc>
                <a:spcPts val="1200"/>
              </a:lnSpc>
            </a:pPr>
            <a:endParaRPr lang="en-US" altLang="ja-JP" sz="1100" b="1" dirty="0">
              <a:latin typeface="メイリオ" panose="020B0604030504040204" pitchFamily="50" charset="-128"/>
              <a:ea typeface="メイリオ" panose="020B0604030504040204" pitchFamily="50" charset="-128"/>
              <a:cs typeface="メイリオ" panose="020B0604030504040204" pitchFamily="50" charset="-128"/>
            </a:endParaRPr>
          </a:p>
          <a:p>
            <a:pPr lvl="0">
              <a:lnSpc>
                <a:spcPts val="1200"/>
              </a:lnSpc>
            </a:pPr>
            <a:endParaRPr lang="en-US" altLang="ja-JP" sz="1100" b="1" dirty="0" smtClean="0">
              <a:latin typeface="メイリオ" panose="020B0604030504040204" pitchFamily="50" charset="-128"/>
              <a:ea typeface="メイリオ" panose="020B0604030504040204" pitchFamily="50" charset="-128"/>
              <a:cs typeface="メイリオ" panose="020B0604030504040204" pitchFamily="50" charset="-128"/>
            </a:endParaRPr>
          </a:p>
          <a:p>
            <a:pPr lvl="0">
              <a:lnSpc>
                <a:spcPts val="1200"/>
              </a:lnSpc>
            </a:pPr>
            <a:endParaRPr lang="en-US" altLang="ja-JP" sz="1100" b="1" dirty="0" smtClean="0">
              <a:latin typeface="メイリオ" panose="020B0604030504040204" pitchFamily="50" charset="-128"/>
              <a:ea typeface="メイリオ" panose="020B0604030504040204" pitchFamily="50" charset="-128"/>
              <a:cs typeface="メイリオ" panose="020B0604030504040204" pitchFamily="50" charset="-128"/>
            </a:endParaRPr>
          </a:p>
          <a:p>
            <a:pPr lvl="0">
              <a:lnSpc>
                <a:spcPts val="1200"/>
              </a:lnSpc>
            </a:pPr>
            <a:endParaRPr lang="en-US" altLang="ja-JP" sz="1100" b="1" dirty="0">
              <a:latin typeface="メイリオ" panose="020B0604030504040204" pitchFamily="50" charset="-128"/>
              <a:ea typeface="メイリオ" panose="020B0604030504040204" pitchFamily="50" charset="-128"/>
              <a:cs typeface="メイリオ" panose="020B0604030504040204" pitchFamily="50" charset="-128"/>
            </a:endParaRPr>
          </a:p>
          <a:p>
            <a:pPr lvl="0">
              <a:lnSpc>
                <a:spcPts val="1200"/>
              </a:lnSpc>
            </a:pPr>
            <a:endParaRPr lang="en-US" altLang="ja-JP" sz="1100" b="1" dirty="0" smtClean="0">
              <a:latin typeface="メイリオ" panose="020B0604030504040204" pitchFamily="50" charset="-128"/>
              <a:ea typeface="メイリオ" panose="020B0604030504040204" pitchFamily="50" charset="-128"/>
              <a:cs typeface="メイリオ" panose="020B0604030504040204" pitchFamily="50" charset="-128"/>
            </a:endParaRPr>
          </a:p>
          <a:p>
            <a:pPr lvl="0">
              <a:lnSpc>
                <a:spcPts val="1200"/>
              </a:lnSpc>
            </a:pPr>
            <a:endParaRPr lang="en-US" altLang="ja-JP" sz="1100" b="1"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2" name="正方形/長方形 51"/>
          <p:cNvSpPr/>
          <p:nvPr/>
        </p:nvSpPr>
        <p:spPr>
          <a:xfrm>
            <a:off x="639254" y="1725804"/>
            <a:ext cx="2241116" cy="2481840"/>
          </a:xfrm>
          <a:prstGeom prst="rect">
            <a:avLst/>
          </a:prstGeom>
        </p:spPr>
        <p:txBody>
          <a:bodyPr wrap="square" lIns="95637" tIns="47819" rIns="95637" bIns="47819">
            <a:spAutoFit/>
          </a:bodyPr>
          <a:lstStyle/>
          <a:p>
            <a:pPr>
              <a:lnSpc>
                <a:spcPts val="1400"/>
              </a:lnSpc>
            </a:pPr>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▶加算</a:t>
            </a: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を取得した事業者は</a:t>
            </a:r>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100" b="1" dirty="0" smtClean="0">
                <a:latin typeface="メイリオ" panose="020B0604030504040204" pitchFamily="50" charset="-128"/>
                <a:ea typeface="メイリオ" panose="020B0604030504040204" pitchFamily="50" charset="-128"/>
                <a:cs typeface="メイリオ" panose="020B0604030504040204" pitchFamily="50" charset="-128"/>
              </a:rPr>
              <a:t>福祉・介護職員</a:t>
            </a:r>
            <a:r>
              <a:rPr lang="ja-JP" altLang="en-US" sz="1100" b="1" dirty="0">
                <a:latin typeface="メイリオ" panose="020B0604030504040204" pitchFamily="50" charset="-128"/>
                <a:ea typeface="メイリオ" panose="020B0604030504040204" pitchFamily="50" charset="-128"/>
                <a:cs typeface="メイリオ" panose="020B0604030504040204" pitchFamily="50" charset="-128"/>
              </a:rPr>
              <a:t>の研修機会の確保や雇用管理の</a:t>
            </a:r>
            <a:r>
              <a:rPr lang="ja-JP" altLang="en-US" sz="1100" b="1" dirty="0" smtClean="0">
                <a:latin typeface="メイリオ" panose="020B0604030504040204" pitchFamily="50" charset="-128"/>
                <a:ea typeface="メイリオ" panose="020B0604030504040204" pitchFamily="50" charset="-128"/>
                <a:cs typeface="メイリオ" panose="020B0604030504040204" pitchFamily="50" charset="-128"/>
              </a:rPr>
              <a:t>改善などと</a:t>
            </a:r>
            <a:r>
              <a:rPr lang="ja-JP" altLang="en-US" sz="1100" b="1" dirty="0">
                <a:latin typeface="メイリオ" panose="020B0604030504040204" pitchFamily="50" charset="-128"/>
                <a:ea typeface="メイリオ" panose="020B0604030504040204" pitchFamily="50" charset="-128"/>
                <a:cs typeface="メイリオ" panose="020B0604030504040204" pitchFamily="50" charset="-128"/>
              </a:rPr>
              <a:t>ともに</a:t>
            </a:r>
            <a:r>
              <a:rPr lang="ja-JP" altLang="en-US" sz="1100" b="1" dirty="0" smtClean="0">
                <a:latin typeface="メイリオ" panose="020B0604030504040204" pitchFamily="50" charset="-128"/>
                <a:ea typeface="メイリオ" panose="020B0604030504040204" pitchFamily="50" charset="-128"/>
                <a:cs typeface="メイリオ" panose="020B0604030504040204" pitchFamily="50" charset="-128"/>
              </a:rPr>
              <a:t>、加算</a:t>
            </a:r>
            <a:r>
              <a:rPr lang="ja-JP" altLang="en-US" sz="1100" b="1" dirty="0">
                <a:latin typeface="メイリオ" panose="020B0604030504040204" pitchFamily="50" charset="-128"/>
                <a:ea typeface="メイリオ" panose="020B0604030504040204" pitchFamily="50" charset="-128"/>
                <a:cs typeface="メイリオ" panose="020B0604030504040204" pitchFamily="50" charset="-128"/>
              </a:rPr>
              <a:t>の</a:t>
            </a:r>
            <a:r>
              <a:rPr lang="ja-JP" altLang="en-US" sz="1100" b="1" dirty="0" smtClean="0">
                <a:latin typeface="メイリオ" panose="020B0604030504040204" pitchFamily="50" charset="-128"/>
                <a:ea typeface="メイリオ" panose="020B0604030504040204" pitchFamily="50" charset="-128"/>
                <a:cs typeface="メイリオ" panose="020B0604030504040204" pitchFamily="50" charset="-128"/>
              </a:rPr>
              <a:t>算定額に相当</a:t>
            </a:r>
            <a:r>
              <a:rPr lang="ja-JP" altLang="en-US" sz="1100" b="1" dirty="0">
                <a:latin typeface="メイリオ" panose="020B0604030504040204" pitchFamily="50" charset="-128"/>
                <a:ea typeface="メイリオ" panose="020B0604030504040204" pitchFamily="50" charset="-128"/>
                <a:cs typeface="メイリオ" panose="020B0604030504040204" pitchFamily="50" charset="-128"/>
              </a:rPr>
              <a:t>する賃金改善を実施する必要があります</a:t>
            </a:r>
            <a:r>
              <a:rPr lang="ja-JP" altLang="en-US" sz="1100" b="1" dirty="0" smtClean="0">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1100" b="1" dirty="0" smtClean="0">
              <a:latin typeface="メイリオ" panose="020B0604030504040204" pitchFamily="50" charset="-128"/>
              <a:ea typeface="メイリオ" panose="020B0604030504040204" pitchFamily="50" charset="-128"/>
              <a:cs typeface="メイリオ" panose="020B0604030504040204" pitchFamily="50" charset="-128"/>
            </a:endParaRPr>
          </a:p>
          <a:p>
            <a:pPr>
              <a:lnSpc>
                <a:spcPts val="1400"/>
              </a:lnSpc>
            </a:pPr>
            <a:endParaRPr lang="en-US" altLang="ja-JP" sz="800" b="1" dirty="0" smtClean="0">
              <a:latin typeface="メイリオ" panose="020B0604030504040204" pitchFamily="50" charset="-128"/>
              <a:ea typeface="メイリオ" panose="020B0604030504040204" pitchFamily="50" charset="-128"/>
              <a:cs typeface="メイリオ" panose="020B0604030504040204" pitchFamily="50" charset="-128"/>
            </a:endParaRPr>
          </a:p>
          <a:p>
            <a:pPr>
              <a:lnSpc>
                <a:spcPts val="400"/>
              </a:lnSpc>
            </a:pPr>
            <a:endParaRPr lang="en-US" altLang="ja-JP" sz="1100" dirty="0" smtClean="0">
              <a:latin typeface="メイリオ" panose="020B0604030504040204" pitchFamily="50" charset="-128"/>
              <a:ea typeface="メイリオ" panose="020B0604030504040204" pitchFamily="50" charset="-128"/>
              <a:cs typeface="メイリオ" panose="020B0604030504040204" pitchFamily="50" charset="-128"/>
            </a:endParaRPr>
          </a:p>
          <a:p>
            <a:pPr>
              <a:lnSpc>
                <a:spcPts val="1400"/>
              </a:lnSpc>
            </a:pPr>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100" b="1" dirty="0" smtClean="0">
                <a:latin typeface="メイリオ" panose="020B0604030504040204" pitchFamily="50" charset="-128"/>
                <a:ea typeface="メイリオ" panose="020B0604030504040204" pitchFamily="50" charset="-128"/>
                <a:cs typeface="メイリオ" panose="020B0604030504040204" pitchFamily="50" charset="-128"/>
              </a:rPr>
              <a:t>事業者は都道府県などに加算の届出をした上で、加算請求は国保連に行う必要があります。</a:t>
            </a:r>
            <a:endParaRPr lang="en-US" altLang="ja-JP" sz="1100" b="1" dirty="0" smtClean="0">
              <a:latin typeface="メイリオ" panose="020B0604030504040204" pitchFamily="50" charset="-128"/>
              <a:ea typeface="メイリオ" panose="020B0604030504040204" pitchFamily="50" charset="-128"/>
              <a:cs typeface="メイリオ" panose="020B0604030504040204" pitchFamily="50" charset="-128"/>
            </a:endParaRPr>
          </a:p>
          <a:p>
            <a:pPr>
              <a:lnSpc>
                <a:spcPts val="1400"/>
              </a:lnSpc>
            </a:pP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支払の委託を受けた国保連は事業者に加算（報酬）を支払い、事業者は福祉・介護職員の賃金改善を行います。</a:t>
            </a:r>
            <a:endParaRPr lang="en-US" altLang="ja-JP" sz="1100" b="1"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7" name="正方形/長方形 46"/>
          <p:cNvSpPr/>
          <p:nvPr/>
        </p:nvSpPr>
        <p:spPr>
          <a:xfrm>
            <a:off x="194118" y="6946573"/>
            <a:ext cx="5170528" cy="307777"/>
          </a:xfrm>
          <a:prstGeom prst="rect">
            <a:avLst/>
          </a:prstGeom>
        </p:spPr>
        <p:txBody>
          <a:bodyPr wrap="square">
            <a:spAutoFit/>
          </a:bodyPr>
          <a:lstStyle/>
          <a:p>
            <a:r>
              <a:rPr lang="ja-JP" altLang="en-US" sz="1400" b="1" dirty="0" smtClean="0">
                <a:latin typeface="メイリオ" panose="020B0604030504040204" pitchFamily="50" charset="-128"/>
                <a:ea typeface="メイリオ" panose="020B0604030504040204" pitchFamily="50" charset="-128"/>
                <a:cs typeface="メイリオ" panose="020B0604030504040204" pitchFamily="50" charset="-128"/>
              </a:rPr>
              <a:t>＜福祉・</a:t>
            </a:r>
            <a:r>
              <a:rPr lang="zh-TW" altLang="en-US" sz="1400" b="1" dirty="0" smtClean="0">
                <a:latin typeface="メイリオ" panose="020B0604030504040204" pitchFamily="50" charset="-128"/>
                <a:ea typeface="メイリオ" panose="020B0604030504040204" pitchFamily="50" charset="-128"/>
                <a:cs typeface="メイリオ" panose="020B0604030504040204" pitchFamily="50" charset="-128"/>
              </a:rPr>
              <a:t>介護</a:t>
            </a:r>
            <a:r>
              <a:rPr lang="zh-TW" altLang="en-US" sz="1400" b="1" dirty="0">
                <a:latin typeface="メイリオ" panose="020B0604030504040204" pitchFamily="50" charset="-128"/>
                <a:ea typeface="メイリオ" panose="020B0604030504040204" pitchFamily="50" charset="-128"/>
                <a:cs typeface="メイリオ" panose="020B0604030504040204" pitchFamily="50" charset="-128"/>
              </a:rPr>
              <a:t>職員処遇改善</a:t>
            </a:r>
            <a:r>
              <a:rPr lang="ja-JP" altLang="en-US" sz="1400" b="1" dirty="0">
                <a:latin typeface="メイリオ" panose="020B0604030504040204" pitchFamily="50" charset="-128"/>
                <a:ea typeface="メイリオ" panose="020B0604030504040204" pitchFamily="50" charset="-128"/>
                <a:cs typeface="メイリオ" panose="020B0604030504040204" pitchFamily="50" charset="-128"/>
              </a:rPr>
              <a:t>加算を</a:t>
            </a:r>
            <a:r>
              <a:rPr lang="ja-JP" altLang="en-US" sz="1400" b="1" dirty="0" smtClean="0">
                <a:latin typeface="メイリオ" panose="020B0604030504040204" pitchFamily="50" charset="-128"/>
                <a:ea typeface="メイリオ" panose="020B0604030504040204" pitchFamily="50" charset="-128"/>
                <a:cs typeface="メイリオ" panose="020B0604030504040204" pitchFamily="50" charset="-128"/>
              </a:rPr>
              <a:t>まだ取得していない</a:t>
            </a:r>
            <a:r>
              <a:rPr lang="ja-JP" altLang="en-US" sz="1400" b="1" dirty="0">
                <a:latin typeface="メイリオ" panose="020B0604030504040204" pitchFamily="50" charset="-128"/>
                <a:ea typeface="メイリオ" panose="020B0604030504040204" pitchFamily="50" charset="-128"/>
                <a:cs typeface="メイリオ" panose="020B0604030504040204" pitchFamily="50" charset="-128"/>
              </a:rPr>
              <a:t>場合</a:t>
            </a:r>
            <a:r>
              <a:rPr lang="ja-JP" altLang="en-US" sz="1400" b="1" dirty="0" smtClean="0">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1400"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4" name="正方形/長方形 33"/>
          <p:cNvSpPr/>
          <p:nvPr/>
        </p:nvSpPr>
        <p:spPr>
          <a:xfrm>
            <a:off x="247581" y="9035812"/>
            <a:ext cx="6724606" cy="847718"/>
          </a:xfrm>
          <a:prstGeom prst="rect">
            <a:avLst/>
          </a:prstGeom>
          <a:ln w="28575">
            <a:solidFill>
              <a:srgbClr val="FF9900"/>
            </a:solidFill>
          </a:ln>
        </p:spPr>
        <p:style>
          <a:lnRef idx="2">
            <a:schemeClr val="accent5"/>
          </a:lnRef>
          <a:fillRef idx="1">
            <a:schemeClr val="lt1"/>
          </a:fillRef>
          <a:effectRef idx="0">
            <a:schemeClr val="accent5"/>
          </a:effectRef>
          <a:fontRef idx="minor">
            <a:schemeClr val="dk1"/>
          </a:fontRef>
        </p:style>
        <p:txBody>
          <a:bodyPr wrap="square" lIns="72000" tIns="72000" rIns="72000" bIns="36000">
            <a:spAutoFit/>
          </a:bodyPr>
          <a:lstStyle/>
          <a:p>
            <a:pPr lvl="0"/>
            <a:r>
              <a:rPr lang="ja-JP" altLang="en-US"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お問い合わせ先</a:t>
            </a:r>
            <a:r>
              <a:rPr lang="ja-JP" altLang="en-US"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：高知県地域福祉部障害保健福祉課　事業者担当</a:t>
            </a:r>
            <a:endParaRPr lang="en-US" altLang="ja-JP"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lvl="0"/>
            <a:r>
              <a:rPr lang="ja-JP" altLang="en-US"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ＴＥＬ：</a:t>
            </a:r>
            <a:r>
              <a:rPr lang="en-US" altLang="ja-JP"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088-823-9635</a:t>
            </a:r>
            <a:r>
              <a:rPr lang="ja-JP" altLang="en-US"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ＦＡＸ：</a:t>
            </a:r>
            <a:r>
              <a:rPr lang="en-US" altLang="ja-JP"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088-823-9260</a:t>
            </a:r>
          </a:p>
          <a:p>
            <a:pPr lvl="0"/>
            <a:r>
              <a:rPr lang="ja-JP" altLang="en-US"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メールアドレス：</a:t>
            </a:r>
            <a:r>
              <a:rPr lang="en-US" altLang="ja-JP"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060301</a:t>
            </a:r>
            <a:r>
              <a:rPr lang="en-US" altLang="ja-JP"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@ken.pref.kochi.lg.jp</a:t>
            </a:r>
            <a:endParaRPr lang="en-US" altLang="ja-JP"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lvl="0"/>
            <a:r>
              <a:rPr lang="ja-JP" altLang="en-US"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ホームページ：</a:t>
            </a:r>
            <a:r>
              <a:rPr lang="en-US" altLang="ja-JP"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http://www.pref.kochi.lg.jp/soshiki/060301/</a:t>
            </a:r>
            <a:endParaRPr lang="en-US" altLang="ja-JP"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5" name="正方形/長方形 34"/>
          <p:cNvSpPr/>
          <p:nvPr/>
        </p:nvSpPr>
        <p:spPr>
          <a:xfrm>
            <a:off x="144066" y="497499"/>
            <a:ext cx="6939663" cy="367210"/>
          </a:xfrm>
          <a:prstGeom prst="rect">
            <a:avLst/>
          </a:prstGeom>
          <a:ln w="28575">
            <a:solidFill>
              <a:srgbClr val="FF6600"/>
            </a:solidFill>
          </a:ln>
        </p:spPr>
        <p:txBody>
          <a:bodyPr wrap="square" lIns="72000" tIns="72000" rIns="36000" bIns="36000">
            <a:spAutoFit/>
          </a:bodyPr>
          <a:lstStyle/>
          <a:p>
            <a:r>
              <a:rPr lang="en-US" altLang="ja-JP" sz="1600" b="1" dirty="0" smtClean="0">
                <a:solidFill>
                  <a:srgbClr val="FF6600"/>
                </a:solidFill>
                <a:latin typeface="メイリオ" panose="020B0604030504040204" pitchFamily="50" charset="-128"/>
                <a:ea typeface="メイリオ" panose="020B0604030504040204" pitchFamily="50" charset="-128"/>
                <a:cs typeface="メイリオ" panose="020B0604030504040204" pitchFamily="50" charset="-128"/>
              </a:rPr>
              <a:t>Q</a:t>
            </a:r>
            <a:r>
              <a:rPr lang="ja-JP" altLang="en-US" sz="1600" b="1" dirty="0">
                <a:solidFill>
                  <a:srgbClr val="FF6600"/>
                </a:solidFill>
                <a:latin typeface="メイリオ" panose="020B0604030504040204" pitchFamily="50" charset="-128"/>
                <a:ea typeface="メイリオ" panose="020B0604030504040204" pitchFamily="50" charset="-128"/>
                <a:cs typeface="メイリオ" panose="020B0604030504040204" pitchFamily="50" charset="-128"/>
              </a:rPr>
              <a:t>３</a:t>
            </a:r>
            <a:r>
              <a:rPr lang="ja-JP" altLang="en-US" sz="1600" b="1" dirty="0" smtClean="0">
                <a:solidFill>
                  <a:srgbClr val="FF6600"/>
                </a:solidFill>
                <a:latin typeface="メイリオ" panose="020B0604030504040204" pitchFamily="50" charset="-128"/>
                <a:ea typeface="メイリオ" panose="020B0604030504040204" pitchFamily="50" charset="-128"/>
                <a:cs typeface="メイリオ" panose="020B0604030504040204" pitchFamily="50" charset="-128"/>
              </a:rPr>
              <a:t>．「福祉・介護</a:t>
            </a:r>
            <a:r>
              <a:rPr lang="ja-JP" altLang="en-US" sz="1600" b="1" dirty="0">
                <a:solidFill>
                  <a:srgbClr val="FF6600"/>
                </a:solidFill>
                <a:latin typeface="メイリオ" panose="020B0604030504040204" pitchFamily="50" charset="-128"/>
                <a:ea typeface="メイリオ" panose="020B0604030504040204" pitchFamily="50" charset="-128"/>
                <a:cs typeface="メイリオ" panose="020B0604030504040204" pitchFamily="50" charset="-128"/>
              </a:rPr>
              <a:t>職員処遇改善</a:t>
            </a:r>
            <a:r>
              <a:rPr lang="ja-JP" altLang="en-US" sz="1600" b="1" dirty="0" smtClean="0">
                <a:solidFill>
                  <a:srgbClr val="FF6600"/>
                </a:solidFill>
                <a:latin typeface="メイリオ" panose="020B0604030504040204" pitchFamily="50" charset="-128"/>
                <a:ea typeface="メイリオ" panose="020B0604030504040204" pitchFamily="50" charset="-128"/>
                <a:cs typeface="メイリオ" panose="020B0604030504040204" pitchFamily="50" charset="-128"/>
              </a:rPr>
              <a:t>加算</a:t>
            </a:r>
            <a:r>
              <a:rPr lang="ja-JP" altLang="en-US" sz="1600" b="1" dirty="0">
                <a:solidFill>
                  <a:srgbClr val="FF6600"/>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600" b="1" dirty="0" smtClean="0">
                <a:solidFill>
                  <a:srgbClr val="FF6600"/>
                </a:solidFill>
                <a:latin typeface="メイリオ" panose="020B0604030504040204" pitchFamily="50" charset="-128"/>
                <a:ea typeface="メイリオ" panose="020B0604030504040204" pitchFamily="50" charset="-128"/>
                <a:cs typeface="メイリオ" panose="020B0604030504040204" pitchFamily="50" charset="-128"/>
              </a:rPr>
              <a:t>の目的</a:t>
            </a:r>
            <a:r>
              <a:rPr lang="ja-JP" altLang="en-US" sz="1600" b="1" dirty="0">
                <a:solidFill>
                  <a:srgbClr val="FF6600"/>
                </a:solidFill>
                <a:latin typeface="メイリオ" panose="020B0604030504040204" pitchFamily="50" charset="-128"/>
                <a:ea typeface="メイリオ" panose="020B0604030504040204" pitchFamily="50" charset="-128"/>
                <a:cs typeface="メイリオ" panose="020B0604030504040204" pitchFamily="50" charset="-128"/>
              </a:rPr>
              <a:t>は</a:t>
            </a:r>
            <a:r>
              <a:rPr lang="ja-JP" altLang="en-US" sz="1600" b="1" dirty="0" smtClean="0">
                <a:solidFill>
                  <a:srgbClr val="FF6600"/>
                </a:solidFill>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1600" b="1" dirty="0">
              <a:solidFill>
                <a:srgbClr val="FF66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 name="正方形/長方形 1"/>
          <p:cNvSpPr/>
          <p:nvPr/>
        </p:nvSpPr>
        <p:spPr>
          <a:xfrm>
            <a:off x="324086" y="898883"/>
            <a:ext cx="7044602" cy="523220"/>
          </a:xfrm>
          <a:prstGeom prst="rect">
            <a:avLst/>
          </a:prstGeom>
        </p:spPr>
        <p:txBody>
          <a:bodyPr wrap="square">
            <a:spAutoFit/>
          </a:bodyPr>
          <a:lstStyle/>
          <a:p>
            <a:pPr marL="361950" indent="-361950"/>
            <a:r>
              <a:rPr lang="en-US" altLang="ja-JP" sz="1600" b="1" dirty="0" smtClean="0">
                <a:solidFill>
                  <a:srgbClr val="FF6600"/>
                </a:solidFill>
                <a:latin typeface="メイリオ" panose="020B0604030504040204" pitchFamily="50" charset="-128"/>
                <a:ea typeface="メイリオ" panose="020B0604030504040204" pitchFamily="50" charset="-128"/>
                <a:cs typeface="メイリオ" panose="020B0604030504040204" pitchFamily="50" charset="-128"/>
              </a:rPr>
              <a:t>A3</a:t>
            </a:r>
            <a:r>
              <a:rPr lang="ja-JP" altLang="en-US" sz="1600" b="1" dirty="0" err="1" smtClean="0">
                <a:solidFill>
                  <a:srgbClr val="FF6600"/>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b="1" dirty="0" smtClean="0">
                <a:solidFill>
                  <a:srgbClr val="FF6600"/>
                </a:solidFill>
                <a:latin typeface="メイリオ" panose="020B0604030504040204" pitchFamily="50" charset="-128"/>
                <a:ea typeface="メイリオ" panose="020B0604030504040204" pitchFamily="50" charset="-128"/>
                <a:cs typeface="メイリオ" panose="020B0604030504040204" pitchFamily="50" charset="-128"/>
              </a:rPr>
              <a:t>福祉・介護</a:t>
            </a:r>
            <a:r>
              <a:rPr lang="ja-JP" altLang="en-US" b="1" dirty="0">
                <a:solidFill>
                  <a:srgbClr val="FF6600"/>
                </a:solidFill>
                <a:latin typeface="メイリオ" panose="020B0604030504040204" pitchFamily="50" charset="-128"/>
                <a:ea typeface="メイリオ" panose="020B0604030504040204" pitchFamily="50" charset="-128"/>
                <a:cs typeface="メイリオ" panose="020B0604030504040204" pitchFamily="50" charset="-128"/>
              </a:rPr>
              <a:t>職員</a:t>
            </a:r>
            <a:r>
              <a:rPr lang="ja-JP" altLang="en-US" b="1" dirty="0" smtClean="0">
                <a:solidFill>
                  <a:srgbClr val="FF6600"/>
                </a:solidFill>
                <a:latin typeface="メイリオ" panose="020B0604030504040204" pitchFamily="50" charset="-128"/>
                <a:ea typeface="メイリオ" panose="020B0604030504040204" pitchFamily="50" charset="-128"/>
                <a:cs typeface="メイリオ" panose="020B0604030504040204" pitchFamily="50" charset="-128"/>
              </a:rPr>
              <a:t>の安定的</a:t>
            </a:r>
            <a:r>
              <a:rPr lang="ja-JP" altLang="en-US" b="1" dirty="0">
                <a:solidFill>
                  <a:srgbClr val="FF6600"/>
                </a:solidFill>
                <a:latin typeface="メイリオ" panose="020B0604030504040204" pitchFamily="50" charset="-128"/>
                <a:ea typeface="メイリオ" panose="020B0604030504040204" pitchFamily="50" charset="-128"/>
                <a:cs typeface="メイリオ" panose="020B0604030504040204" pitchFamily="50" charset="-128"/>
              </a:rPr>
              <a:t>な処遇改善を図るための</a:t>
            </a:r>
            <a:r>
              <a:rPr lang="ja-JP" altLang="en-US" b="1" dirty="0" smtClean="0">
                <a:solidFill>
                  <a:srgbClr val="FF6600"/>
                </a:solidFill>
                <a:latin typeface="メイリオ" panose="020B0604030504040204" pitchFamily="50" charset="-128"/>
                <a:ea typeface="メイリオ" panose="020B0604030504040204" pitchFamily="50" charset="-128"/>
                <a:cs typeface="メイリオ" panose="020B0604030504040204" pitchFamily="50" charset="-128"/>
              </a:rPr>
              <a:t>環境整備ととも</a:t>
            </a:r>
            <a:r>
              <a:rPr lang="ja-JP" altLang="en-US" b="1" dirty="0">
                <a:solidFill>
                  <a:srgbClr val="FF6600"/>
                </a:solidFill>
                <a:latin typeface="メイリオ" panose="020B0604030504040204" pitchFamily="50" charset="-128"/>
                <a:ea typeface="メイリオ" panose="020B0604030504040204" pitchFamily="50" charset="-128"/>
                <a:cs typeface="メイリオ" panose="020B0604030504040204" pitchFamily="50" charset="-128"/>
              </a:rPr>
              <a:t>に</a:t>
            </a:r>
            <a:r>
              <a:rPr lang="ja-JP" altLang="en-US" b="1" dirty="0" smtClean="0">
                <a:solidFill>
                  <a:srgbClr val="FF6600"/>
                </a:solidFill>
                <a:latin typeface="メイリオ" panose="020B0604030504040204" pitchFamily="50" charset="-128"/>
                <a:ea typeface="メイリオ" panose="020B0604030504040204" pitchFamily="50" charset="-128"/>
                <a:cs typeface="メイリオ" panose="020B0604030504040204" pitchFamily="50" charset="-128"/>
              </a:rPr>
              <a:t>、福祉・介護</a:t>
            </a:r>
            <a:r>
              <a:rPr lang="ja-JP" altLang="en-US" b="1" dirty="0">
                <a:solidFill>
                  <a:srgbClr val="FF6600"/>
                </a:solidFill>
                <a:latin typeface="メイリオ" panose="020B0604030504040204" pitchFamily="50" charset="-128"/>
                <a:ea typeface="メイリオ" panose="020B0604030504040204" pitchFamily="50" charset="-128"/>
                <a:cs typeface="メイリオ" panose="020B0604030504040204" pitchFamily="50" charset="-128"/>
              </a:rPr>
              <a:t>職員の賃金改善</a:t>
            </a:r>
            <a:r>
              <a:rPr lang="ja-JP" altLang="en-US" b="1" dirty="0" smtClean="0">
                <a:solidFill>
                  <a:srgbClr val="FF6600"/>
                </a:solidFill>
                <a:latin typeface="メイリオ" panose="020B0604030504040204" pitchFamily="50" charset="-128"/>
                <a:ea typeface="メイリオ" panose="020B0604030504040204" pitchFamily="50" charset="-128"/>
                <a:cs typeface="メイリオ" panose="020B0604030504040204" pitchFamily="50" charset="-128"/>
              </a:rPr>
              <a:t>に充てること</a:t>
            </a:r>
            <a:r>
              <a:rPr lang="ja-JP" altLang="en-US" b="1" dirty="0">
                <a:solidFill>
                  <a:srgbClr val="FF6600"/>
                </a:solidFill>
                <a:latin typeface="メイリオ" panose="020B0604030504040204" pitchFamily="50" charset="-128"/>
                <a:ea typeface="メイリオ" panose="020B0604030504040204" pitchFamily="50" charset="-128"/>
                <a:cs typeface="メイリオ" panose="020B0604030504040204" pitchFamily="50" charset="-128"/>
              </a:rPr>
              <a:t>を目的に創設された加算です</a:t>
            </a:r>
            <a:r>
              <a:rPr lang="ja-JP" altLang="en-US" b="1" dirty="0" smtClean="0">
                <a:solidFill>
                  <a:srgbClr val="FF6600"/>
                </a:solidFill>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b="1" dirty="0">
              <a:solidFill>
                <a:srgbClr val="FF66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09" name="正方形/長方形 108"/>
          <p:cNvSpPr/>
          <p:nvPr/>
        </p:nvSpPr>
        <p:spPr>
          <a:xfrm>
            <a:off x="421678" y="5004735"/>
            <a:ext cx="6527144" cy="452688"/>
          </a:xfrm>
          <a:prstGeom prst="rect">
            <a:avLst/>
          </a:prstGeom>
        </p:spPr>
        <p:txBody>
          <a:bodyPr wrap="square">
            <a:spAutoFit/>
          </a:bodyPr>
          <a:lstStyle/>
          <a:p>
            <a:pPr lvl="0">
              <a:lnSpc>
                <a:spcPts val="1400"/>
              </a:lnSpc>
            </a:pPr>
            <a:r>
              <a:rPr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平成</a:t>
            </a:r>
            <a:r>
              <a:rPr lang="en-US" altLang="ja-JP" dirty="0" smtClean="0">
                <a:latin typeface="メイリオ" panose="020B0604030504040204" pitchFamily="50" charset="-128"/>
                <a:ea typeface="メイリオ" panose="020B0604030504040204" pitchFamily="50" charset="-128"/>
                <a:cs typeface="メイリオ" panose="020B0604030504040204" pitchFamily="50" charset="-128"/>
              </a:rPr>
              <a:t>29</a:t>
            </a:r>
            <a:r>
              <a:rPr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年４月１日から新設される</a:t>
            </a:r>
            <a:r>
              <a:rPr lang="ja-JP" altLang="en-US" b="1" dirty="0" smtClean="0">
                <a:latin typeface="メイリオ" panose="020B0604030504040204" pitchFamily="50" charset="-128"/>
                <a:ea typeface="メイリオ" panose="020B0604030504040204" pitchFamily="50" charset="-128"/>
                <a:cs typeface="メイリオ" panose="020B0604030504040204" pitchFamily="50" charset="-128"/>
              </a:rPr>
              <a:t>「加算</a:t>
            </a:r>
            <a:r>
              <a:rPr lang="en-US" altLang="ja-JP" b="1" dirty="0" smtClean="0">
                <a:latin typeface="メイリオ" panose="020B0604030504040204" pitchFamily="50" charset="-128"/>
                <a:ea typeface="メイリオ" panose="020B0604030504040204" pitchFamily="50" charset="-128"/>
                <a:cs typeface="メイリオ" panose="020B0604030504040204" pitchFamily="50" charset="-128"/>
              </a:rPr>
              <a:t>Ⅰ</a:t>
            </a:r>
            <a:r>
              <a:rPr lang="ja-JP" altLang="en-US" b="1" dirty="0" smtClean="0">
                <a:latin typeface="メイリオ" panose="020B0604030504040204" pitchFamily="50" charset="-128"/>
                <a:ea typeface="メイリオ" panose="020B0604030504040204" pitchFamily="50" charset="-128"/>
                <a:cs typeface="メイリオ" panose="020B0604030504040204" pitchFamily="50" charset="-128"/>
              </a:rPr>
              <a:t>」を取得すると、更に月額</a:t>
            </a:r>
            <a:r>
              <a:rPr lang="ja-JP" altLang="en-US" b="1" dirty="0">
                <a:latin typeface="メイリオ" panose="020B0604030504040204" pitchFamily="50" charset="-128"/>
                <a:ea typeface="メイリオ" panose="020B0604030504040204" pitchFamily="50" charset="-128"/>
                <a:cs typeface="メイリオ" panose="020B0604030504040204" pitchFamily="50" charset="-128"/>
              </a:rPr>
              <a:t>平均</a:t>
            </a:r>
            <a:r>
              <a:rPr lang="ja-JP" altLang="en-US" b="1" dirty="0" smtClean="0">
                <a:latin typeface="メイリオ" panose="020B0604030504040204" pitchFamily="50" charset="-128"/>
                <a:ea typeface="メイリオ" panose="020B0604030504040204" pitchFamily="50" charset="-128"/>
                <a:cs typeface="メイリオ" panose="020B0604030504040204" pitchFamily="50" charset="-128"/>
              </a:rPr>
              <a:t>１万円相当、</a:t>
            </a:r>
            <a:endParaRPr lang="en-US" altLang="ja-JP" b="1" dirty="0" smtClean="0">
              <a:latin typeface="メイリオ" panose="020B0604030504040204" pitchFamily="50" charset="-128"/>
              <a:ea typeface="メイリオ" panose="020B0604030504040204" pitchFamily="50" charset="-128"/>
              <a:cs typeface="メイリオ" panose="020B0604030504040204" pitchFamily="50" charset="-128"/>
            </a:endParaRPr>
          </a:p>
          <a:p>
            <a:pPr lvl="0">
              <a:lnSpc>
                <a:spcPts val="1400"/>
              </a:lnSpc>
            </a:pPr>
            <a:r>
              <a:rPr lang="ja-JP" altLang="en-US" b="1" dirty="0" smtClean="0">
                <a:latin typeface="メイリオ" panose="020B0604030504040204" pitchFamily="50" charset="-128"/>
                <a:ea typeface="メイリオ" panose="020B0604030504040204" pitchFamily="50" charset="-128"/>
                <a:cs typeface="メイリオ" panose="020B0604030504040204" pitchFamily="50" charset="-128"/>
              </a:rPr>
              <a:t>福祉・介護職員の方の賃金を上げる</a:t>
            </a:r>
            <a:r>
              <a:rPr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ことができます。</a:t>
            </a:r>
            <a:endParaRPr lang="en-US" altLang="ja-JP"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11" name="正方形/長方形 110"/>
          <p:cNvSpPr/>
          <p:nvPr/>
        </p:nvSpPr>
        <p:spPr>
          <a:xfrm>
            <a:off x="547525" y="5524263"/>
            <a:ext cx="5573205" cy="1041311"/>
          </a:xfrm>
          <a:prstGeom prst="rect">
            <a:avLst/>
          </a:prstGeom>
        </p:spPr>
        <p:txBody>
          <a:bodyPr wrap="square">
            <a:spAutoFit/>
          </a:bodyPr>
          <a:lstStyle/>
          <a:p>
            <a:pPr>
              <a:lnSpc>
                <a:spcPts val="1400"/>
              </a:lnSpc>
            </a:pPr>
            <a:r>
              <a:rPr lang="ja-JP" altLang="en-US" sz="1000" dirty="0" smtClean="0">
                <a:latin typeface="メイリオ" panose="020B0604030504040204" pitchFamily="50" charset="-128"/>
                <a:ea typeface="メイリオ" panose="020B0604030504040204" pitchFamily="50" charset="-128"/>
                <a:cs typeface="メイリオ" panose="020B0604030504040204" pitchFamily="50" charset="-128"/>
              </a:rPr>
              <a:t>◆新設される加算</a:t>
            </a:r>
            <a:r>
              <a:rPr lang="en-US" altLang="ja-JP" sz="1000" dirty="0" smtClean="0">
                <a:latin typeface="メイリオ" panose="020B0604030504040204" pitchFamily="50" charset="-128"/>
                <a:ea typeface="メイリオ" panose="020B0604030504040204" pitchFamily="50" charset="-128"/>
                <a:cs typeface="メイリオ" panose="020B0604030504040204" pitchFamily="50" charset="-128"/>
              </a:rPr>
              <a:t>Ⅰ</a:t>
            </a:r>
            <a:r>
              <a:rPr lang="ja-JP" altLang="en-US" sz="1000" dirty="0" smtClean="0">
                <a:latin typeface="メイリオ" panose="020B0604030504040204" pitchFamily="50" charset="-128"/>
                <a:ea typeface="メイリオ" panose="020B0604030504040204" pitchFamily="50" charset="-128"/>
                <a:cs typeface="メイリオ" panose="020B0604030504040204" pitchFamily="50" charset="-128"/>
              </a:rPr>
              <a:t>を取得するに</a:t>
            </a:r>
            <a:r>
              <a:rPr lang="ja-JP" altLang="en-US" sz="1000" dirty="0">
                <a:latin typeface="メイリオ" panose="020B0604030504040204" pitchFamily="50" charset="-128"/>
                <a:ea typeface="メイリオ" panose="020B0604030504040204" pitchFamily="50" charset="-128"/>
                <a:cs typeface="メイリオ" panose="020B0604030504040204" pitchFamily="50" charset="-128"/>
              </a:rPr>
              <a:t>は、従来の加算</a:t>
            </a:r>
            <a:r>
              <a:rPr lang="en-US" altLang="ja-JP" sz="1000" dirty="0">
                <a:latin typeface="メイリオ" panose="020B0604030504040204" pitchFamily="50" charset="-128"/>
                <a:ea typeface="メイリオ" panose="020B0604030504040204" pitchFamily="50" charset="-128"/>
                <a:cs typeface="メイリオ" panose="020B0604030504040204" pitchFamily="50" charset="-128"/>
              </a:rPr>
              <a:t>Ⅰ</a:t>
            </a:r>
            <a:r>
              <a:rPr lang="ja-JP" altLang="en-US" sz="1000" dirty="0">
                <a:latin typeface="メイリオ" panose="020B0604030504040204" pitchFamily="50" charset="-128"/>
                <a:ea typeface="メイリオ" panose="020B0604030504040204" pitchFamily="50" charset="-128"/>
                <a:cs typeface="メイリオ" panose="020B0604030504040204" pitchFamily="50" charset="-128"/>
              </a:rPr>
              <a:t>の要件に</a:t>
            </a:r>
            <a:r>
              <a:rPr lang="ja-JP" altLang="en-US" sz="1000" dirty="0" smtClean="0">
                <a:latin typeface="メイリオ" panose="020B0604030504040204" pitchFamily="50" charset="-128"/>
                <a:ea typeface="メイリオ" panose="020B0604030504040204" pitchFamily="50" charset="-128"/>
                <a:cs typeface="メイリオ" panose="020B0604030504040204" pitchFamily="50" charset="-128"/>
              </a:rPr>
              <a:t>加えて、</a:t>
            </a:r>
            <a:r>
              <a:rPr lang="ja-JP" altLang="en-US" sz="1000" dirty="0">
                <a:latin typeface="メイリオ" panose="020B0604030504040204" pitchFamily="50" charset="-128"/>
                <a:ea typeface="メイリオ" panose="020B0604030504040204" pitchFamily="50" charset="-128"/>
                <a:cs typeface="メイリオ" panose="020B0604030504040204" pitchFamily="50" charset="-128"/>
              </a:rPr>
              <a:t>キャリアパス要件</a:t>
            </a:r>
            <a:r>
              <a:rPr lang="en-US" altLang="ja-JP" sz="1000" dirty="0" smtClean="0">
                <a:latin typeface="メイリオ" panose="020B0604030504040204" pitchFamily="50" charset="-128"/>
                <a:ea typeface="メイリオ" panose="020B0604030504040204" pitchFamily="50" charset="-128"/>
                <a:cs typeface="メイリオ" panose="020B0604030504040204" pitchFamily="50" charset="-128"/>
              </a:rPr>
              <a:t>Ⅲ</a:t>
            </a:r>
            <a:endParaRPr lang="ja-JP" altLang="en-US" sz="1000" dirty="0">
              <a:latin typeface="メイリオ" panose="020B0604030504040204" pitchFamily="50" charset="-128"/>
              <a:ea typeface="メイリオ" panose="020B0604030504040204" pitchFamily="50" charset="-128"/>
              <a:cs typeface="メイリオ" panose="020B0604030504040204" pitchFamily="50" charset="-128"/>
            </a:endParaRPr>
          </a:p>
          <a:p>
            <a:pPr>
              <a:lnSpc>
                <a:spcPts val="1400"/>
              </a:lnSpc>
            </a:pPr>
            <a:r>
              <a:rPr lang="ja-JP" altLang="en-US" sz="10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000" dirty="0" smtClean="0">
                <a:latin typeface="メイリオ" panose="020B0604030504040204" pitchFamily="50" charset="-128"/>
                <a:ea typeface="メイリオ" panose="020B0604030504040204" pitchFamily="50" charset="-128"/>
                <a:cs typeface="メイリオ" panose="020B0604030504040204" pitchFamily="50" charset="-128"/>
              </a:rPr>
              <a:t>を充たす（</a:t>
            </a:r>
            <a:r>
              <a:rPr lang="ja-JP" altLang="en-US" sz="1000" dirty="0">
                <a:latin typeface="メイリオ" panose="020B0604030504040204" pitchFamily="50" charset="-128"/>
                <a:ea typeface="メイリオ" panose="020B0604030504040204" pitchFamily="50" charset="-128"/>
                <a:cs typeface="メイリオ" panose="020B0604030504040204" pitchFamily="50" charset="-128"/>
              </a:rPr>
              <a:t>キャリアパス要件</a:t>
            </a:r>
            <a:r>
              <a:rPr lang="en-US" altLang="ja-JP" sz="1000" dirty="0">
                <a:latin typeface="メイリオ" panose="020B0604030504040204" pitchFamily="50" charset="-128"/>
                <a:ea typeface="メイリオ" panose="020B0604030504040204" pitchFamily="50" charset="-128"/>
                <a:cs typeface="メイリオ" panose="020B0604030504040204" pitchFamily="50" charset="-128"/>
              </a:rPr>
              <a:t>Ⅰ</a:t>
            </a:r>
            <a:r>
              <a:rPr lang="ja-JP" altLang="en-US" sz="1000" dirty="0">
                <a:latin typeface="メイリオ" panose="020B0604030504040204" pitchFamily="50" charset="-128"/>
                <a:ea typeface="メイリオ" panose="020B0604030504040204" pitchFamily="50" charset="-128"/>
                <a:cs typeface="メイリオ" panose="020B0604030504040204" pitchFamily="50" charset="-128"/>
              </a:rPr>
              <a:t>・</a:t>
            </a:r>
            <a:r>
              <a:rPr lang="en-US" altLang="ja-JP" sz="1000" dirty="0">
                <a:latin typeface="メイリオ" panose="020B0604030504040204" pitchFamily="50" charset="-128"/>
                <a:ea typeface="メイリオ" panose="020B0604030504040204" pitchFamily="50" charset="-128"/>
                <a:cs typeface="メイリオ" panose="020B0604030504040204" pitchFamily="50" charset="-128"/>
              </a:rPr>
              <a:t>Ⅱ</a:t>
            </a:r>
            <a:r>
              <a:rPr lang="ja-JP" altLang="en-US" sz="1000" dirty="0">
                <a:latin typeface="メイリオ" panose="020B0604030504040204" pitchFamily="50" charset="-128"/>
                <a:ea typeface="メイリオ" panose="020B0604030504040204" pitchFamily="50" charset="-128"/>
                <a:cs typeface="メイリオ" panose="020B0604030504040204" pitchFamily="50" charset="-128"/>
              </a:rPr>
              <a:t>・</a:t>
            </a:r>
            <a:r>
              <a:rPr lang="en-US" altLang="ja-JP" sz="1000" dirty="0">
                <a:latin typeface="メイリオ" panose="020B0604030504040204" pitchFamily="50" charset="-128"/>
                <a:ea typeface="メイリオ" panose="020B0604030504040204" pitchFamily="50" charset="-128"/>
                <a:cs typeface="メイリオ" panose="020B0604030504040204" pitchFamily="50" charset="-128"/>
              </a:rPr>
              <a:t>Ⅲ</a:t>
            </a:r>
            <a:r>
              <a:rPr lang="ja-JP" altLang="en-US" sz="1000" dirty="0">
                <a:latin typeface="メイリオ" panose="020B0604030504040204" pitchFamily="50" charset="-128"/>
                <a:ea typeface="メイリオ" panose="020B0604030504040204" pitchFamily="50" charset="-128"/>
                <a:cs typeface="メイリオ" panose="020B0604030504040204" pitchFamily="50" charset="-128"/>
              </a:rPr>
              <a:t>及び職場環境等</a:t>
            </a:r>
            <a:r>
              <a:rPr lang="ja-JP" altLang="en-US" sz="1000" dirty="0" smtClean="0">
                <a:latin typeface="メイリオ" panose="020B0604030504040204" pitchFamily="50" charset="-128"/>
                <a:ea typeface="メイリオ" panose="020B0604030504040204" pitchFamily="50" charset="-128"/>
                <a:cs typeface="メイリオ" panose="020B0604030504040204" pitchFamily="50" charset="-128"/>
              </a:rPr>
              <a:t>要件を全て充たす）ことが必要　　</a:t>
            </a:r>
            <a:endParaRPr lang="en-US" altLang="ja-JP" sz="1000" dirty="0" smtClean="0">
              <a:latin typeface="メイリオ" panose="020B0604030504040204" pitchFamily="50" charset="-128"/>
              <a:ea typeface="メイリオ" panose="020B0604030504040204" pitchFamily="50" charset="-128"/>
              <a:cs typeface="メイリオ" panose="020B0604030504040204" pitchFamily="50" charset="-128"/>
            </a:endParaRPr>
          </a:p>
          <a:p>
            <a:pPr>
              <a:lnSpc>
                <a:spcPts val="1400"/>
              </a:lnSpc>
            </a:pPr>
            <a:r>
              <a:rPr lang="ja-JP" altLang="en-US" sz="10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000" dirty="0" smtClean="0">
                <a:latin typeface="メイリオ" panose="020B0604030504040204" pitchFamily="50" charset="-128"/>
                <a:ea typeface="メイリオ" panose="020B0604030504040204" pitchFamily="50" charset="-128"/>
                <a:cs typeface="メイリオ" panose="020B0604030504040204" pitchFamily="50" charset="-128"/>
              </a:rPr>
              <a:t>となります。</a:t>
            </a:r>
            <a:endParaRPr lang="ja-JP" altLang="en-US" sz="1000" dirty="0">
              <a:latin typeface="メイリオ" panose="020B0604030504040204" pitchFamily="50" charset="-128"/>
              <a:ea typeface="メイリオ" panose="020B0604030504040204" pitchFamily="50" charset="-128"/>
              <a:cs typeface="メイリオ" panose="020B0604030504040204" pitchFamily="50" charset="-128"/>
            </a:endParaRPr>
          </a:p>
          <a:p>
            <a:pPr>
              <a:lnSpc>
                <a:spcPts val="400"/>
              </a:lnSpc>
            </a:pPr>
            <a:endParaRPr lang="en-US" altLang="ja-JP" sz="1000" dirty="0" smtClean="0">
              <a:latin typeface="メイリオ" panose="020B0604030504040204" pitchFamily="50" charset="-128"/>
              <a:ea typeface="メイリオ" panose="020B0604030504040204" pitchFamily="50" charset="-128"/>
              <a:cs typeface="メイリオ" panose="020B0604030504040204" pitchFamily="50" charset="-128"/>
            </a:endParaRPr>
          </a:p>
          <a:p>
            <a:pPr>
              <a:lnSpc>
                <a:spcPts val="1400"/>
              </a:lnSpc>
            </a:pPr>
            <a:r>
              <a:rPr lang="ja-JP" altLang="en-US" sz="1000" dirty="0" smtClean="0">
                <a:latin typeface="メイリオ" panose="020B0604030504040204" pitchFamily="50" charset="-128"/>
                <a:ea typeface="メイリオ" panose="020B0604030504040204" pitchFamily="50" charset="-128"/>
                <a:cs typeface="メイリオ" panose="020B0604030504040204" pitchFamily="50" charset="-128"/>
              </a:rPr>
              <a:t>◆加算の申請</a:t>
            </a:r>
            <a:r>
              <a:rPr lang="ja-JP" altLang="en-US" sz="1000" dirty="0">
                <a:latin typeface="メイリオ" panose="020B0604030504040204" pitchFamily="50" charset="-128"/>
                <a:ea typeface="メイリオ" panose="020B0604030504040204" pitchFamily="50" charset="-128"/>
                <a:cs typeface="メイリオ" panose="020B0604030504040204" pitchFamily="50" charset="-128"/>
              </a:rPr>
              <a:t>に</a:t>
            </a:r>
            <a:r>
              <a:rPr lang="ja-JP" altLang="en-US" sz="1000" dirty="0" smtClean="0">
                <a:latin typeface="メイリオ" panose="020B0604030504040204" pitchFamily="50" charset="-128"/>
                <a:ea typeface="メイリオ" panose="020B0604030504040204" pitchFamily="50" charset="-128"/>
                <a:cs typeface="メイリオ" panose="020B0604030504040204" pitchFamily="50" charset="-128"/>
              </a:rPr>
              <a:t>は、福祉・介護職員処遇</a:t>
            </a:r>
            <a:r>
              <a:rPr lang="ja-JP" altLang="en-US" sz="1000" dirty="0">
                <a:latin typeface="メイリオ" panose="020B0604030504040204" pitchFamily="50" charset="-128"/>
                <a:ea typeface="メイリオ" panose="020B0604030504040204" pitchFamily="50" charset="-128"/>
                <a:cs typeface="メイリオ" panose="020B0604030504040204" pitchFamily="50" charset="-128"/>
              </a:rPr>
              <a:t>改善</a:t>
            </a:r>
            <a:r>
              <a:rPr lang="ja-JP" altLang="en-US" sz="1000" dirty="0" smtClean="0">
                <a:latin typeface="メイリオ" panose="020B0604030504040204" pitchFamily="50" charset="-128"/>
                <a:ea typeface="メイリオ" panose="020B0604030504040204" pitchFamily="50" charset="-128"/>
                <a:cs typeface="メイリオ" panose="020B0604030504040204" pitchFamily="50" charset="-128"/>
              </a:rPr>
              <a:t>計画書</a:t>
            </a:r>
            <a:r>
              <a:rPr lang="ja-JP" altLang="en-US" sz="1000" dirty="0">
                <a:latin typeface="メイリオ" panose="020B0604030504040204" pitchFamily="50" charset="-128"/>
                <a:ea typeface="メイリオ" panose="020B0604030504040204" pitchFamily="50" charset="-128"/>
                <a:cs typeface="メイリオ" panose="020B0604030504040204" pitchFamily="50" charset="-128"/>
              </a:rPr>
              <a:t>と</a:t>
            </a:r>
            <a:r>
              <a:rPr lang="ja-JP" altLang="en-US" sz="1000" dirty="0" smtClean="0">
                <a:latin typeface="メイリオ" panose="020B0604030504040204" pitchFamily="50" charset="-128"/>
                <a:ea typeface="メイリオ" panose="020B0604030504040204" pitchFamily="50" charset="-128"/>
                <a:cs typeface="メイリオ" panose="020B0604030504040204" pitchFamily="50" charset="-128"/>
              </a:rPr>
              <a:t>就業規則</a:t>
            </a:r>
            <a:r>
              <a:rPr lang="ja-JP" altLang="en-US" sz="1000"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000" dirty="0" smtClean="0">
                <a:latin typeface="メイリオ" panose="020B0604030504040204" pitchFamily="50" charset="-128"/>
                <a:ea typeface="メイリオ" panose="020B0604030504040204" pitchFamily="50" charset="-128"/>
                <a:cs typeface="メイリオ" panose="020B0604030504040204" pitchFamily="50" charset="-128"/>
              </a:rPr>
              <a:t>給与規程などの必要書類を、</a:t>
            </a:r>
            <a:endParaRPr lang="en-US" altLang="ja-JP" sz="1000" dirty="0" smtClean="0">
              <a:latin typeface="メイリオ" panose="020B0604030504040204" pitchFamily="50" charset="-128"/>
              <a:ea typeface="メイリオ" panose="020B0604030504040204" pitchFamily="50" charset="-128"/>
              <a:cs typeface="メイリオ" panose="020B0604030504040204" pitchFamily="50" charset="-128"/>
            </a:endParaRPr>
          </a:p>
          <a:p>
            <a:pPr>
              <a:lnSpc>
                <a:spcPts val="1400"/>
              </a:lnSpc>
            </a:pPr>
            <a:r>
              <a:rPr lang="ja-JP" altLang="en-US" sz="10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000" dirty="0" smtClean="0">
                <a:latin typeface="メイリオ" panose="020B0604030504040204" pitchFamily="50" charset="-128"/>
                <a:ea typeface="メイリオ" panose="020B0604030504040204" pitchFamily="50" charset="-128"/>
                <a:cs typeface="メイリオ" panose="020B0604030504040204" pitchFamily="50" charset="-128"/>
              </a:rPr>
              <a:t>都道府県知事などへ届け出</a:t>
            </a:r>
            <a:r>
              <a:rPr lang="ja-JP" altLang="en-US" sz="1000" dirty="0">
                <a:latin typeface="メイリオ" panose="020B0604030504040204" pitchFamily="50" charset="-128"/>
                <a:ea typeface="メイリオ" panose="020B0604030504040204" pitchFamily="50" charset="-128"/>
                <a:cs typeface="メイリオ" panose="020B0604030504040204" pitchFamily="50" charset="-128"/>
              </a:rPr>
              <a:t>る</a:t>
            </a:r>
            <a:r>
              <a:rPr lang="ja-JP" altLang="en-US" sz="1000" dirty="0" smtClean="0">
                <a:latin typeface="メイリオ" panose="020B0604030504040204" pitchFamily="50" charset="-128"/>
                <a:ea typeface="メイリオ" panose="020B0604030504040204" pitchFamily="50" charset="-128"/>
                <a:cs typeface="メイリオ" panose="020B0604030504040204" pitchFamily="50" charset="-128"/>
              </a:rPr>
              <a:t>必要があります。</a:t>
            </a:r>
            <a:endParaRPr lang="en-US" altLang="ja-JP" sz="10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17" name="正方形/長方形 116"/>
          <p:cNvSpPr/>
          <p:nvPr/>
        </p:nvSpPr>
        <p:spPr>
          <a:xfrm>
            <a:off x="194118" y="4665514"/>
            <a:ext cx="7186752" cy="307777"/>
          </a:xfrm>
          <a:prstGeom prst="rect">
            <a:avLst/>
          </a:prstGeom>
        </p:spPr>
        <p:txBody>
          <a:bodyPr wrap="square">
            <a:spAutoFit/>
          </a:bodyPr>
          <a:lstStyle/>
          <a:p>
            <a:pPr lvl="0"/>
            <a:r>
              <a:rPr lang="ja-JP" altLang="en-US" sz="1400" b="1" dirty="0" smtClean="0">
                <a:latin typeface="メイリオ" panose="020B0604030504040204" pitchFamily="50" charset="-128"/>
                <a:ea typeface="メイリオ" panose="020B0604030504040204" pitchFamily="50" charset="-128"/>
                <a:cs typeface="メイリオ" panose="020B0604030504040204" pitchFamily="50" charset="-128"/>
              </a:rPr>
              <a:t>＜従来の福祉・</a:t>
            </a:r>
            <a:r>
              <a:rPr lang="zh-TW" altLang="en-US" sz="1400" b="1" dirty="0" smtClean="0">
                <a:latin typeface="メイリオ" panose="020B0604030504040204" pitchFamily="50" charset="-128"/>
                <a:ea typeface="メイリオ" panose="020B0604030504040204" pitchFamily="50" charset="-128"/>
                <a:cs typeface="メイリオ" panose="020B0604030504040204" pitchFamily="50" charset="-128"/>
              </a:rPr>
              <a:t>介護</a:t>
            </a:r>
            <a:r>
              <a:rPr lang="zh-TW" altLang="en-US" sz="1400" b="1" dirty="0">
                <a:latin typeface="メイリオ" panose="020B0604030504040204" pitchFamily="50" charset="-128"/>
                <a:ea typeface="メイリオ" panose="020B0604030504040204" pitchFamily="50" charset="-128"/>
                <a:cs typeface="メイリオ" panose="020B0604030504040204" pitchFamily="50" charset="-128"/>
              </a:rPr>
              <a:t>職員処遇改善</a:t>
            </a:r>
            <a:r>
              <a:rPr lang="ja-JP" altLang="en-US" sz="1400" b="1" dirty="0" smtClean="0">
                <a:latin typeface="メイリオ" panose="020B0604030504040204" pitchFamily="50" charset="-128"/>
                <a:ea typeface="メイリオ" panose="020B0604030504040204" pitchFamily="50" charset="-128"/>
                <a:cs typeface="メイリオ" panose="020B0604030504040204" pitchFamily="50" charset="-128"/>
              </a:rPr>
              <a:t>加算</a:t>
            </a:r>
            <a:r>
              <a:rPr lang="en-US" altLang="ja-JP" sz="1400" b="1" dirty="0" smtClean="0">
                <a:latin typeface="メイリオ" panose="020B0604030504040204" pitchFamily="50" charset="-128"/>
                <a:ea typeface="メイリオ" panose="020B0604030504040204" pitchFamily="50" charset="-128"/>
                <a:cs typeface="メイリオ" panose="020B0604030504040204" pitchFamily="50" charset="-128"/>
              </a:rPr>
              <a:t>Ⅰ</a:t>
            </a:r>
            <a:r>
              <a:rPr lang="ja-JP" altLang="en-US" sz="1400" b="1" dirty="0" smtClean="0">
                <a:latin typeface="メイリオ" panose="020B0604030504040204" pitchFamily="50" charset="-128"/>
                <a:ea typeface="メイリオ" panose="020B0604030504040204" pitchFamily="50" charset="-128"/>
                <a:cs typeface="メイリオ" panose="020B0604030504040204" pitchFamily="50" charset="-128"/>
              </a:rPr>
              <a:t>を取得している場合＞ </a:t>
            </a:r>
            <a:endParaRPr lang="en-US" altLang="ja-JP" sz="1400"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22" name="正方形/長方形 121"/>
          <p:cNvSpPr/>
          <p:nvPr/>
        </p:nvSpPr>
        <p:spPr>
          <a:xfrm>
            <a:off x="421677" y="7261270"/>
            <a:ext cx="6550509" cy="451406"/>
          </a:xfrm>
          <a:prstGeom prst="rect">
            <a:avLst/>
          </a:prstGeom>
        </p:spPr>
        <p:txBody>
          <a:bodyPr wrap="square">
            <a:spAutoFit/>
          </a:bodyPr>
          <a:lstStyle/>
          <a:p>
            <a:pPr lvl="0">
              <a:lnSpc>
                <a:spcPts val="1400"/>
              </a:lnSpc>
            </a:pPr>
            <a:r>
              <a:rPr lang="ja-JP" altLang="en-US" dirty="0">
                <a:latin typeface="メイリオ" panose="020B0604030504040204" pitchFamily="50" charset="-128"/>
                <a:ea typeface="メイリオ" panose="020B0604030504040204" pitchFamily="50" charset="-128"/>
                <a:cs typeface="メイリオ" panose="020B0604030504040204" pitchFamily="50" charset="-128"/>
              </a:rPr>
              <a:t>加算</a:t>
            </a:r>
            <a:r>
              <a:rPr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の取得に</a:t>
            </a:r>
            <a:r>
              <a:rPr lang="ja-JP" altLang="en-US" dirty="0">
                <a:latin typeface="メイリオ" panose="020B0604030504040204" pitchFamily="50" charset="-128"/>
                <a:ea typeface="メイリオ" panose="020B0604030504040204" pitchFamily="50" charset="-128"/>
                <a:cs typeface="メイリオ" panose="020B0604030504040204" pitchFamily="50" charset="-128"/>
              </a:rPr>
              <a:t>よって</a:t>
            </a:r>
            <a:r>
              <a:rPr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、これまでよりも福祉・介護職員の方への賃金を増やすことができます。</a:t>
            </a:r>
            <a:endParaRPr lang="en-US" altLang="ja-JP" dirty="0">
              <a:latin typeface="メイリオ" panose="020B0604030504040204" pitchFamily="50" charset="-128"/>
              <a:ea typeface="メイリオ" panose="020B0604030504040204" pitchFamily="50" charset="-128"/>
              <a:cs typeface="メイリオ" panose="020B0604030504040204" pitchFamily="50" charset="-128"/>
            </a:endParaRPr>
          </a:p>
          <a:p>
            <a:pPr lvl="0">
              <a:lnSpc>
                <a:spcPts val="1400"/>
              </a:lnSpc>
            </a:pPr>
            <a:r>
              <a:rPr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あなたの事業所が算定要件を満たしているかどうか確認してみてください。</a:t>
            </a:r>
            <a:endParaRPr lang="en-US" altLang="ja-JP"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23" name="正方形/長方形 122"/>
          <p:cNvSpPr/>
          <p:nvPr/>
        </p:nvSpPr>
        <p:spPr>
          <a:xfrm>
            <a:off x="547525" y="7811056"/>
            <a:ext cx="6263994" cy="451406"/>
          </a:xfrm>
          <a:prstGeom prst="rect">
            <a:avLst/>
          </a:prstGeom>
        </p:spPr>
        <p:txBody>
          <a:bodyPr wrap="square">
            <a:spAutoFit/>
          </a:bodyPr>
          <a:lstStyle/>
          <a:p>
            <a:pPr lvl="0">
              <a:lnSpc>
                <a:spcPts val="1400"/>
              </a:lnSpc>
            </a:pPr>
            <a:r>
              <a:rPr lang="ja-JP" altLang="en-US" sz="1000" dirty="0">
                <a:latin typeface="メイリオ" panose="020B0604030504040204" pitchFamily="50" charset="-128"/>
                <a:ea typeface="メイリオ" panose="020B0604030504040204" pitchFamily="50" charset="-128"/>
                <a:cs typeface="メイリオ" panose="020B0604030504040204" pitchFamily="50" charset="-128"/>
              </a:rPr>
              <a:t>◆加算の算定要件</a:t>
            </a:r>
            <a:r>
              <a:rPr lang="ja-JP" altLang="en-US" sz="1000" dirty="0" smtClean="0">
                <a:latin typeface="メイリオ" panose="020B0604030504040204" pitchFamily="50" charset="-128"/>
                <a:ea typeface="メイリオ" panose="020B0604030504040204" pitchFamily="50" charset="-128"/>
                <a:cs typeface="メイリオ" panose="020B0604030504040204" pitchFamily="50" charset="-128"/>
              </a:rPr>
              <a:t>の確認と申請には、福祉・介護職員処遇改善計画書と、</a:t>
            </a:r>
            <a:endParaRPr lang="en-US" altLang="ja-JP" sz="1000" dirty="0" smtClean="0">
              <a:latin typeface="メイリオ" panose="020B0604030504040204" pitchFamily="50" charset="-128"/>
              <a:ea typeface="メイリオ" panose="020B0604030504040204" pitchFamily="50" charset="-128"/>
              <a:cs typeface="メイリオ" panose="020B0604030504040204" pitchFamily="50" charset="-128"/>
            </a:endParaRPr>
          </a:p>
          <a:p>
            <a:pPr lvl="0">
              <a:lnSpc>
                <a:spcPts val="1400"/>
              </a:lnSpc>
            </a:pPr>
            <a:r>
              <a:rPr lang="ja-JP" altLang="en-US" sz="10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000" dirty="0" smtClean="0">
                <a:latin typeface="メイリオ" panose="020B0604030504040204" pitchFamily="50" charset="-128"/>
                <a:ea typeface="メイリオ" panose="020B0604030504040204" pitchFamily="50" charset="-128"/>
                <a:cs typeface="メイリオ" panose="020B0604030504040204" pitchFamily="50" charset="-128"/>
              </a:rPr>
              <a:t>就業規則・給与規程などの必要書類</a:t>
            </a:r>
            <a:r>
              <a:rPr lang="ja-JP" altLang="en-US" sz="1000" dirty="0">
                <a:latin typeface="メイリオ" panose="020B0604030504040204" pitchFamily="50" charset="-128"/>
                <a:ea typeface="メイリオ" panose="020B0604030504040204" pitchFamily="50" charset="-128"/>
                <a:cs typeface="メイリオ" panose="020B0604030504040204" pitchFamily="50" charset="-128"/>
              </a:rPr>
              <a:t>を</a:t>
            </a:r>
            <a:r>
              <a:rPr lang="ja-JP" altLang="en-US" sz="1000" dirty="0" smtClean="0">
                <a:latin typeface="メイリオ" panose="020B0604030504040204" pitchFamily="50" charset="-128"/>
                <a:ea typeface="メイリオ" panose="020B0604030504040204" pitchFamily="50" charset="-128"/>
                <a:cs typeface="メイリオ" panose="020B0604030504040204" pitchFamily="50" charset="-128"/>
              </a:rPr>
              <a:t>、都道府県知事などへ届け出る必要があります。</a:t>
            </a:r>
            <a:endParaRPr lang="en-US" altLang="ja-JP" sz="1000"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grpSp>
        <p:nvGrpSpPr>
          <p:cNvPr id="4" name="グループ化 3"/>
          <p:cNvGrpSpPr/>
          <p:nvPr/>
        </p:nvGrpSpPr>
        <p:grpSpPr>
          <a:xfrm>
            <a:off x="2898385" y="1698342"/>
            <a:ext cx="4050437" cy="2365770"/>
            <a:chOff x="1812475" y="2584725"/>
            <a:chExt cx="4050437" cy="2365770"/>
          </a:xfrm>
        </p:grpSpPr>
        <p:cxnSp>
          <p:nvCxnSpPr>
            <p:cNvPr id="25" name="直線矢印コネクタ 24"/>
            <p:cNvCxnSpPr/>
            <p:nvPr/>
          </p:nvCxnSpPr>
          <p:spPr>
            <a:xfrm>
              <a:off x="3271574" y="3319371"/>
              <a:ext cx="1223996" cy="0"/>
            </a:xfrm>
            <a:prstGeom prst="straightConnector1">
              <a:avLst/>
            </a:prstGeom>
            <a:ln w="31750">
              <a:solidFill>
                <a:schemeClr val="tx1"/>
              </a:solidFill>
              <a:tailEnd type="arrow" w="med" len="sm"/>
            </a:ln>
          </p:spPr>
          <p:style>
            <a:lnRef idx="1">
              <a:schemeClr val="accent1"/>
            </a:lnRef>
            <a:fillRef idx="0">
              <a:schemeClr val="accent1"/>
            </a:fillRef>
            <a:effectRef idx="0">
              <a:schemeClr val="accent1"/>
            </a:effectRef>
            <a:fontRef idx="minor">
              <a:schemeClr val="tx1"/>
            </a:fontRef>
          </p:style>
        </p:cxnSp>
        <p:sp>
          <p:nvSpPr>
            <p:cNvPr id="44" name="正方形/長方形 43"/>
            <p:cNvSpPr/>
            <p:nvPr/>
          </p:nvSpPr>
          <p:spPr>
            <a:xfrm>
              <a:off x="3397093" y="3103347"/>
              <a:ext cx="1000943" cy="258155"/>
            </a:xfrm>
            <a:prstGeom prst="rect">
              <a:avLst/>
            </a:prstGeom>
          </p:spPr>
          <p:txBody>
            <a:bodyPr wrap="square" lIns="95637" tIns="47819" rIns="95637" bIns="47819">
              <a:spAutoFit/>
            </a:bodyPr>
            <a:lstStyle/>
            <a:p>
              <a:pPr lvl="0" algn="ctr"/>
              <a:r>
                <a:rPr lang="ja-JP" altLang="en-US" sz="1050" b="1" dirty="0" smtClean="0">
                  <a:latin typeface="メイリオ" panose="020B0604030504040204" pitchFamily="50" charset="-128"/>
                  <a:ea typeface="メイリオ" panose="020B0604030504040204" pitchFamily="50" charset="-128"/>
                  <a:cs typeface="メイリオ" panose="020B0604030504040204" pitchFamily="50" charset="-128"/>
                </a:rPr>
                <a:t>①加算</a:t>
              </a:r>
              <a:r>
                <a:rPr lang="ja-JP" altLang="en-US" sz="1050" b="1" dirty="0">
                  <a:latin typeface="メイリオ" panose="020B0604030504040204" pitchFamily="50" charset="-128"/>
                  <a:ea typeface="メイリオ" panose="020B0604030504040204" pitchFamily="50" charset="-128"/>
                  <a:cs typeface="メイリオ" panose="020B0604030504040204" pitchFamily="50" charset="-128"/>
                </a:rPr>
                <a:t>届出</a:t>
              </a:r>
              <a:endParaRPr lang="en-US" altLang="ja-JP" sz="1050" b="1" dirty="0">
                <a:latin typeface="メイリオ" panose="020B0604030504040204" pitchFamily="50" charset="-128"/>
                <a:ea typeface="メイリオ" panose="020B0604030504040204" pitchFamily="50" charset="-128"/>
                <a:cs typeface="メイリオ" panose="020B0604030504040204" pitchFamily="50" charset="-128"/>
              </a:endParaRPr>
            </a:p>
          </p:txBody>
        </p:sp>
        <p:cxnSp>
          <p:nvCxnSpPr>
            <p:cNvPr id="67" name="直線矢印コネクタ 66"/>
            <p:cNvCxnSpPr/>
            <p:nvPr/>
          </p:nvCxnSpPr>
          <p:spPr>
            <a:xfrm>
              <a:off x="3271574" y="3845315"/>
              <a:ext cx="1223996" cy="6127"/>
            </a:xfrm>
            <a:prstGeom prst="straightConnector1">
              <a:avLst/>
            </a:prstGeom>
            <a:ln w="31750">
              <a:solidFill>
                <a:schemeClr val="tx1"/>
              </a:solidFill>
              <a:tailEnd type="arrow" w="med" len="sm"/>
            </a:ln>
          </p:spPr>
          <p:style>
            <a:lnRef idx="1">
              <a:schemeClr val="accent1"/>
            </a:lnRef>
            <a:fillRef idx="0">
              <a:schemeClr val="accent1"/>
            </a:fillRef>
            <a:effectRef idx="0">
              <a:schemeClr val="accent1"/>
            </a:effectRef>
            <a:fontRef idx="minor">
              <a:schemeClr val="tx1"/>
            </a:fontRef>
          </p:style>
        </p:cxnSp>
        <p:cxnSp>
          <p:nvCxnSpPr>
            <p:cNvPr id="1032" name="直線矢印コネクタ 1031"/>
            <p:cNvCxnSpPr/>
            <p:nvPr/>
          </p:nvCxnSpPr>
          <p:spPr>
            <a:xfrm>
              <a:off x="3235430" y="4081603"/>
              <a:ext cx="1224000" cy="3710"/>
            </a:xfrm>
            <a:prstGeom prst="straightConnector1">
              <a:avLst/>
            </a:prstGeom>
            <a:ln w="31750">
              <a:solidFill>
                <a:schemeClr val="tx1"/>
              </a:solidFill>
              <a:headEnd type="arrow" w="med" len="sm"/>
              <a:tailEnd type="none"/>
            </a:ln>
          </p:spPr>
          <p:style>
            <a:lnRef idx="1">
              <a:schemeClr val="accent1"/>
            </a:lnRef>
            <a:fillRef idx="0">
              <a:schemeClr val="accent1"/>
            </a:fillRef>
            <a:effectRef idx="0">
              <a:schemeClr val="accent1"/>
            </a:effectRef>
            <a:fontRef idx="minor">
              <a:schemeClr val="tx1"/>
            </a:fontRef>
          </p:style>
        </p:cxnSp>
        <p:sp>
          <p:nvSpPr>
            <p:cNvPr id="77" name="正方形/長方形 76"/>
            <p:cNvSpPr/>
            <p:nvPr/>
          </p:nvSpPr>
          <p:spPr>
            <a:xfrm>
              <a:off x="3397093" y="3648224"/>
              <a:ext cx="1000943" cy="258155"/>
            </a:xfrm>
            <a:prstGeom prst="rect">
              <a:avLst/>
            </a:prstGeom>
          </p:spPr>
          <p:txBody>
            <a:bodyPr wrap="square" lIns="95637" tIns="47819" rIns="95637" bIns="47819">
              <a:spAutoFit/>
            </a:bodyPr>
            <a:lstStyle/>
            <a:p>
              <a:pPr lvl="0" algn="ctr"/>
              <a:r>
                <a:rPr lang="ja-JP" altLang="en-US" sz="1050" b="1" dirty="0" smtClean="0">
                  <a:latin typeface="メイリオ" panose="020B0604030504040204" pitchFamily="50" charset="-128"/>
                  <a:ea typeface="メイリオ" panose="020B0604030504040204" pitchFamily="50" charset="-128"/>
                  <a:cs typeface="メイリオ" panose="020B0604030504040204" pitchFamily="50" charset="-128"/>
                </a:rPr>
                <a:t>②加算請求</a:t>
              </a:r>
              <a:endParaRPr lang="en-US" altLang="ja-JP" sz="1050"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78" name="正方形/長方形 77"/>
            <p:cNvSpPr/>
            <p:nvPr/>
          </p:nvSpPr>
          <p:spPr>
            <a:xfrm>
              <a:off x="3397093" y="3864248"/>
              <a:ext cx="1000943" cy="258155"/>
            </a:xfrm>
            <a:prstGeom prst="rect">
              <a:avLst/>
            </a:prstGeom>
          </p:spPr>
          <p:txBody>
            <a:bodyPr wrap="square" lIns="95637" tIns="47819" rIns="95637" bIns="47819">
              <a:spAutoFit/>
            </a:bodyPr>
            <a:lstStyle/>
            <a:p>
              <a:pPr lvl="0" algn="ctr"/>
              <a:r>
                <a:rPr lang="ja-JP" altLang="en-US" sz="1050" b="1" dirty="0">
                  <a:latin typeface="メイリオ" panose="020B0604030504040204" pitchFamily="50" charset="-128"/>
                  <a:ea typeface="メイリオ" panose="020B0604030504040204" pitchFamily="50" charset="-128"/>
                  <a:cs typeface="メイリオ" panose="020B0604030504040204" pitchFamily="50" charset="-128"/>
                </a:rPr>
                <a:t>③</a:t>
              </a:r>
              <a:r>
                <a:rPr lang="ja-JP" altLang="en-US" sz="1050" b="1" dirty="0" smtClean="0">
                  <a:latin typeface="メイリオ" panose="020B0604030504040204" pitchFamily="50" charset="-128"/>
                  <a:ea typeface="メイリオ" panose="020B0604030504040204" pitchFamily="50" charset="-128"/>
                  <a:cs typeface="メイリオ" panose="020B0604030504040204" pitchFamily="50" charset="-128"/>
                </a:rPr>
                <a:t>加算支払</a:t>
              </a:r>
              <a:endParaRPr lang="en-US" altLang="ja-JP" sz="1050"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80" name="角丸四角形 79"/>
            <p:cNvSpPr/>
            <p:nvPr/>
          </p:nvSpPr>
          <p:spPr>
            <a:xfrm>
              <a:off x="2280969" y="4554451"/>
              <a:ext cx="900000" cy="396044"/>
            </a:xfrm>
            <a:prstGeom prst="roundRect">
              <a:avLst>
                <a:gd name="adj" fmla="val 15461"/>
              </a:avLst>
            </a:prstGeom>
            <a:solidFill>
              <a:schemeClr val="bg1"/>
            </a:solidFill>
            <a:ln w="28575">
              <a:solidFill>
                <a:srgbClr val="9999FF"/>
              </a:solidFill>
            </a:ln>
          </p:spPr>
          <p:style>
            <a:lnRef idx="2">
              <a:schemeClr val="accent5"/>
            </a:lnRef>
            <a:fillRef idx="1">
              <a:schemeClr val="lt1"/>
            </a:fillRef>
            <a:effectRef idx="0">
              <a:schemeClr val="accent5"/>
            </a:effectRef>
            <a:fontRef idx="minor">
              <a:schemeClr val="dk1"/>
            </a:fontRef>
          </p:style>
          <p:txBody>
            <a:bodyPr lIns="95637" tIns="47819" rIns="95637" bIns="36000" rtlCol="0" anchor="ctr"/>
            <a:lstStyle/>
            <a:p>
              <a:pPr algn="ctr"/>
              <a:r>
                <a:rPr lang="ja-JP" altLang="en-US" sz="900" dirty="0" smtClean="0">
                  <a:latin typeface="メイリオ" panose="020B0604030504040204" pitchFamily="50" charset="-128"/>
                  <a:ea typeface="メイリオ" panose="020B0604030504040204" pitchFamily="50" charset="-128"/>
                  <a:cs typeface="メイリオ" panose="020B0604030504040204" pitchFamily="50" charset="-128"/>
                </a:rPr>
                <a:t>福祉・介護職員</a:t>
              </a:r>
              <a:endParaRPr lang="ja-JP" altLang="en-US" sz="9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2" name="フローチャート : 結合子 61"/>
            <p:cNvSpPr/>
            <p:nvPr/>
          </p:nvSpPr>
          <p:spPr>
            <a:xfrm>
              <a:off x="4477213" y="3762443"/>
              <a:ext cx="720000" cy="720000"/>
            </a:xfrm>
            <a:prstGeom prst="flowChartConnector">
              <a:avLst/>
            </a:prstGeom>
            <a:solidFill>
              <a:srgbClr val="C5FFFF"/>
            </a:solidFill>
            <a:ln w="38100">
              <a:solidFill>
                <a:srgbClr val="66FFFF"/>
              </a:solidFill>
            </a:ln>
          </p:spPr>
          <p:style>
            <a:lnRef idx="2">
              <a:schemeClr val="accent5"/>
            </a:lnRef>
            <a:fillRef idx="1">
              <a:schemeClr val="lt1"/>
            </a:fillRef>
            <a:effectRef idx="0">
              <a:schemeClr val="accent5"/>
            </a:effectRef>
            <a:fontRef idx="minor">
              <a:schemeClr val="dk1"/>
            </a:fontRef>
          </p:style>
          <p:txBody>
            <a:bodyPr lIns="95637" tIns="47819" rIns="95637" bIns="47819" rtlCol="0" anchor="ctr"/>
            <a:lstStyle/>
            <a:p>
              <a:pPr algn="ctr"/>
              <a:endParaRPr lang="ja-JP" altLang="en-US" sz="1100">
                <a:solidFill>
                  <a:schemeClr val="dk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0" name="正方形/長方形 59"/>
            <p:cNvSpPr/>
            <p:nvPr/>
          </p:nvSpPr>
          <p:spPr>
            <a:xfrm>
              <a:off x="4500113" y="3953416"/>
              <a:ext cx="670670" cy="276999"/>
            </a:xfrm>
            <a:prstGeom prst="rect">
              <a:avLst/>
            </a:prstGeom>
          </p:spPr>
          <p:txBody>
            <a:bodyPr wrap="square">
              <a:spAutoFit/>
            </a:bodyPr>
            <a:lstStyle/>
            <a:p>
              <a:pPr lvl="0" algn="ctr"/>
              <a:r>
                <a:rPr lang="ja-JP" altLang="en-US" sz="1200" dirty="0" smtClean="0">
                  <a:latin typeface="HGｺﾞｼｯｸM" panose="020B0609000000000000" pitchFamily="49" charset="-128"/>
                  <a:ea typeface="HGｺﾞｼｯｸM" panose="020B0609000000000000" pitchFamily="49" charset="-128"/>
                </a:rPr>
                <a:t>国保連</a:t>
              </a:r>
              <a:endParaRPr lang="en-US" altLang="ja-JP" sz="1200" dirty="0">
                <a:latin typeface="HGｺﾞｼｯｸM" panose="020B0609000000000000" pitchFamily="49" charset="-128"/>
                <a:ea typeface="HGｺﾞｼｯｸM" panose="020B0609000000000000" pitchFamily="49" charset="-128"/>
              </a:endParaRPr>
            </a:p>
          </p:txBody>
        </p:sp>
        <p:sp>
          <p:nvSpPr>
            <p:cNvPr id="57" name="正方形/長方形 56"/>
            <p:cNvSpPr/>
            <p:nvPr/>
          </p:nvSpPr>
          <p:spPr>
            <a:xfrm>
              <a:off x="2155310" y="4176149"/>
              <a:ext cx="1151318" cy="234286"/>
            </a:xfrm>
            <a:prstGeom prst="rect">
              <a:avLst/>
            </a:prstGeom>
            <a:noFill/>
          </p:spPr>
          <p:txBody>
            <a:bodyPr wrap="square" lIns="36000" tIns="36000" rIns="36000" bIns="36000">
              <a:spAutoFit/>
            </a:bodyPr>
            <a:lstStyle/>
            <a:p>
              <a:pPr lvl="0" algn="ctr"/>
              <a:r>
                <a:rPr lang="ja-JP" altLang="en-US" sz="1050" b="1" dirty="0" smtClean="0">
                  <a:latin typeface="メイリオ" panose="020B0604030504040204" pitchFamily="50" charset="-128"/>
                  <a:ea typeface="メイリオ" panose="020B0604030504040204" pitchFamily="50" charset="-128"/>
                  <a:cs typeface="メイリオ" panose="020B0604030504040204" pitchFamily="50" charset="-128"/>
                </a:rPr>
                <a:t>④賃金</a:t>
              </a:r>
              <a:r>
                <a:rPr lang="ja-JP" altLang="en-US" sz="1050" b="1" dirty="0">
                  <a:latin typeface="メイリオ" panose="020B0604030504040204" pitchFamily="50" charset="-128"/>
                  <a:ea typeface="メイリオ" panose="020B0604030504040204" pitchFamily="50" charset="-128"/>
                  <a:cs typeface="メイリオ" panose="020B0604030504040204" pitchFamily="50" charset="-128"/>
                </a:rPr>
                <a:t>の改善</a:t>
              </a:r>
              <a:endParaRPr lang="en-US" altLang="ja-JP" sz="1050"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0" name="角丸四角形 19"/>
            <p:cNvSpPr/>
            <p:nvPr/>
          </p:nvSpPr>
          <p:spPr>
            <a:xfrm>
              <a:off x="2280969" y="3211459"/>
              <a:ext cx="900000" cy="900000"/>
            </a:xfrm>
            <a:prstGeom prst="roundRect">
              <a:avLst>
                <a:gd name="adj" fmla="val 5760"/>
              </a:avLst>
            </a:prstGeom>
            <a:solidFill>
              <a:schemeClr val="accent5">
                <a:lumMod val="20000"/>
                <a:lumOff val="80000"/>
              </a:schemeClr>
            </a:solidFill>
            <a:ln w="28575">
              <a:solidFill>
                <a:srgbClr val="9999FF"/>
              </a:solidFill>
            </a:ln>
          </p:spPr>
          <p:style>
            <a:lnRef idx="2">
              <a:schemeClr val="accent5"/>
            </a:lnRef>
            <a:fillRef idx="1">
              <a:schemeClr val="lt1"/>
            </a:fillRef>
            <a:effectRef idx="0">
              <a:schemeClr val="accent5"/>
            </a:effectRef>
            <a:fontRef idx="minor">
              <a:schemeClr val="dk1"/>
            </a:fontRef>
          </p:style>
          <p:txBody>
            <a:bodyPr lIns="95637" tIns="47819" rIns="95637" bIns="47819" rtlCol="0" anchor="ctr"/>
            <a:lstStyle/>
            <a:p>
              <a:pPr algn="ct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事業者</a:t>
              </a:r>
            </a:p>
          </p:txBody>
        </p:sp>
        <p:sp>
          <p:nvSpPr>
            <p:cNvPr id="22" name="フローチャート : 結合子 21"/>
            <p:cNvSpPr/>
            <p:nvPr/>
          </p:nvSpPr>
          <p:spPr>
            <a:xfrm>
              <a:off x="4477213" y="2790255"/>
              <a:ext cx="720000" cy="720000"/>
            </a:xfrm>
            <a:prstGeom prst="flowChartConnector">
              <a:avLst/>
            </a:prstGeom>
            <a:solidFill>
              <a:srgbClr val="E1FFE1"/>
            </a:solidFill>
            <a:ln w="38100">
              <a:solidFill>
                <a:srgbClr val="99FF99"/>
              </a:solidFill>
            </a:ln>
          </p:spPr>
          <p:style>
            <a:lnRef idx="2">
              <a:schemeClr val="accent5"/>
            </a:lnRef>
            <a:fillRef idx="1">
              <a:schemeClr val="lt1"/>
            </a:fillRef>
            <a:effectRef idx="0">
              <a:schemeClr val="accent5"/>
            </a:effectRef>
            <a:fontRef idx="minor">
              <a:schemeClr val="dk1"/>
            </a:fontRef>
          </p:style>
          <p:txBody>
            <a:bodyPr lIns="95637" tIns="47819" rIns="95637" bIns="47819" rtlCol="0" anchor="ctr"/>
            <a:lstStyle/>
            <a:p>
              <a:pPr algn="ctr"/>
              <a:endParaRPr lang="ja-JP" altLang="en-US" sz="1100">
                <a:solidFill>
                  <a:schemeClr val="dk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9" name="正方形/長方形 58"/>
            <p:cNvSpPr/>
            <p:nvPr/>
          </p:nvSpPr>
          <p:spPr>
            <a:xfrm>
              <a:off x="4507252" y="2934271"/>
              <a:ext cx="762049" cy="481542"/>
            </a:xfrm>
            <a:prstGeom prst="rect">
              <a:avLst/>
            </a:prstGeom>
          </p:spPr>
          <p:txBody>
            <a:bodyPr wrap="square">
              <a:spAutoFit/>
            </a:bodyPr>
            <a:lstStyle/>
            <a:p>
              <a:pPr lvl="0">
                <a:lnSpc>
                  <a:spcPts val="1000"/>
                </a:lnSpc>
              </a:pPr>
              <a:r>
                <a:rPr lang="ja-JP" altLang="en-US" sz="1000" dirty="0" smtClean="0">
                  <a:latin typeface="メイリオ" panose="020B0604030504040204" pitchFamily="50" charset="-128"/>
                  <a:ea typeface="メイリオ" panose="020B0604030504040204" pitchFamily="50" charset="-128"/>
                  <a:cs typeface="メイリオ" panose="020B0604030504040204" pitchFamily="50" charset="-128"/>
                </a:rPr>
                <a:t>都道府県</a:t>
              </a:r>
              <a:r>
                <a:rPr lang="en-US" altLang="ja-JP" sz="950" dirty="0" smtClean="0">
                  <a:latin typeface="メイリオ" panose="020B0604030504040204" pitchFamily="50" charset="-128"/>
                  <a:ea typeface="メイリオ" panose="020B0604030504040204" pitchFamily="50" charset="-128"/>
                  <a:cs typeface="メイリオ" panose="020B0604030504040204" pitchFamily="50" charset="-128"/>
                </a:rPr>
                <a:t/>
              </a:r>
              <a:br>
                <a:rPr lang="en-US" altLang="ja-JP" sz="950" dirty="0" smtClean="0">
                  <a:latin typeface="メイリオ" panose="020B0604030504040204" pitchFamily="50" charset="-128"/>
                  <a:ea typeface="メイリオ" panose="020B0604030504040204" pitchFamily="50" charset="-128"/>
                  <a:cs typeface="メイリオ" panose="020B0604030504040204" pitchFamily="50" charset="-128"/>
                </a:rPr>
              </a:br>
              <a:r>
                <a:rPr lang="ja-JP" altLang="en-US" sz="950" dirty="0" smtClean="0">
                  <a:latin typeface="メイリオ" panose="020B0604030504040204" pitchFamily="50" charset="-128"/>
                  <a:ea typeface="メイリオ" panose="020B0604030504040204" pitchFamily="50" charset="-128"/>
                  <a:cs typeface="メイリオ" panose="020B0604030504040204" pitchFamily="50" charset="-128"/>
                </a:rPr>
                <a:t> または</a:t>
              </a:r>
              <a:r>
                <a:rPr lang="en-US" altLang="ja-JP" sz="950" dirty="0" smtClean="0">
                  <a:latin typeface="メイリオ" panose="020B0604030504040204" pitchFamily="50" charset="-128"/>
                  <a:ea typeface="メイリオ" panose="020B0604030504040204" pitchFamily="50" charset="-128"/>
                  <a:cs typeface="メイリオ" panose="020B0604030504040204" pitchFamily="50" charset="-128"/>
                </a:rPr>
                <a:t/>
              </a:r>
              <a:br>
                <a:rPr lang="en-US" altLang="ja-JP" sz="950" dirty="0" smtClean="0">
                  <a:latin typeface="メイリオ" panose="020B0604030504040204" pitchFamily="50" charset="-128"/>
                  <a:ea typeface="メイリオ" panose="020B0604030504040204" pitchFamily="50" charset="-128"/>
                  <a:cs typeface="メイリオ" panose="020B0604030504040204" pitchFamily="50" charset="-128"/>
                </a:rPr>
              </a:br>
              <a:r>
                <a:rPr lang="en-US" altLang="ja-JP" sz="950" dirty="0" smtClean="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000" dirty="0" smtClean="0">
                  <a:latin typeface="メイリオ" panose="020B0604030504040204" pitchFamily="50" charset="-128"/>
                  <a:ea typeface="メイリオ" panose="020B0604030504040204" pitchFamily="50" charset="-128"/>
                  <a:cs typeface="メイリオ" panose="020B0604030504040204" pitchFamily="50" charset="-128"/>
                </a:rPr>
                <a:t>市町村</a:t>
              </a:r>
              <a:endParaRPr lang="en-US" altLang="ja-JP" sz="10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 name="フローチャート : 組合せ 2"/>
            <p:cNvSpPr/>
            <p:nvPr/>
          </p:nvSpPr>
          <p:spPr>
            <a:xfrm>
              <a:off x="2580582" y="4374431"/>
              <a:ext cx="294808" cy="144016"/>
            </a:xfrm>
            <a:prstGeom prst="flowChartMerge">
              <a:avLst/>
            </a:prstGeom>
            <a:solidFill>
              <a:schemeClr val="bg1">
                <a:lumMod val="65000"/>
              </a:schemeClr>
            </a:solidFill>
            <a:ln w="2540">
              <a:solidFill>
                <a:schemeClr val="tx1"/>
              </a:solidFill>
              <a:prstDash val="sysDot"/>
            </a:ln>
          </p:spPr>
          <p:style>
            <a:lnRef idx="2">
              <a:schemeClr val="accent5"/>
            </a:lnRef>
            <a:fillRef idx="1">
              <a:schemeClr val="lt1"/>
            </a:fillRef>
            <a:effectRef idx="0">
              <a:schemeClr val="accent5"/>
            </a:effectRef>
            <a:fontRef idx="minor">
              <a:schemeClr val="dk1"/>
            </a:fontRef>
          </p:style>
          <p:txBody>
            <a:bodyPr lIns="95637" tIns="47819" rIns="95637" bIns="47819" rtlCol="0" anchor="ctr"/>
            <a:lstStyle/>
            <a:p>
              <a:pPr algn="ctr"/>
              <a:endParaRPr lang="ja-JP" altLang="en-US" sz="1100">
                <a:solidFill>
                  <a:schemeClr val="dk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2" name="正方形/長方形 31"/>
            <p:cNvSpPr/>
            <p:nvPr/>
          </p:nvSpPr>
          <p:spPr>
            <a:xfrm>
              <a:off x="1812475" y="2584725"/>
              <a:ext cx="1723549" cy="276999"/>
            </a:xfrm>
            <a:prstGeom prst="rect">
              <a:avLst/>
            </a:prstGeom>
          </p:spPr>
          <p:txBody>
            <a:bodyPr wrap="none">
              <a:spAutoFit/>
            </a:bodyPr>
            <a:lstStyle/>
            <a:p>
              <a:r>
                <a:rPr lang="ja-JP" altLang="en-US" b="1" dirty="0" smtClean="0">
                  <a:latin typeface="メイリオ" panose="020B0604030504040204" pitchFamily="50" charset="-128"/>
                  <a:ea typeface="メイリオ" panose="020B0604030504040204" pitchFamily="50" charset="-128"/>
                  <a:cs typeface="メイリオ" panose="020B0604030504040204" pitchFamily="50" charset="-128"/>
                </a:rPr>
                <a:t>＜加算の届出の流れ＞</a:t>
              </a:r>
              <a:endParaRPr lang="ja-JP" altLang="en-US" dirty="0"/>
            </a:p>
          </p:txBody>
        </p:sp>
        <p:cxnSp>
          <p:nvCxnSpPr>
            <p:cNvPr id="5" name="直線矢印コネクタ 4"/>
            <p:cNvCxnSpPr/>
            <p:nvPr/>
          </p:nvCxnSpPr>
          <p:spPr>
            <a:xfrm>
              <a:off x="4819606" y="3510335"/>
              <a:ext cx="0" cy="231042"/>
            </a:xfrm>
            <a:prstGeom prst="straightConnector1">
              <a:avLst/>
            </a:prstGeom>
            <a:ln w="31750">
              <a:solidFill>
                <a:schemeClr val="tx1"/>
              </a:solidFill>
              <a:tailEnd type="arrow" w="med" len="sm"/>
            </a:ln>
          </p:spPr>
          <p:style>
            <a:lnRef idx="1">
              <a:schemeClr val="accent1"/>
            </a:lnRef>
            <a:fillRef idx="0">
              <a:schemeClr val="accent1"/>
            </a:fillRef>
            <a:effectRef idx="0">
              <a:schemeClr val="accent1"/>
            </a:effectRef>
            <a:fontRef idx="minor">
              <a:schemeClr val="tx1"/>
            </a:fontRef>
          </p:style>
        </p:cxnSp>
        <p:sp>
          <p:nvSpPr>
            <p:cNvPr id="36" name="正方形/長方形 35"/>
            <p:cNvSpPr/>
            <p:nvPr/>
          </p:nvSpPr>
          <p:spPr>
            <a:xfrm>
              <a:off x="4711594" y="3515156"/>
              <a:ext cx="1151318" cy="211203"/>
            </a:xfrm>
            <a:prstGeom prst="rect">
              <a:avLst/>
            </a:prstGeom>
            <a:noFill/>
          </p:spPr>
          <p:txBody>
            <a:bodyPr wrap="square" lIns="36000" tIns="36000" rIns="36000" bIns="36000">
              <a:spAutoFit/>
            </a:bodyPr>
            <a:lstStyle/>
            <a:p>
              <a:pPr lvl="0" algn="ctr"/>
              <a:r>
                <a:rPr lang="ja-JP" altLang="en-US" sz="900" dirty="0" smtClean="0">
                  <a:latin typeface="メイリオ" panose="020B0604030504040204" pitchFamily="50" charset="-128"/>
                  <a:ea typeface="メイリオ" panose="020B0604030504040204" pitchFamily="50" charset="-128"/>
                  <a:cs typeface="メイリオ" panose="020B0604030504040204" pitchFamily="50" charset="-128"/>
                </a:rPr>
                <a:t>支払の</a:t>
              </a:r>
              <a:r>
                <a:rPr lang="ja-JP" altLang="en-US" sz="900" dirty="0">
                  <a:latin typeface="メイリオ" panose="020B0604030504040204" pitchFamily="50" charset="-128"/>
                  <a:ea typeface="メイリオ" panose="020B0604030504040204" pitchFamily="50" charset="-128"/>
                  <a:cs typeface="メイリオ" panose="020B0604030504040204" pitchFamily="50" charset="-128"/>
                </a:rPr>
                <a:t>委託</a:t>
              </a:r>
              <a:endParaRPr lang="en-US" altLang="ja-JP" sz="900" dirty="0">
                <a:latin typeface="メイリオ" panose="020B0604030504040204" pitchFamily="50" charset="-128"/>
                <a:ea typeface="メイリオ" panose="020B0604030504040204" pitchFamily="50" charset="-128"/>
                <a:cs typeface="メイリオ" panose="020B0604030504040204" pitchFamily="50" charset="-128"/>
              </a:endParaRPr>
            </a:p>
          </p:txBody>
        </p:sp>
      </p:grpSp>
      <p:sp>
        <p:nvSpPr>
          <p:cNvPr id="38" name="正方形/長方形 37"/>
          <p:cNvSpPr/>
          <p:nvPr/>
        </p:nvSpPr>
        <p:spPr>
          <a:xfrm>
            <a:off x="455905" y="8316449"/>
            <a:ext cx="5268781" cy="271869"/>
          </a:xfrm>
          <a:prstGeom prst="rect">
            <a:avLst/>
          </a:prstGeom>
        </p:spPr>
        <p:txBody>
          <a:bodyPr wrap="square">
            <a:spAutoFit/>
          </a:bodyPr>
          <a:lstStyle/>
          <a:p>
            <a:pPr lvl="0">
              <a:lnSpc>
                <a:spcPts val="1400"/>
              </a:lnSpc>
            </a:pPr>
            <a:r>
              <a:rPr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詳しく</a:t>
            </a:r>
            <a:r>
              <a:rPr lang="ja-JP" altLang="en-US" dirty="0">
                <a:latin typeface="メイリオ" panose="020B0604030504040204" pitchFamily="50" charset="-128"/>
                <a:ea typeface="メイリオ" panose="020B0604030504040204" pitchFamily="50" charset="-128"/>
                <a:cs typeface="メイリオ" panose="020B0604030504040204" pitchFamily="50" charset="-128"/>
              </a:rPr>
              <a:t>は各自治体</a:t>
            </a:r>
            <a:r>
              <a:rPr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の障害福祉サービスの担当部署</a:t>
            </a:r>
            <a:r>
              <a:rPr lang="ja-JP" altLang="en-US" dirty="0">
                <a:latin typeface="メイリオ" panose="020B0604030504040204" pitchFamily="50" charset="-128"/>
                <a:ea typeface="メイリオ" panose="020B0604030504040204" pitchFamily="50" charset="-128"/>
                <a:cs typeface="メイリオ" panose="020B0604030504040204" pitchFamily="50" charset="-128"/>
              </a:rPr>
              <a:t>に</a:t>
            </a:r>
            <a:r>
              <a:rPr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お問い合わせ</a:t>
            </a:r>
            <a:r>
              <a:rPr lang="ja-JP" altLang="en-US" dirty="0">
                <a:latin typeface="メイリオ" panose="020B0604030504040204" pitchFamily="50" charset="-128"/>
                <a:ea typeface="メイリオ" panose="020B0604030504040204" pitchFamily="50" charset="-128"/>
                <a:cs typeface="メイリオ" panose="020B0604030504040204" pitchFamily="50" charset="-128"/>
              </a:rPr>
              <a:t>ください。</a:t>
            </a:r>
          </a:p>
        </p:txBody>
      </p:sp>
      <p:pic>
        <p:nvPicPr>
          <p:cNvPr id="1026" name="Picture 2"/>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6006791" y="5422533"/>
            <a:ext cx="1102335" cy="1137054"/>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pic>
        <p:nvPicPr>
          <p:cNvPr id="1027" name="Picture 3"/>
          <p:cNvPicPr>
            <a:picLocks noChangeAspect="1" noChangeArrowheads="1"/>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5797504" y="7650084"/>
            <a:ext cx="1224756" cy="1224756"/>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xmlns="" val="329478395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2DA299AC048A4B8EA9C1D19079C1A32200E51782DD9E454B418BFB6267553A9CD4" ma:contentTypeVersion="11" ma:contentTypeDescription="" ma:contentTypeScope="" ma:versionID="67a8c3f19086dd733636cb9e2e3e5de9">
  <xsd:schema xmlns:xsd="http://www.w3.org/2001/XMLSchema" xmlns:p="http://schemas.microsoft.com/office/2006/metadata/properties" xmlns:ns2="8B97BE19-CDDD-400E-817A-CFDD13F7EC12" xmlns:ns3="fb02c745-2821-438e-a9f3-36f365a5b5fa" targetNamespace="http://schemas.microsoft.com/office/2006/metadata/properties" ma:root="true" ma:fieldsID="1f7557729ecb542394f8781b2df17919" ns2:_="" ns3:_="">
    <xsd:import namespace="8B97BE19-CDDD-400E-817A-CFDD13F7EC12"/>
    <xsd:import namespace="fb02c745-2821-438e-a9f3-36f365a5b5fa"/>
    <xsd:element name="properties">
      <xsd:complexType>
        <xsd:sequence>
          <xsd:element name="documentManagement">
            <xsd:complexType>
              <xsd:all>
                <xsd:element ref="ns2:ClassLarge" minOccurs="0"/>
                <xsd:element ref="ns2:ClassMedium" minOccurs="0"/>
                <xsd:element ref="ns2:ClassSmall" minOccurs="0"/>
                <xsd:element ref="ns2:GyoseiFile" minOccurs="0"/>
                <xsd:element ref="ns2:CreatedBy" minOccurs="0"/>
                <xsd:element ref="ns2:PreservationPeriod" minOccurs="0"/>
                <xsd:element ref="ns2:PreservationPeriodExpire" minOccurs="0"/>
                <xsd:element ref="ns2:CreatedDate" minOccurs="0"/>
                <xsd:element ref="ns2:FixationStatus" minOccurs="0"/>
                <xsd:element ref="ns2:EditorWithSpace" minOccurs="0"/>
                <xsd:element ref="ns3:DaibunruiID" minOccurs="0"/>
                <xsd:element ref="ns3:ChuubunruiID" minOccurs="0"/>
                <xsd:element ref="ns3:SyoubunruiID" minOccurs="0"/>
                <xsd:element ref="ns3:GyouseibunsyoID" minOccurs="0"/>
                <xsd:element ref="ns3:Renkei" minOccurs="0"/>
                <xsd:element ref="ns3:Flag01" minOccurs="0"/>
                <xsd:element ref="ns3:Yobi01" minOccurs="0"/>
                <xsd:element ref="ns3:Yobi02" minOccurs="0"/>
                <xsd:element ref="ns3:Yobi03" minOccurs="0"/>
              </xsd:all>
            </xsd:complexType>
          </xsd:element>
        </xsd:sequence>
      </xsd:complexType>
    </xsd:element>
  </xsd:schema>
  <xsd:schema xmlns:xsd="http://www.w3.org/2001/XMLSchema" xmlns:dms="http://schemas.microsoft.com/office/2006/documentManagement/types" targetNamespace="8B97BE19-CDDD-400E-817A-CFDD13F7EC12" elementFormDefault="qualified">
    <xsd:import namespace="http://schemas.microsoft.com/office/2006/documentManagement/types"/>
    <xsd:element name="ClassLarge" ma:index="8" nillable="true" ma:displayName="大分類" ma:hidden="true" ma:internalName="ClassLarge" ma:readOnly="true">
      <xsd:simpleType>
        <xsd:restriction base="dms:Unknown"/>
      </xsd:simpleType>
    </xsd:element>
    <xsd:element name="ClassMedium" ma:index="9" nillable="true" ma:displayName="中分類" ma:hidden="true" ma:internalName="ClassMedium" ma:readOnly="true">
      <xsd:simpleType>
        <xsd:restriction base="dms:Unknown"/>
      </xsd:simpleType>
    </xsd:element>
    <xsd:element name="ClassSmall" ma:index="10" nillable="true" ma:displayName="小分類" ma:hidden="true" ma:internalName="ClassSmall" ma:readOnly="true">
      <xsd:simpleType>
        <xsd:restriction base="dms:Unknown"/>
      </xsd:simpleType>
    </xsd:element>
    <xsd:element name="GyoseiFile" ma:index="11" nillable="true" ma:displayName="行政文書ファイル名" ma:hidden="true" ma:internalName="GyoseiFile" ma:readOnly="true">
      <xsd:simpleType>
        <xsd:restriction base="dms:Unknown"/>
      </xsd:simpleType>
    </xsd:element>
    <xsd:element name="CreatedBy" ma:index="12" nillable="true" ma:displayName="作成課/係・作成者" ma:hidden="true" ma:internalName="CreatedBy" ma:readOnly="true">
      <xsd:simpleType>
        <xsd:restriction base="dms:Unknown"/>
      </xsd:simpleType>
    </xsd:element>
    <xsd:element name="PreservationPeriod" ma:index="13" nillable="true" ma:displayName="保存期間" ma:hidden="true" ma:internalName="PreservationPeriod" ma:readOnly="true">
      <xsd:simpleType>
        <xsd:restriction base="dms:Unknown"/>
      </xsd:simpleType>
    </xsd:element>
    <xsd:element name="PreservationPeriodExpire" ma:index="14" nillable="true" ma:displayName="保存期間満了時期" ma:format="DateOnly" ma:hidden="true" ma:internalName="PreservationPeriodExpire" ma:readOnly="true">
      <xsd:simpleType>
        <xsd:restriction base="dms:Unknown"/>
      </xsd:simpleType>
    </xsd:element>
    <xsd:element name="CreatedDate" ma:index="15" nillable="true" ma:displayName="作成年月日" ma:hidden="true" ma:internalName="CreatedDate" ma:readOnly="true">
      <xsd:simpleType>
        <xsd:restriction base="dms:Unknown"/>
      </xsd:simpleType>
    </xsd:element>
    <xsd:element name="FixationStatus" ma:index="16" nillable="true" ma:displayName="確定状況" ma:hidden="true" ma:internalName="FixationStatus" ma:readOnly="true">
      <xsd:simpleType>
        <xsd:restriction base="dms:Unknown"/>
      </xsd:simpleType>
    </xsd:element>
    <xsd:element name="EditorWithSpace" ma:index="18" nillable="true" ma:displayName="更新者　　　　　　" ma:hidden="true" ma:internalName="EditorWithSpace" ma:readOnly="tru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xsd="http://www.w3.org/2001/XMLSchema" xmlns:dms="http://schemas.microsoft.com/office/2006/documentManagement/types" targetNamespace="fb02c745-2821-438e-a9f3-36f365a5b5fa" elementFormDefault="qualified">
    <xsd:import namespace="http://schemas.microsoft.com/office/2006/documentManagement/types"/>
    <xsd:element name="DaibunruiID" ma:index="19" nillable="true" ma:displayName="大分類ID" ma:description="" ma:hidden="true" ma:internalName="DaibunruiID" ma:readOnly="true">
      <xsd:simpleType>
        <xsd:restriction base="dms:Text"/>
      </xsd:simpleType>
    </xsd:element>
    <xsd:element name="ChuubunruiID" ma:index="20" nillable="true" ma:displayName="中分類ID" ma:description="" ma:hidden="true" ma:internalName="ChuubunruiID" ma:readOnly="true">
      <xsd:simpleType>
        <xsd:restriction base="dms:Text"/>
      </xsd:simpleType>
    </xsd:element>
    <xsd:element name="SyoubunruiID" ma:index="21" nillable="true" ma:displayName="小分類ID" ma:description="" ma:hidden="true" ma:internalName="SyoubunruiID" ma:readOnly="true">
      <xsd:simpleType>
        <xsd:restriction base="dms:Text"/>
      </xsd:simpleType>
    </xsd:element>
    <xsd:element name="GyouseibunsyoID" ma:index="22" nillable="true" ma:displayName="行政文書ファイル名ID" ma:description="" ma:hidden="true" ma:internalName="GyouseibunsyoID" ma:readOnly="true">
      <xsd:simpleType>
        <xsd:restriction base="dms:Text"/>
      </xsd:simpleType>
    </xsd:element>
    <xsd:element name="Renkei" ma:index="23" nillable="true" ma:displayName="行政文書連携フラグ" ma:description="" ma:hidden="true" ma:internalName="Renkei" ma:readOnly="true">
      <xsd:simpleType>
        <xsd:restriction base="dms:Text"/>
      </xsd:simpleType>
    </xsd:element>
    <xsd:element name="Flag01" ma:index="24" nillable="true" ma:displayName="予備フラグ" ma:description="" ma:hidden="true" ma:internalName="Flag01" ma:readOnly="true">
      <xsd:simpleType>
        <xsd:restriction base="dms:Text"/>
      </xsd:simpleType>
    </xsd:element>
    <xsd:element name="Yobi01" ma:index="25" nillable="true" ma:displayName="予備列01" ma:description="" ma:hidden="true" ma:internalName="Yobi01" ma:readOnly="true">
      <xsd:simpleType>
        <xsd:restriction base="dms:Text"/>
      </xsd:simpleType>
    </xsd:element>
    <xsd:element name="Yobi02" ma:index="26" nillable="true" ma:displayName="予備列02" ma:description="" ma:hidden="true" ma:internalName="Yobi02" ma:readOnly="true">
      <xsd:simpleType>
        <xsd:restriction base="dms:Text"/>
      </xsd:simpleType>
    </xsd:element>
    <xsd:element name="Yobi03" ma:index="27" nillable="true" ma:displayName="予備列03" ma:description="" ma:hidden="true" ma:internalName="Yobi03"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ma:readOnly="true"/>
        <xsd:element ref="dc:title" minOccurs="0" maxOccurs="1" ma:index="17" ma:displayName="タイトル" ma:readOnly="tru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documentManagement/>
</p:properties>
</file>

<file path=customXml/itemProps1.xml><?xml version="1.0" encoding="utf-8"?>
<ds:datastoreItem xmlns:ds="http://schemas.openxmlformats.org/officeDocument/2006/customXml" ds:itemID="{D5C99136-BDFC-46F9-9CDB-9E23EC3C219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8B97BE19-CDDD-400E-817A-CFDD13F7EC12"/>
    <ds:schemaRef ds:uri="fb02c745-2821-438e-a9f3-36f365a5b5fa"/>
    <ds:schemaRef ds:uri="http://schemas.microsoft.com/office/2006/documentManagement/typ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customXml/itemProps2.xml><?xml version="1.0" encoding="utf-8"?>
<ds:datastoreItem xmlns:ds="http://schemas.openxmlformats.org/officeDocument/2006/customXml" ds:itemID="{8B03A5C5-56C0-41AA-AB58-68C8E2C97C7D}">
  <ds:schemaRefs>
    <ds:schemaRef ds:uri="http://schemas.microsoft.com/sharepoint/v3/contenttype/forms"/>
  </ds:schemaRefs>
</ds:datastoreItem>
</file>

<file path=customXml/itemProps3.xml><?xml version="1.0" encoding="utf-8"?>
<ds:datastoreItem xmlns:ds="http://schemas.openxmlformats.org/officeDocument/2006/customXml" ds:itemID="{A85BD659-8FC1-461D-9E77-440D19DCB08C}">
  <ds:schemaRefs>
    <ds:schemaRef ds:uri="http://purl.org/dc/terms/"/>
    <ds:schemaRef ds:uri="http://purl.org/dc/dcmitype/"/>
    <ds:schemaRef ds:uri="http://www.w3.org/XML/1998/namespace"/>
    <ds:schemaRef ds:uri="http://schemas.openxmlformats.org/package/2006/metadata/core-properties"/>
    <ds:schemaRef ds:uri="fb02c745-2821-438e-a9f3-36f365a5b5fa"/>
    <ds:schemaRef ds:uri="http://schemas.microsoft.com/office/2006/documentManagement/types"/>
    <ds:schemaRef ds:uri="http://purl.org/dc/elements/1.1/"/>
    <ds:schemaRef ds:uri="8B97BE19-CDDD-400E-817A-CFDD13F7EC12"/>
    <ds:schemaRef ds:uri="http://schemas.microsoft.com/office/2006/metadata/properties"/>
  </ds:schemaRefs>
</ds:datastoreItem>
</file>

<file path=docProps/app.xml><?xml version="1.0" encoding="utf-8"?>
<Properties xmlns="http://schemas.openxmlformats.org/officeDocument/2006/extended-properties" xmlns:vt="http://schemas.openxmlformats.org/officeDocument/2006/docPropsVTypes">
  <Template/>
  <TotalTime>49116</TotalTime>
  <Words>759</Words>
  <Application>Microsoft Office PowerPoint</Application>
  <PresentationFormat>ユーザー設定</PresentationFormat>
  <Paragraphs>145</Paragraphs>
  <Slides>2</Slides>
  <Notes>2</Notes>
  <HiddenSlides>0</HiddenSlides>
  <MMClips>0</MMClips>
  <ScaleCrop>false</ScaleCrop>
  <HeadingPairs>
    <vt:vector size="4" baseType="variant">
      <vt:variant>
        <vt:lpstr>テーマ</vt:lpstr>
      </vt:variant>
      <vt:variant>
        <vt:i4>1</vt:i4>
      </vt:variant>
      <vt:variant>
        <vt:lpstr>スライド タイトル</vt:lpstr>
      </vt:variant>
      <vt:variant>
        <vt:i4>2</vt:i4>
      </vt:variant>
    </vt:vector>
  </HeadingPairs>
  <TitlesOfParts>
    <vt:vector size="3" baseType="lpstr">
      <vt:lpstr>Office テーマ</vt:lpstr>
      <vt:lpstr>スライド 1</vt:lpstr>
      <vt:lpstr>スライド 2</vt:lpstr>
    </vt:vector>
  </TitlesOfParts>
  <Company>厚生労働省</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厚生労働省本省</dc:creator>
  <cp:lastModifiedBy>ioas_user</cp:lastModifiedBy>
  <cp:revision>2540</cp:revision>
  <cp:lastPrinted>2017-03-13T07:38:40Z</cp:lastPrinted>
  <dcterms:created xsi:type="dcterms:W3CDTF">2004-06-11T10:04:30Z</dcterms:created>
  <dcterms:modified xsi:type="dcterms:W3CDTF">2017-03-14T23:32:31Z</dcterms:modified>
</cp:coreProperties>
</file>