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  <p:sldId id="258" r:id="rId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9"/>
    <p:restoredTop sz="94660"/>
  </p:normalViewPr>
  <p:slideViewPr>
    <p:cSldViewPr>
      <p:cViewPr varScale="1">
        <p:scale>
          <a:sx n="96" d="100"/>
          <a:sy n="96" d="100"/>
        </p:scale>
        <p:origin x="-81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7" name="四角形 17"/>
          <p:cNvSpPr/>
          <p:nvPr/>
        </p:nvSpPr>
        <p:spPr>
          <a:xfrm>
            <a:off x="471237" y="340895"/>
            <a:ext cx="8280000" cy="43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8" name="四角形 18"/>
          <p:cNvSpPr/>
          <p:nvPr/>
        </p:nvSpPr>
        <p:spPr>
          <a:xfrm>
            <a:off x="6877205" y="771750"/>
            <a:ext cx="1725762" cy="2947228"/>
          </a:xfrm>
          <a:prstGeom prst="rect">
            <a:avLst/>
          </a:prstGeom>
          <a:solidFill>
            <a:srgbClr val="90D7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b="1">
                <a:solidFill>
                  <a:schemeClr val="tx1"/>
                </a:solidFill>
              </a:rPr>
              <a:t>舞台</a:t>
            </a:r>
            <a:endParaRPr lang="ja-JP" altLang="en-US" b="1">
              <a:solidFill>
                <a:schemeClr val="tx1"/>
              </a:solidFill>
            </a:endParaRPr>
          </a:p>
        </p:txBody>
      </p:sp>
      <p:sp>
        <p:nvSpPr>
          <p:cNvPr id="1109" name="四角形 19"/>
          <p:cNvSpPr/>
          <p:nvPr/>
        </p:nvSpPr>
        <p:spPr>
          <a:xfrm>
            <a:off x="5796000" y="4672263"/>
            <a:ext cx="934173" cy="4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0" name="四角形 20"/>
          <p:cNvSpPr/>
          <p:nvPr/>
        </p:nvSpPr>
        <p:spPr>
          <a:xfrm rot="5400000">
            <a:off x="-24052" y="1213805"/>
            <a:ext cx="934173" cy="4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1" name="四角形 21"/>
          <p:cNvSpPr/>
          <p:nvPr/>
        </p:nvSpPr>
        <p:spPr>
          <a:xfrm rot="5400000">
            <a:off x="-24717" y="3949703"/>
            <a:ext cx="934173" cy="4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2" name="四角形 22"/>
          <p:cNvSpPr/>
          <p:nvPr/>
        </p:nvSpPr>
        <p:spPr>
          <a:xfrm>
            <a:off x="1621827" y="4659750"/>
            <a:ext cx="934173" cy="4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3" name="四角形 25"/>
          <p:cNvSpPr/>
          <p:nvPr/>
        </p:nvSpPr>
        <p:spPr>
          <a:xfrm>
            <a:off x="2056263" y="555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かき氷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14" name="四角形 26"/>
          <p:cNvSpPr/>
          <p:nvPr/>
        </p:nvSpPr>
        <p:spPr>
          <a:xfrm>
            <a:off x="2917827" y="560347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たこ焼き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15" name="四角形 27"/>
          <p:cNvSpPr/>
          <p:nvPr/>
        </p:nvSpPr>
        <p:spPr>
          <a:xfrm>
            <a:off x="3781827" y="560347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お好み焼き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16" name="四角形 28"/>
          <p:cNvSpPr/>
          <p:nvPr/>
        </p:nvSpPr>
        <p:spPr>
          <a:xfrm>
            <a:off x="4644000" y="560347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ドーナツ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17" name="四角形 29"/>
          <p:cNvSpPr/>
          <p:nvPr/>
        </p:nvSpPr>
        <p:spPr>
          <a:xfrm>
            <a:off x="5509827" y="555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唐揚げB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18" name="四角形 30"/>
          <p:cNvSpPr/>
          <p:nvPr/>
        </p:nvSpPr>
        <p:spPr>
          <a:xfrm>
            <a:off x="1188000" y="555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焼き鳥A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19" name="四角形 31"/>
          <p:cNvSpPr/>
          <p:nvPr/>
        </p:nvSpPr>
        <p:spPr>
          <a:xfrm>
            <a:off x="2056263" y="3398684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唐揚げA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0" name="四角形 32"/>
          <p:cNvSpPr/>
          <p:nvPr/>
        </p:nvSpPr>
        <p:spPr>
          <a:xfrm>
            <a:off x="2917827" y="3403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焼きそば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1" name="四角形 33"/>
          <p:cNvSpPr/>
          <p:nvPr/>
        </p:nvSpPr>
        <p:spPr>
          <a:xfrm>
            <a:off x="3781827" y="3403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焼き鳥B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2" name="四角形 34"/>
          <p:cNvSpPr/>
          <p:nvPr/>
        </p:nvSpPr>
        <p:spPr>
          <a:xfrm>
            <a:off x="4644000" y="3403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ビール、ジュース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3" name="四角形 35"/>
          <p:cNvSpPr/>
          <p:nvPr/>
        </p:nvSpPr>
        <p:spPr>
          <a:xfrm>
            <a:off x="5509827" y="3398684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（有）△△△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焼き菓子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4" name="四角形 36"/>
          <p:cNvSpPr/>
          <p:nvPr/>
        </p:nvSpPr>
        <p:spPr>
          <a:xfrm>
            <a:off x="1188000" y="3398684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（株）○○○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パン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5" name="四角形 37"/>
          <p:cNvSpPr/>
          <p:nvPr/>
        </p:nvSpPr>
        <p:spPr>
          <a:xfrm>
            <a:off x="1188000" y="2395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イカ焼き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6" name="四角形 38"/>
          <p:cNvSpPr/>
          <p:nvPr/>
        </p:nvSpPr>
        <p:spPr>
          <a:xfrm>
            <a:off x="2053827" y="2395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うどん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7" name="四角形 39"/>
          <p:cNvSpPr/>
          <p:nvPr/>
        </p:nvSpPr>
        <p:spPr>
          <a:xfrm>
            <a:off x="2917827" y="2395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フランクフルト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8" name="四角形 40"/>
          <p:cNvSpPr/>
          <p:nvPr/>
        </p:nvSpPr>
        <p:spPr>
          <a:xfrm>
            <a:off x="3781827" y="2395281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ラーメン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29" name="四角形 41"/>
          <p:cNvSpPr/>
          <p:nvPr/>
        </p:nvSpPr>
        <p:spPr>
          <a:xfrm>
            <a:off x="1188000" y="1779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フライドポテト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30" name="四角形 42"/>
          <p:cNvSpPr/>
          <p:nvPr/>
        </p:nvSpPr>
        <p:spPr>
          <a:xfrm>
            <a:off x="2053827" y="1779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（株）□□□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弁当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31" name="四角形 43"/>
          <p:cNvSpPr/>
          <p:nvPr/>
        </p:nvSpPr>
        <p:spPr>
          <a:xfrm>
            <a:off x="2917827" y="1779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焼き鳥C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32" name="四角形 44"/>
          <p:cNvSpPr/>
          <p:nvPr/>
        </p:nvSpPr>
        <p:spPr>
          <a:xfrm>
            <a:off x="3781827" y="1779750"/>
            <a:ext cx="790173" cy="5364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豚汁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33" name="図形 45"/>
          <p:cNvSpPr/>
          <p:nvPr/>
        </p:nvSpPr>
        <p:spPr>
          <a:xfrm>
            <a:off x="3779921" y="4441658"/>
            <a:ext cx="214173" cy="22103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4" name="図形 46"/>
          <p:cNvSpPr/>
          <p:nvPr/>
        </p:nvSpPr>
        <p:spPr>
          <a:xfrm>
            <a:off x="4069827" y="4443750"/>
            <a:ext cx="214173" cy="22103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5" name="図形 47"/>
          <p:cNvSpPr/>
          <p:nvPr/>
        </p:nvSpPr>
        <p:spPr>
          <a:xfrm>
            <a:off x="4357827" y="4443750"/>
            <a:ext cx="214173" cy="22103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6" name="図形 48"/>
          <p:cNvSpPr/>
          <p:nvPr/>
        </p:nvSpPr>
        <p:spPr>
          <a:xfrm>
            <a:off x="4645827" y="4443750"/>
            <a:ext cx="214173" cy="22103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7" name="テキスト 49"/>
          <p:cNvSpPr txBox="1"/>
          <p:nvPr/>
        </p:nvSpPr>
        <p:spPr>
          <a:xfrm>
            <a:off x="3278885" y="4190727"/>
            <a:ext cx="2229115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>
                <a:latin typeface="ＭＳ ゴシック"/>
                <a:ea typeface="ＭＳ ゴシック"/>
              </a:rPr>
              <a:t>手洗いブース（液体石けんあり）</a:t>
            </a:r>
            <a:endParaRPr lang="ja-JP" altLang="en-US" sz="1050">
              <a:latin typeface="ＭＳ ゴシック"/>
              <a:ea typeface="ＭＳ ゴシック"/>
            </a:endParaRPr>
          </a:p>
        </p:txBody>
      </p:sp>
      <p:sp>
        <p:nvSpPr>
          <p:cNvPr id="1138" name="テキスト 50"/>
          <p:cNvSpPr txBox="1"/>
          <p:nvPr/>
        </p:nvSpPr>
        <p:spPr>
          <a:xfrm>
            <a:off x="180000" y="1005145"/>
            <a:ext cx="365021" cy="41460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>
                <a:latin typeface="ＭＳ ゴシック"/>
                <a:ea typeface="ＭＳ ゴシック"/>
              </a:rPr>
              <a:t>入口</a:t>
            </a:r>
            <a:endParaRPr lang="ja-JP" altLang="en-US" sz="1050">
              <a:latin typeface="ＭＳ ゴシック"/>
              <a:ea typeface="ＭＳ ゴシック"/>
            </a:endParaRPr>
          </a:p>
        </p:txBody>
      </p:sp>
      <p:sp>
        <p:nvSpPr>
          <p:cNvPr id="1139" name="テキスト 51"/>
          <p:cNvSpPr txBox="1"/>
          <p:nvPr/>
        </p:nvSpPr>
        <p:spPr>
          <a:xfrm>
            <a:off x="180000" y="3813145"/>
            <a:ext cx="365021" cy="41460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>
                <a:latin typeface="ＭＳ ゴシック"/>
                <a:ea typeface="ＭＳ ゴシック"/>
              </a:rPr>
              <a:t>入口</a:t>
            </a:r>
            <a:endParaRPr lang="ja-JP" altLang="en-US" sz="1050">
              <a:latin typeface="ＭＳ ゴシック"/>
              <a:ea typeface="ＭＳ ゴシック"/>
            </a:endParaRPr>
          </a:p>
        </p:txBody>
      </p:sp>
      <p:sp>
        <p:nvSpPr>
          <p:cNvPr id="1140" name="テキスト 53"/>
          <p:cNvSpPr txBox="1"/>
          <p:nvPr/>
        </p:nvSpPr>
        <p:spPr>
          <a:xfrm>
            <a:off x="1913230" y="4659750"/>
            <a:ext cx="570770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>
                <a:latin typeface="ＭＳ ゴシック"/>
                <a:ea typeface="ＭＳ ゴシック"/>
              </a:rPr>
              <a:t>入口</a:t>
            </a:r>
            <a:endParaRPr lang="ja-JP" altLang="en-US" sz="1050">
              <a:latin typeface="ＭＳ ゴシック"/>
              <a:ea typeface="ＭＳ ゴシック"/>
            </a:endParaRPr>
          </a:p>
        </p:txBody>
      </p:sp>
      <p:sp>
        <p:nvSpPr>
          <p:cNvPr id="1141" name="テキスト 54"/>
          <p:cNvSpPr txBox="1"/>
          <p:nvPr/>
        </p:nvSpPr>
        <p:spPr>
          <a:xfrm>
            <a:off x="6017230" y="4694727"/>
            <a:ext cx="570770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>
                <a:latin typeface="ＭＳ ゴシック"/>
                <a:ea typeface="ＭＳ ゴシック"/>
              </a:rPr>
              <a:t>入口</a:t>
            </a:r>
            <a:endParaRPr lang="ja-JP" altLang="en-US" sz="1050">
              <a:latin typeface="ＭＳ ゴシック"/>
              <a:ea typeface="ＭＳ ゴシック"/>
            </a:endParaRPr>
          </a:p>
        </p:txBody>
      </p:sp>
      <p:sp>
        <p:nvSpPr>
          <p:cNvPr id="1142" name="四角形 55"/>
          <p:cNvSpPr/>
          <p:nvPr/>
        </p:nvSpPr>
        <p:spPr>
          <a:xfrm>
            <a:off x="4862763" y="1343526"/>
            <a:ext cx="1728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飲食ブース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（</a:t>
            </a: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椅子</a:t>
            </a: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、</a:t>
            </a: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テーブル</a:t>
            </a: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）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43" name="四角形 56"/>
          <p:cNvSpPr/>
          <p:nvPr/>
        </p:nvSpPr>
        <p:spPr>
          <a:xfrm>
            <a:off x="471237" y="2045368"/>
            <a:ext cx="285384" cy="955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>
                <a:solidFill>
                  <a:schemeClr val="tx1"/>
                </a:solidFill>
                <a:latin typeface="ＭＳ ゴシック"/>
                <a:ea typeface="ＭＳ ゴシック"/>
              </a:rPr>
              <a:t>総合案内</a:t>
            </a:r>
            <a:endParaRPr lang="ja-JP" altLang="en-US" sz="105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44" name="テキスト 57"/>
          <p:cNvSpPr txBox="1"/>
          <p:nvPr/>
        </p:nvSpPr>
        <p:spPr>
          <a:xfrm>
            <a:off x="39530" y="0"/>
            <a:ext cx="8057219" cy="36843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>
                <a:solidFill>
                  <a:schemeClr val="tx1"/>
                </a:solidFill>
              </a:rPr>
              <a:t>催事全体がわかる平面図（全ての出店店舗の配置が分かるもの）</a:t>
            </a:r>
            <a:r>
              <a:rPr lang="ja-JP" altLang="en-US">
                <a:solidFill>
                  <a:schemeClr val="tx1"/>
                </a:solidFill>
              </a:rPr>
              <a:t>　記</a:t>
            </a:r>
            <a:r>
              <a:rPr lang="ja-JP" altLang="en-US">
                <a:solidFill>
                  <a:schemeClr val="tx1"/>
                </a:solidFill>
              </a:rPr>
              <a:t>入</a:t>
            </a:r>
            <a:r>
              <a:rPr lang="ja-JP" altLang="en-US">
                <a:solidFill>
                  <a:schemeClr val="tx1"/>
                </a:solidFill>
              </a:rPr>
              <a:t>例</a:t>
            </a:r>
            <a:endParaRPr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7" name="テキスト 63"/>
          <p:cNvSpPr txBox="1"/>
          <p:nvPr/>
        </p:nvSpPr>
        <p:spPr>
          <a:xfrm>
            <a:off x="33196" y="115311"/>
            <a:ext cx="5548025" cy="36843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>
                <a:solidFill>
                  <a:schemeClr val="tx1"/>
                </a:solidFill>
              </a:rPr>
              <a:t>各ブースレイアウト図　記</a:t>
            </a:r>
            <a:r>
              <a:rPr lang="ja-JP" altLang="en-US">
                <a:solidFill>
                  <a:schemeClr val="tx1"/>
                </a:solidFill>
              </a:rPr>
              <a:t>入</a:t>
            </a:r>
            <a:r>
              <a:rPr lang="ja-JP" altLang="en-US">
                <a:solidFill>
                  <a:schemeClr val="tx1"/>
                </a:solidFill>
              </a:rPr>
              <a:t>例（焼き鳥A）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48" name="四角形 64"/>
          <p:cNvSpPr/>
          <p:nvPr/>
        </p:nvSpPr>
        <p:spPr>
          <a:xfrm>
            <a:off x="972553" y="701842"/>
            <a:ext cx="6768000" cy="381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9" name="四角形 65"/>
          <p:cNvSpPr/>
          <p:nvPr/>
        </p:nvSpPr>
        <p:spPr>
          <a:xfrm>
            <a:off x="4216001" y="3219750"/>
            <a:ext cx="3375707" cy="130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  <a:latin typeface="ＭＳ ゴシック"/>
                <a:ea typeface="ＭＳ ゴシック"/>
              </a:rPr>
              <a:t>炭火焼き台</a:t>
            </a:r>
            <a:endParaRPr lang="ja-JP" altLang="en-US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50" name="四角形 68"/>
          <p:cNvSpPr/>
          <p:nvPr/>
        </p:nvSpPr>
        <p:spPr>
          <a:xfrm>
            <a:off x="1337940" y="3219750"/>
            <a:ext cx="2872497" cy="12977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  <a:latin typeface="ＭＳ ゴシック"/>
                <a:ea typeface="ＭＳ ゴシック"/>
              </a:rPr>
              <a:t>商品陳列台</a:t>
            </a:r>
            <a:endParaRPr lang="ja-JP" altLang="en-US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 algn="ctr">
              <a:defRPr lang="ja-JP" altLang="en-US"/>
            </a:pPr>
            <a:r>
              <a:rPr lang="ja-JP" altLang="en-US">
                <a:solidFill>
                  <a:schemeClr val="tx1"/>
                </a:solidFill>
                <a:latin typeface="ＭＳ ゴシック"/>
                <a:ea typeface="ＭＳ ゴシック"/>
              </a:rPr>
              <a:t>＆会計</a:t>
            </a:r>
            <a:endParaRPr lang="ja-JP" altLang="en-US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51" name="四角形 69"/>
          <p:cNvSpPr/>
          <p:nvPr/>
        </p:nvSpPr>
        <p:spPr>
          <a:xfrm>
            <a:off x="5725451" y="915750"/>
            <a:ext cx="186961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原材料保管</a:t>
            </a: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クーラーボックス・温度計</a:t>
            </a:r>
            <a:endParaRPr lang="ja-JP" altLang="en-US" sz="140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52" name="四角形 71"/>
          <p:cNvSpPr/>
          <p:nvPr/>
        </p:nvSpPr>
        <p:spPr>
          <a:xfrm>
            <a:off x="3416480" y="912395"/>
            <a:ext cx="2232853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容器包装・割り箸等の</a:t>
            </a:r>
            <a:endParaRPr lang="ja-JP" altLang="en-US" sz="140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 algn="ctr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資材置き場</a:t>
            </a:r>
            <a:endParaRPr lang="ja-JP" altLang="en-US" sz="140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1153" name="四角形 72"/>
          <p:cNvSpPr/>
          <p:nvPr/>
        </p:nvSpPr>
        <p:spPr>
          <a:xfrm>
            <a:off x="1183105" y="701842"/>
            <a:ext cx="864000" cy="148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54" name="テキスト 73"/>
          <p:cNvSpPr txBox="1"/>
          <p:nvPr/>
        </p:nvSpPr>
        <p:spPr>
          <a:xfrm>
            <a:off x="1332000" y="835311"/>
            <a:ext cx="1008000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/>
              <a:t>入口</a:t>
            </a:r>
            <a:endParaRPr lang="ja-JP" altLang="en-US"/>
          </a:p>
        </p:txBody>
      </p:sp>
      <p:sp>
        <p:nvSpPr>
          <p:cNvPr id="1155" name="図形 75"/>
          <p:cNvSpPr/>
          <p:nvPr/>
        </p:nvSpPr>
        <p:spPr>
          <a:xfrm>
            <a:off x="2628000" y="915750"/>
            <a:ext cx="576000" cy="504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56" name="テキスト 76"/>
          <p:cNvSpPr txBox="1"/>
          <p:nvPr/>
        </p:nvSpPr>
        <p:spPr>
          <a:xfrm>
            <a:off x="2315253" y="1347750"/>
            <a:ext cx="1248747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>
                <a:latin typeface="ＭＳ ゴシック"/>
                <a:ea typeface="ＭＳ ゴシック"/>
              </a:rPr>
              <a:t>手洗い・</a:t>
            </a:r>
            <a:endParaRPr lang="ja-JP" altLang="en-US" sz="1400">
              <a:latin typeface="ＭＳ ゴシック"/>
              <a:ea typeface="ＭＳ ゴシック"/>
            </a:endParaRPr>
          </a:p>
          <a:p>
            <a:pPr>
              <a:defRPr lang="ja-JP" altLang="en-US"/>
            </a:pPr>
            <a:r>
              <a:rPr lang="ja-JP" altLang="en-US" sz="1400">
                <a:latin typeface="ＭＳ ゴシック"/>
                <a:ea typeface="ＭＳ ゴシック"/>
              </a:rPr>
              <a:t>液体石けん</a:t>
            </a:r>
            <a:endParaRPr lang="ja-JP" altLang="en-US" sz="1400">
              <a:latin typeface="ＭＳ ゴシック"/>
              <a:ea typeface="ＭＳ ゴシック"/>
            </a:endParaRPr>
          </a:p>
        </p:txBody>
      </p:sp>
      <p:sp>
        <p:nvSpPr>
          <p:cNvPr id="1157" name="四角形 77"/>
          <p:cNvSpPr/>
          <p:nvPr/>
        </p:nvSpPr>
        <p:spPr>
          <a:xfrm>
            <a:off x="6806335" y="1923750"/>
            <a:ext cx="767552" cy="7796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ゴミ箱</a:t>
            </a:r>
            <a:endParaRPr lang="ja-JP" altLang="en-US" sz="140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442990</dc:creator>
  <cp:lastModifiedBy>421425</cp:lastModifiedBy>
  <dcterms:created xsi:type="dcterms:W3CDTF">2023-09-07T01:37:43Z</dcterms:created>
  <dcterms:modified xsi:type="dcterms:W3CDTF">2024-03-31T02:22:49Z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