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notesMasterIdLst>
    <p:notesMasterId r:id="rId21"/>
  </p:notesMasterIdLst>
  <p:handoutMasterIdLst>
    <p:handoutMasterId r:id="rId22"/>
  </p:handoutMasterIdLst>
  <p:sldIdLst>
    <p:sldId id="320" r:id="rId5"/>
    <p:sldId id="321" r:id="rId6"/>
    <p:sldId id="322" r:id="rId7"/>
    <p:sldId id="323" r:id="rId8"/>
    <p:sldId id="324" r:id="rId9"/>
    <p:sldId id="331" r:id="rId10"/>
    <p:sldId id="325" r:id="rId11"/>
    <p:sldId id="335" r:id="rId12"/>
    <p:sldId id="326" r:id="rId13"/>
    <p:sldId id="333" r:id="rId14"/>
    <p:sldId id="329" r:id="rId15"/>
    <p:sldId id="327" r:id="rId16"/>
    <p:sldId id="336" r:id="rId17"/>
    <p:sldId id="337" r:id="rId18"/>
    <p:sldId id="328" r:id="rId19"/>
    <p:sldId id="330" r:id="rId20"/>
  </p:sldIdLst>
  <p:sldSz cx="12192000" cy="6858000"/>
  <p:notesSz cx="6797675" cy="9926638"/>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8D230F3-CF80-4859-8CE7-A43EE81993B5}">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953"/>
  </p:normalViewPr>
  <p:slideViewPr>
    <p:cSldViewPr snapToGrid="0">
      <p:cViewPr varScale="1">
        <p:scale>
          <a:sx n="109" d="100"/>
          <a:sy n="109" d="100"/>
        </p:scale>
        <p:origin x="612"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8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4497AF-9E5A-7C18-85F2-9D35AB6A297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BC9100D1-840A-46B6-6D75-3727DBAFCA1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EB895D31-7C19-4BD2-9D24-70A2D4671D09}" type="datetime1">
              <a:rPr lang="ja-JP" altLang="en-US" smtClean="0">
                <a:latin typeface="Meiryo UI" panose="020B0604030504040204" pitchFamily="50" charset="-128"/>
                <a:ea typeface="Meiryo UI" panose="020B0604030504040204" pitchFamily="50" charset="-128"/>
              </a:rPr>
              <a:t>2024/10/30</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24BCD97C-01DC-B3CA-EA2F-8C1E07120A1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FF0BB3C-A35F-30CE-B97D-DE945ACA813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DD69E855-58D8-4AF6-8A68-A5F70B06178D}"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41555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0"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889F37A2-FCAB-4F50-99B5-70A0B5AEAC12}" type="datetime1">
              <a:rPr lang="ja-JP" altLang="en-US" noProof="0" smtClean="0">
                <a:latin typeface="Meiryo UI" panose="020B0604030504040204" pitchFamily="50" charset="-128"/>
                <a:ea typeface="Meiryo UI" panose="020B0604030504040204" pitchFamily="50" charset="-128"/>
              </a:rPr>
              <a:t>2024/10/30</a:t>
            </a:fld>
            <a:endParaRPr lang="ja-JP" altLang="en-US" noProof="0" dirty="0">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noProof="0"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DC0D42F3-CDD5-4B19-B3DB-7C5223465AF0}" type="slidenum">
              <a:rPr lang="en-US" altLang="ja-JP" noProof="0" smtClean="0"/>
              <a:pPr/>
              <a:t>‹#›</a:t>
            </a:fld>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1058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dirty="0"/>
          </a:p>
        </p:txBody>
      </p:sp>
      <p:sp>
        <p:nvSpPr>
          <p:cNvPr id="4" name="スライド番号プレースホルダー 3"/>
          <p:cNvSpPr>
            <a:spLocks noGrp="1"/>
          </p:cNvSpPr>
          <p:nvPr>
            <p:ph type="sldNum" sz="quarter" idx="5"/>
          </p:nvPr>
        </p:nvSpPr>
        <p:spPr/>
        <p:txBody>
          <a:bodyPr rtlCol="0"/>
          <a:lstStyle/>
          <a:p>
            <a:pPr rtl="0"/>
            <a:fld id="{DC0D42F3-CDD5-4B19-B3DB-7C5223465AF0}" type="slidenum">
              <a:rPr lang="en-US" altLang="ja-JP" smtClean="0"/>
              <a:t>1</a:t>
            </a:fld>
            <a:endParaRPr lang="ja-JP" altLang="en-US" dirty="0"/>
          </a:p>
        </p:txBody>
      </p:sp>
    </p:spTree>
    <p:extLst>
      <p:ext uri="{BB962C8B-B14F-4D97-AF65-F5344CB8AC3E}">
        <p14:creationId xmlns:p14="http://schemas.microsoft.com/office/powerpoint/2010/main" val="41966308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グラフィック 4">
            <a:extLst>
              <a:ext uri="{FF2B5EF4-FFF2-40B4-BE49-F238E27FC236}">
                <a16:creationId xmlns:a16="http://schemas.microsoft.com/office/drawing/2014/main" id="{A87D9900-95AD-EC4F-B7E1-959F052103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50000"/>
          <a:stretch>
            <a:fillRect/>
          </a:stretch>
        </p:blipFill>
        <p:spPr>
          <a:xfrm>
            <a:off x="999081" y="2"/>
            <a:ext cx="4389120" cy="2194559"/>
          </a:xfrm>
          <a:custGeom>
            <a:avLst/>
            <a:gdLst>
              <a:gd name="connsiteX0" fmla="*/ 0 w 4389120"/>
              <a:gd name="connsiteY0" fmla="*/ 0 h 2194559"/>
              <a:gd name="connsiteX1" fmla="*/ 4389120 w 4389120"/>
              <a:gd name="connsiteY1" fmla="*/ 0 h 2194559"/>
              <a:gd name="connsiteX2" fmla="*/ 4389120 w 4389120"/>
              <a:gd name="connsiteY2" fmla="*/ 2194559 h 2194559"/>
              <a:gd name="connsiteX3" fmla="*/ 0 w 4389120"/>
              <a:gd name="connsiteY3" fmla="*/ 2194559 h 2194559"/>
            </a:gdLst>
            <a:ahLst/>
            <a:cxnLst>
              <a:cxn ang="0">
                <a:pos x="connsiteX0" y="connsiteY0"/>
              </a:cxn>
              <a:cxn ang="0">
                <a:pos x="connsiteX1" y="connsiteY1"/>
              </a:cxn>
              <a:cxn ang="0">
                <a:pos x="connsiteX2" y="connsiteY2"/>
              </a:cxn>
              <a:cxn ang="0">
                <a:pos x="connsiteX3" y="connsiteY3"/>
              </a:cxn>
            </a:cxnLst>
            <a:rect l="l" t="t" r="r" b="b"/>
            <a:pathLst>
              <a:path w="4389120" h="2194559">
                <a:moveTo>
                  <a:pt x="0" y="0"/>
                </a:moveTo>
                <a:lnTo>
                  <a:pt x="4389120" y="0"/>
                </a:lnTo>
                <a:lnTo>
                  <a:pt x="4389120" y="2194559"/>
                </a:lnTo>
                <a:lnTo>
                  <a:pt x="0" y="2194559"/>
                </a:lnTo>
                <a:close/>
              </a:path>
            </a:pathLst>
          </a:custGeom>
        </p:spPr>
      </p:pic>
      <p:pic>
        <p:nvPicPr>
          <p:cNvPr id="6" name="グラフィック 5">
            <a:extLst>
              <a:ext uri="{FF2B5EF4-FFF2-40B4-BE49-F238E27FC236}">
                <a16:creationId xmlns:a16="http://schemas.microsoft.com/office/drawing/2014/main" id="{F600C6AD-400C-F5F8-0A07-09147BFB8CE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l="27924"/>
          <a:stretch>
            <a:fillRect/>
          </a:stretch>
        </p:blipFill>
        <p:spPr>
          <a:xfrm>
            <a:off x="0" y="191268"/>
            <a:ext cx="2916372" cy="4389120"/>
          </a:xfrm>
          <a:custGeom>
            <a:avLst/>
            <a:gdLst>
              <a:gd name="connsiteX0" fmla="*/ 0 w 2916372"/>
              <a:gd name="connsiteY0" fmla="*/ 0 h 4389120"/>
              <a:gd name="connsiteX1" fmla="*/ 2916372 w 2916372"/>
              <a:gd name="connsiteY1" fmla="*/ 0 h 4389120"/>
              <a:gd name="connsiteX2" fmla="*/ 2916372 w 2916372"/>
              <a:gd name="connsiteY2" fmla="*/ 4389120 h 4389120"/>
              <a:gd name="connsiteX3" fmla="*/ 0 w 2916372"/>
              <a:gd name="connsiteY3" fmla="*/ 4389120 h 4389120"/>
            </a:gdLst>
            <a:ahLst/>
            <a:cxnLst>
              <a:cxn ang="0">
                <a:pos x="connsiteX0" y="connsiteY0"/>
              </a:cxn>
              <a:cxn ang="0">
                <a:pos x="connsiteX1" y="connsiteY1"/>
              </a:cxn>
              <a:cxn ang="0">
                <a:pos x="connsiteX2" y="connsiteY2"/>
              </a:cxn>
              <a:cxn ang="0">
                <a:pos x="connsiteX3" y="connsiteY3"/>
              </a:cxn>
            </a:cxnLst>
            <a:rect l="l" t="t" r="r" b="b"/>
            <a:pathLst>
              <a:path w="2916372" h="4389120">
                <a:moveTo>
                  <a:pt x="0" y="0"/>
                </a:moveTo>
                <a:lnTo>
                  <a:pt x="2916372" y="0"/>
                </a:lnTo>
                <a:lnTo>
                  <a:pt x="2916372" y="4389120"/>
                </a:lnTo>
                <a:lnTo>
                  <a:pt x="0" y="4389120"/>
                </a:lnTo>
                <a:close/>
              </a:path>
            </a:pathLst>
          </a:custGeom>
        </p:spPr>
      </p:pic>
      <p:pic>
        <p:nvPicPr>
          <p:cNvPr id="7" name="グラフィック 6">
            <a:extLst>
              <a:ext uri="{FF2B5EF4-FFF2-40B4-BE49-F238E27FC236}">
                <a16:creationId xmlns:a16="http://schemas.microsoft.com/office/drawing/2014/main" id="{3301EBB8-0583-30D5-D5C9-6064F992C3A0}"/>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l="12529" b="23302"/>
          <a:stretch>
            <a:fillRect/>
          </a:stretch>
        </p:blipFill>
        <p:spPr>
          <a:xfrm>
            <a:off x="0" y="3632200"/>
            <a:ext cx="3839210" cy="3261166"/>
          </a:xfrm>
          <a:custGeom>
            <a:avLst/>
            <a:gdLst>
              <a:gd name="connsiteX0" fmla="*/ 0 w 3839210"/>
              <a:gd name="connsiteY0" fmla="*/ 0 h 3261166"/>
              <a:gd name="connsiteX1" fmla="*/ 3839210 w 3839210"/>
              <a:gd name="connsiteY1" fmla="*/ 0 h 3261166"/>
              <a:gd name="connsiteX2" fmla="*/ 3839210 w 3839210"/>
              <a:gd name="connsiteY2" fmla="*/ 3261166 h 3261166"/>
              <a:gd name="connsiteX3" fmla="*/ 0 w 3839210"/>
              <a:gd name="connsiteY3" fmla="*/ 3261166 h 3261166"/>
            </a:gdLst>
            <a:ahLst/>
            <a:cxnLst>
              <a:cxn ang="0">
                <a:pos x="connsiteX0" y="connsiteY0"/>
              </a:cxn>
              <a:cxn ang="0">
                <a:pos x="connsiteX1" y="connsiteY1"/>
              </a:cxn>
              <a:cxn ang="0">
                <a:pos x="connsiteX2" y="connsiteY2"/>
              </a:cxn>
              <a:cxn ang="0">
                <a:pos x="connsiteX3" y="connsiteY3"/>
              </a:cxn>
            </a:cxnLst>
            <a:rect l="l" t="t" r="r" b="b"/>
            <a:pathLst>
              <a:path w="3839210" h="3261166">
                <a:moveTo>
                  <a:pt x="0" y="0"/>
                </a:moveTo>
                <a:lnTo>
                  <a:pt x="3839210" y="0"/>
                </a:lnTo>
                <a:lnTo>
                  <a:pt x="3839210" y="3261166"/>
                </a:lnTo>
                <a:lnTo>
                  <a:pt x="0" y="3261166"/>
                </a:lnTo>
                <a:close/>
              </a:path>
            </a:pathLst>
          </a:custGeom>
        </p:spPr>
      </p:pic>
      <p:pic>
        <p:nvPicPr>
          <p:cNvPr id="9" name="グラフィック 8">
            <a:extLst>
              <a:ext uri="{FF2B5EF4-FFF2-40B4-BE49-F238E27FC236}">
                <a16:creationId xmlns:a16="http://schemas.microsoft.com/office/drawing/2014/main" id="{4E425898-E19E-D66B-9FE6-55FE52BAB781}"/>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41049" y="602835"/>
            <a:ext cx="202311" cy="219456"/>
          </a:xfrm>
          <a:prstGeom prst="rect">
            <a:avLst/>
          </a:prstGeom>
        </p:spPr>
      </p:pic>
      <p:sp>
        <p:nvSpPr>
          <p:cNvPr id="2" name="タイトル 1">
            <a:extLst>
              <a:ext uri="{FF2B5EF4-FFF2-40B4-BE49-F238E27FC236}">
                <a16:creationId xmlns:a16="http://schemas.microsoft.com/office/drawing/2014/main" id="{5E5783E0-630B-D6BD-1914-F6A39C57307F}"/>
              </a:ext>
            </a:extLst>
          </p:cNvPr>
          <p:cNvSpPr>
            <a:spLocks noGrp="1"/>
          </p:cNvSpPr>
          <p:nvPr>
            <p:ph type="title" hasCustomPrompt="1"/>
          </p:nvPr>
        </p:nvSpPr>
        <p:spPr>
          <a:xfrm>
            <a:off x="3330801" y="1140460"/>
            <a:ext cx="8001256" cy="5166360"/>
          </a:xfrm>
        </p:spPr>
        <p:txBody>
          <a:bodyPr rtlCol="0" anchor="ctr"/>
          <a:lstStyle>
            <a:lvl1pPr>
              <a:lnSpc>
                <a:spcPct val="75000"/>
              </a:lnSpc>
              <a:spcBef>
                <a:spcPts val="600"/>
              </a:spcBef>
              <a:spcAft>
                <a:spcPts val="1200"/>
              </a:spcAft>
              <a:defRPr sz="7200" baseline="0">
                <a:latin typeface="Meiryo UI" panose="020B0604030504040204" pitchFamily="50" charset="-128"/>
              </a:defRPr>
            </a:lvl1pPr>
          </a:lstStyle>
          <a:p>
            <a:pPr rtl="0"/>
            <a:r>
              <a:rPr lang="ja-JP" altLang="en-US" noProof="0"/>
              <a:t>クリックしてタイトルを追加</a:t>
            </a:r>
          </a:p>
        </p:txBody>
      </p:sp>
    </p:spTree>
    <p:extLst>
      <p:ext uri="{BB962C8B-B14F-4D97-AF65-F5344CB8AC3E}">
        <p14:creationId xmlns:p14="http://schemas.microsoft.com/office/powerpoint/2010/main" val="38109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コンテンツ + 表">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11094723" cy="1207457"/>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4" name="コンテンツ プレースホルダー 13">
            <a:extLst>
              <a:ext uri="{FF2B5EF4-FFF2-40B4-BE49-F238E27FC236}">
                <a16:creationId xmlns:a16="http://schemas.microsoft.com/office/drawing/2014/main" id="{C631A2C5-44A9-8EF8-E747-353DD34AB2E7}"/>
              </a:ext>
            </a:extLst>
          </p:cNvPr>
          <p:cNvSpPr>
            <a:spLocks noGrp="1"/>
          </p:cNvSpPr>
          <p:nvPr>
            <p:ph sz="quarter" idx="11" hasCustomPrompt="1"/>
          </p:nvPr>
        </p:nvSpPr>
        <p:spPr>
          <a:xfrm>
            <a:off x="594358" y="2417765"/>
            <a:ext cx="6680202" cy="3967795"/>
          </a:xfrm>
        </p:spPr>
        <p:txBody>
          <a:bodyPr lIns="45720" rtlCol="0">
            <a:normAutofit/>
          </a:bodyPr>
          <a:lstStyle>
            <a:lvl1pPr marL="347472" indent="-347472">
              <a:lnSpc>
                <a:spcPct val="120000"/>
              </a:lnSpc>
              <a:spcBef>
                <a:spcPts val="1000"/>
              </a:spcBef>
              <a:spcAft>
                <a:spcPts val="600"/>
              </a:spcAft>
              <a:buClr>
                <a:schemeClr val="bg1"/>
              </a:buClr>
              <a:buFont typeface="Arial" panose="020B0604020202020204" pitchFamily="34" charset="0"/>
              <a:buChar char="•"/>
              <a:defRPr sz="2000" b="0" baseline="0">
                <a:latin typeface="Meiryo UI" panose="020B0604030504040204" pitchFamily="50" charset="-128"/>
              </a:defRPr>
            </a:lvl1pPr>
            <a:lvl2pPr marL="740664" indent="-283464">
              <a:lnSpc>
                <a:spcPct val="120000"/>
              </a:lnSpc>
              <a:spcBef>
                <a:spcPts val="500"/>
              </a:spcBef>
              <a:spcAft>
                <a:spcPts val="600"/>
              </a:spcAft>
              <a:buClr>
                <a:schemeClr val="bg1"/>
              </a:buClr>
              <a:buFont typeface="Arial" panose="020B0604020202020204" pitchFamily="34" charset="0"/>
              <a:buChar char="•"/>
              <a:defRPr sz="2000" b="0" baseline="0">
                <a:latin typeface="Meiryo UI" panose="020B0604030504040204" pitchFamily="50" charset="-128"/>
              </a:defRPr>
            </a:lvl2pPr>
            <a:lvl3pPr marL="1257300" indent="-342900">
              <a:lnSpc>
                <a:spcPct val="120000"/>
              </a:lnSpc>
              <a:spcBef>
                <a:spcPts val="1000"/>
              </a:spcBef>
              <a:spcAft>
                <a:spcPts val="600"/>
              </a:spcAft>
              <a:buClr>
                <a:schemeClr val="bg1"/>
              </a:buClr>
              <a:buFont typeface="Arial" panose="020B0604020202020204" pitchFamily="34" charset="0"/>
              <a:buChar char="•"/>
              <a:defRPr sz="2000" b="0" baseline="0">
                <a:latin typeface="Meiryo UI" panose="020B0604030504040204" pitchFamily="50" charset="-128"/>
              </a:defRPr>
            </a:lvl3pPr>
            <a:lvl4pPr marL="1714500" indent="-342900">
              <a:lnSpc>
                <a:spcPct val="120000"/>
              </a:lnSpc>
              <a:spcBef>
                <a:spcPts val="1000"/>
              </a:spcBef>
              <a:spcAft>
                <a:spcPts val="600"/>
              </a:spcAft>
              <a:buClr>
                <a:schemeClr val="bg1"/>
              </a:buClr>
              <a:buFont typeface="Arial" panose="020B0604020202020204" pitchFamily="34" charset="0"/>
              <a:buChar char="•"/>
              <a:defRPr sz="2000" b="0" baseline="0">
                <a:latin typeface="Meiryo UI" panose="020B0604030504040204" pitchFamily="50" charset="-128"/>
              </a:defRPr>
            </a:lvl4pPr>
            <a:lvl5pPr marL="2114550" indent="-285750">
              <a:lnSpc>
                <a:spcPct val="120000"/>
              </a:lnSpc>
              <a:spcBef>
                <a:spcPts val="1000"/>
              </a:spcBef>
              <a:spcAft>
                <a:spcPts val="600"/>
              </a:spcAft>
              <a:buClr>
                <a:schemeClr val="bg1"/>
              </a:buClr>
              <a:buFont typeface="Arial" panose="020B0604020202020204" pitchFamily="34" charset="0"/>
              <a:buChar char="•"/>
              <a:defRPr sz="20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表プレースホルダー 6">
            <a:extLst>
              <a:ext uri="{FF2B5EF4-FFF2-40B4-BE49-F238E27FC236}">
                <a16:creationId xmlns:a16="http://schemas.microsoft.com/office/drawing/2014/main" id="{8B30A748-E024-5BE9-6F18-C89041707629}"/>
              </a:ext>
            </a:extLst>
          </p:cNvPr>
          <p:cNvSpPr>
            <a:spLocks noGrp="1"/>
          </p:cNvSpPr>
          <p:nvPr>
            <p:ph type="tbl" sz="quarter" idx="12" hasCustomPrompt="1"/>
          </p:nvPr>
        </p:nvSpPr>
        <p:spPr>
          <a:xfrm>
            <a:off x="7823200" y="2417763"/>
            <a:ext cx="3838248" cy="3967794"/>
          </a:xfrm>
        </p:spPr>
        <p:txBody>
          <a:bodyPr rtlCol="0"/>
          <a:lstStyle>
            <a:lvl1pPr>
              <a:defRPr baseline="0">
                <a:latin typeface="Meiryo UI" panose="020B0604030504040204" pitchFamily="50" charset="-128"/>
              </a:defRPr>
            </a:lvl1pPr>
          </a:lstStyle>
          <a:p>
            <a:pPr rtl="0"/>
            <a:r>
              <a:rPr lang="ja-JP" altLang="en-US" noProof="0" dirty="0"/>
              <a:t>アイコンをクリックして表を追加</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116722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表">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11094723" cy="1207457"/>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7" name="表プレースホルダー 6">
            <a:extLst>
              <a:ext uri="{FF2B5EF4-FFF2-40B4-BE49-F238E27FC236}">
                <a16:creationId xmlns:a16="http://schemas.microsoft.com/office/drawing/2014/main" id="{8B30A748-E024-5BE9-6F18-C89041707629}"/>
              </a:ext>
            </a:extLst>
          </p:cNvPr>
          <p:cNvSpPr>
            <a:spLocks noGrp="1"/>
          </p:cNvSpPr>
          <p:nvPr>
            <p:ph type="tbl" sz="quarter" idx="12" hasCustomPrompt="1"/>
          </p:nvPr>
        </p:nvSpPr>
        <p:spPr>
          <a:xfrm>
            <a:off x="566724" y="2417763"/>
            <a:ext cx="11094724" cy="3967794"/>
          </a:xfrm>
        </p:spPr>
        <p:txBody>
          <a:bodyPr rtlCol="0"/>
          <a:lstStyle>
            <a:lvl1pPr>
              <a:defRPr baseline="0">
                <a:latin typeface="Meiryo UI" panose="020B0604030504040204" pitchFamily="50" charset="-128"/>
              </a:defRPr>
            </a:lvl1pPr>
          </a:lstStyle>
          <a:p>
            <a:pPr rtl="0"/>
            <a:r>
              <a:rPr lang="ja-JP" altLang="en-US" noProof="0" dirty="0"/>
              <a:t>アイコンをクリックして表を追加</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291498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 コンテンツ 2">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11094723" cy="1207457"/>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4" name="コンテンツ プレースホルダー 13">
            <a:extLst>
              <a:ext uri="{FF2B5EF4-FFF2-40B4-BE49-F238E27FC236}">
                <a16:creationId xmlns:a16="http://schemas.microsoft.com/office/drawing/2014/main" id="{C631A2C5-44A9-8EF8-E747-353DD34AB2E7}"/>
              </a:ext>
            </a:extLst>
          </p:cNvPr>
          <p:cNvSpPr>
            <a:spLocks noGrp="1"/>
          </p:cNvSpPr>
          <p:nvPr>
            <p:ph sz="quarter" idx="11" hasCustomPrompt="1"/>
          </p:nvPr>
        </p:nvSpPr>
        <p:spPr>
          <a:xfrm>
            <a:off x="551487" y="2392441"/>
            <a:ext cx="6977073" cy="3967795"/>
          </a:xfrm>
        </p:spPr>
        <p:txBody>
          <a:bodyPr rtlCol="0">
            <a:normAutofit/>
          </a:bodyPr>
          <a:lstStyle>
            <a:lvl1pPr marL="347472" indent="-347472">
              <a:lnSpc>
                <a:spcPct val="120000"/>
              </a:lnSpc>
              <a:spcBef>
                <a:spcPts val="1000"/>
              </a:spcBef>
              <a:spcAft>
                <a:spcPts val="600"/>
              </a:spcAft>
              <a:buClr>
                <a:schemeClr val="bg1"/>
              </a:buClr>
              <a:buFont typeface="Arial" panose="020B0604020202020204" pitchFamily="34" charset="0"/>
              <a:buChar char="•"/>
              <a:defRPr sz="2000" b="0" baseline="0">
                <a:latin typeface="Meiryo UI" panose="020B0604030504040204" pitchFamily="50" charset="-128"/>
              </a:defRPr>
            </a:lvl1pPr>
            <a:lvl2pPr marL="800100" indent="-342900">
              <a:lnSpc>
                <a:spcPct val="120000"/>
              </a:lnSpc>
              <a:spcBef>
                <a:spcPts val="1000"/>
              </a:spcBef>
              <a:spcAft>
                <a:spcPts val="600"/>
              </a:spcAft>
              <a:buClr>
                <a:schemeClr val="bg1"/>
              </a:buClr>
              <a:buFont typeface="Arial" panose="020B0604020202020204" pitchFamily="34" charset="0"/>
              <a:buChar char="•"/>
              <a:defRPr sz="1800" b="0" baseline="0">
                <a:latin typeface="Meiryo UI" panose="020B0604030504040204" pitchFamily="50" charset="-128"/>
              </a:defRPr>
            </a:lvl2pPr>
            <a:lvl3pPr marL="1257300" indent="-342900">
              <a:lnSpc>
                <a:spcPct val="120000"/>
              </a:lnSpc>
              <a:spcBef>
                <a:spcPts val="1000"/>
              </a:spcBef>
              <a:spcAft>
                <a:spcPts val="600"/>
              </a:spcAft>
              <a:buClr>
                <a:schemeClr val="bg1"/>
              </a:buClr>
              <a:buFont typeface="Arial" panose="020B0604020202020204" pitchFamily="34" charset="0"/>
              <a:buChar char="•"/>
              <a:defRPr sz="1600" b="0" baseline="0">
                <a:latin typeface="Meiryo UI" panose="020B0604030504040204" pitchFamily="50" charset="-128"/>
              </a:defRPr>
            </a:lvl3pPr>
            <a:lvl4pPr marL="1714500" indent="-342900">
              <a:lnSpc>
                <a:spcPct val="120000"/>
              </a:lnSpc>
              <a:spcBef>
                <a:spcPts val="1000"/>
              </a:spcBef>
              <a:spcAft>
                <a:spcPts val="600"/>
              </a:spcAft>
              <a:buClr>
                <a:schemeClr val="bg1"/>
              </a:buClr>
              <a:buFont typeface="Arial" panose="020B0604020202020204" pitchFamily="34" charset="0"/>
              <a:buChar char="•"/>
              <a:defRPr sz="1400" b="0" baseline="0">
                <a:latin typeface="Meiryo UI" panose="020B0604030504040204" pitchFamily="50" charset="-128"/>
              </a:defRPr>
            </a:lvl4pPr>
            <a:lvl5pPr marL="2114550" indent="-285750">
              <a:lnSpc>
                <a:spcPct val="120000"/>
              </a:lnSpc>
              <a:spcBef>
                <a:spcPts val="1000"/>
              </a:spcBef>
              <a:spcAft>
                <a:spcPts val="600"/>
              </a:spcAft>
              <a:buClr>
                <a:schemeClr val="bg1"/>
              </a:buClr>
              <a:buFont typeface="Arial" panose="020B0604020202020204" pitchFamily="34" charset="0"/>
              <a:buChar char="•"/>
              <a:defRPr sz="12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8005773" y="2392440"/>
            <a:ext cx="3655675" cy="3967795"/>
          </a:xfrm>
        </p:spPr>
        <p:txBody>
          <a:bodyPr rtlCol="0">
            <a:normAutofit/>
          </a:bodyPr>
          <a:lstStyle>
            <a:lvl1pPr marL="0" indent="0">
              <a:lnSpc>
                <a:spcPct val="120000"/>
              </a:lnSpc>
              <a:spcBef>
                <a:spcPts val="600"/>
              </a:spcBef>
              <a:spcAft>
                <a:spcPts val="1200"/>
              </a:spcAft>
              <a:buClr>
                <a:schemeClr val="bg1"/>
              </a:buClr>
              <a:buFont typeface="Arial" panose="020B0604020202020204" pitchFamily="34" charset="0"/>
              <a:buNone/>
              <a:defRPr sz="2000" b="0" baseline="0">
                <a:latin typeface="Meiryo UI" panose="020B0604030504040204" pitchFamily="50" charset="-128"/>
              </a:defRPr>
            </a:lvl1pPr>
            <a:lvl2pPr marL="347472" indent="-342900">
              <a:lnSpc>
                <a:spcPct val="12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2pPr>
            <a:lvl3pPr marL="713232" indent="-342900">
              <a:lnSpc>
                <a:spcPct val="12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3pPr>
            <a:lvl4pPr marL="1078992" indent="-342900">
              <a:lnSpc>
                <a:spcPct val="12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4pPr>
            <a:lvl5pPr marL="1837944" indent="-285750">
              <a:lnSpc>
                <a:spcPct val="12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4193373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結び">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グラフィック 1">
            <a:extLst>
              <a:ext uri="{FF2B5EF4-FFF2-40B4-BE49-F238E27FC236}">
                <a16:creationId xmlns:a16="http://schemas.microsoft.com/office/drawing/2014/main" id="{619982B1-35C2-DE4A-CC6C-C7EF3864FDD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pic>
        <p:nvPicPr>
          <p:cNvPr id="3" name="グラフィック 2">
            <a:extLst>
              <a:ext uri="{FF2B5EF4-FFF2-40B4-BE49-F238E27FC236}">
                <a16:creationId xmlns:a16="http://schemas.microsoft.com/office/drawing/2014/main" id="{11330D7F-AB80-0985-7B65-80D66CC8410A}"/>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r="51653" b="49194"/>
          <a:stretch>
            <a:fillRect/>
          </a:stretch>
        </p:blipFill>
        <p:spPr>
          <a:xfrm>
            <a:off x="10095411" y="4663440"/>
            <a:ext cx="2121988" cy="2229926"/>
          </a:xfrm>
          <a:custGeom>
            <a:avLst/>
            <a:gdLst>
              <a:gd name="connsiteX0" fmla="*/ 0 w 2121988"/>
              <a:gd name="connsiteY0" fmla="*/ 0 h 2229926"/>
              <a:gd name="connsiteX1" fmla="*/ 2121988 w 2121988"/>
              <a:gd name="connsiteY1" fmla="*/ 0 h 2229926"/>
              <a:gd name="connsiteX2" fmla="*/ 2121988 w 2121988"/>
              <a:gd name="connsiteY2" fmla="*/ 2229926 h 2229926"/>
              <a:gd name="connsiteX3" fmla="*/ 0 w 2121988"/>
              <a:gd name="connsiteY3" fmla="*/ 2229926 h 2229926"/>
            </a:gdLst>
            <a:ahLst/>
            <a:cxnLst>
              <a:cxn ang="0">
                <a:pos x="connsiteX0" y="connsiteY0"/>
              </a:cxn>
              <a:cxn ang="0">
                <a:pos x="connsiteX1" y="connsiteY1"/>
              </a:cxn>
              <a:cxn ang="0">
                <a:pos x="connsiteX2" y="connsiteY2"/>
              </a:cxn>
              <a:cxn ang="0">
                <a:pos x="connsiteX3" y="connsiteY3"/>
              </a:cxn>
            </a:cxnLst>
            <a:rect l="l" t="t" r="r" b="b"/>
            <a:pathLst>
              <a:path w="2121988" h="2229926">
                <a:moveTo>
                  <a:pt x="0" y="0"/>
                </a:moveTo>
                <a:lnTo>
                  <a:pt x="2121988" y="0"/>
                </a:lnTo>
                <a:lnTo>
                  <a:pt x="2121988" y="2229926"/>
                </a:lnTo>
                <a:lnTo>
                  <a:pt x="0" y="2229926"/>
                </a:lnTo>
                <a:close/>
              </a:path>
            </a:pathLst>
          </a:custGeom>
        </p:spPr>
      </p:pic>
      <p:pic>
        <p:nvPicPr>
          <p:cNvPr id="4" name="グラフィック 3">
            <a:extLst>
              <a:ext uri="{FF2B5EF4-FFF2-40B4-BE49-F238E27FC236}">
                <a16:creationId xmlns:a16="http://schemas.microsoft.com/office/drawing/2014/main" id="{355AA66F-C4B1-E34A-8E6B-F893310B2E1E}"/>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rcRect t="50000"/>
          <a:stretch>
            <a:fillRect/>
          </a:stretch>
        </p:blipFill>
        <p:spPr>
          <a:xfrm>
            <a:off x="6228080" y="2"/>
            <a:ext cx="4046220" cy="2194559"/>
          </a:xfrm>
          <a:custGeom>
            <a:avLst/>
            <a:gdLst>
              <a:gd name="connsiteX0" fmla="*/ 0 w 4046220"/>
              <a:gd name="connsiteY0" fmla="*/ 0 h 2194559"/>
              <a:gd name="connsiteX1" fmla="*/ 4046220 w 4046220"/>
              <a:gd name="connsiteY1" fmla="*/ 0 h 2194559"/>
              <a:gd name="connsiteX2" fmla="*/ 4046220 w 4046220"/>
              <a:gd name="connsiteY2" fmla="*/ 2194559 h 2194559"/>
              <a:gd name="connsiteX3" fmla="*/ 0 w 4046220"/>
              <a:gd name="connsiteY3" fmla="*/ 2194559 h 2194559"/>
            </a:gdLst>
            <a:ahLst/>
            <a:cxnLst>
              <a:cxn ang="0">
                <a:pos x="connsiteX0" y="connsiteY0"/>
              </a:cxn>
              <a:cxn ang="0">
                <a:pos x="connsiteX1" y="connsiteY1"/>
              </a:cxn>
              <a:cxn ang="0">
                <a:pos x="connsiteX2" y="connsiteY2"/>
              </a:cxn>
              <a:cxn ang="0">
                <a:pos x="connsiteX3" y="connsiteY3"/>
              </a:cxn>
            </a:cxnLst>
            <a:rect l="l" t="t" r="r" b="b"/>
            <a:pathLst>
              <a:path w="4046220" h="2194559">
                <a:moveTo>
                  <a:pt x="0" y="0"/>
                </a:moveTo>
                <a:lnTo>
                  <a:pt x="4046220" y="0"/>
                </a:lnTo>
                <a:lnTo>
                  <a:pt x="4046220" y="2194559"/>
                </a:lnTo>
                <a:lnTo>
                  <a:pt x="0" y="2194559"/>
                </a:lnTo>
                <a:close/>
              </a:path>
            </a:pathLst>
          </a:custGeom>
        </p:spPr>
      </p:pic>
      <p:pic>
        <p:nvPicPr>
          <p:cNvPr id="5" name="グラフィック 4">
            <a:extLst>
              <a:ext uri="{FF2B5EF4-FFF2-40B4-BE49-F238E27FC236}">
                <a16:creationId xmlns:a16="http://schemas.microsoft.com/office/drawing/2014/main" id="{55700ADD-BC9D-410F-D6AC-1D0E4F1043A5}"/>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rcRect l="50000" b="30164"/>
          <a:stretch>
            <a:fillRect/>
          </a:stretch>
        </p:blipFill>
        <p:spPr>
          <a:xfrm>
            <a:off x="0" y="3923964"/>
            <a:ext cx="2194560" cy="2969402"/>
          </a:xfrm>
          <a:custGeom>
            <a:avLst/>
            <a:gdLst>
              <a:gd name="connsiteX0" fmla="*/ 0 w 2194560"/>
              <a:gd name="connsiteY0" fmla="*/ 0 h 2969402"/>
              <a:gd name="connsiteX1" fmla="*/ 2194560 w 2194560"/>
              <a:gd name="connsiteY1" fmla="*/ 0 h 2969402"/>
              <a:gd name="connsiteX2" fmla="*/ 2194560 w 2194560"/>
              <a:gd name="connsiteY2" fmla="*/ 2969402 h 2969402"/>
              <a:gd name="connsiteX3" fmla="*/ 0 w 2194560"/>
              <a:gd name="connsiteY3" fmla="*/ 2969402 h 2969402"/>
            </a:gdLst>
            <a:ahLst/>
            <a:cxnLst>
              <a:cxn ang="0">
                <a:pos x="connsiteX0" y="connsiteY0"/>
              </a:cxn>
              <a:cxn ang="0">
                <a:pos x="connsiteX1" y="connsiteY1"/>
              </a:cxn>
              <a:cxn ang="0">
                <a:pos x="connsiteX2" y="connsiteY2"/>
              </a:cxn>
              <a:cxn ang="0">
                <a:pos x="connsiteX3" y="connsiteY3"/>
              </a:cxn>
            </a:cxnLst>
            <a:rect l="l" t="t" r="r" b="b"/>
            <a:pathLst>
              <a:path w="2194560" h="2969402">
                <a:moveTo>
                  <a:pt x="0" y="0"/>
                </a:moveTo>
                <a:lnTo>
                  <a:pt x="2194560" y="0"/>
                </a:lnTo>
                <a:lnTo>
                  <a:pt x="2194560" y="2969402"/>
                </a:lnTo>
                <a:lnTo>
                  <a:pt x="0" y="2969402"/>
                </a:lnTo>
                <a:close/>
              </a:path>
            </a:pathLst>
          </a:custGeom>
        </p:spPr>
      </p:pic>
      <p:sp>
        <p:nvSpPr>
          <p:cNvPr id="8" name="タイトル 7">
            <a:extLst>
              <a:ext uri="{FF2B5EF4-FFF2-40B4-BE49-F238E27FC236}">
                <a16:creationId xmlns:a16="http://schemas.microsoft.com/office/drawing/2014/main" id="{F9091067-F6AB-B1C8-2F06-423B82E6EE67}"/>
              </a:ext>
            </a:extLst>
          </p:cNvPr>
          <p:cNvSpPr>
            <a:spLocks noGrp="1"/>
          </p:cNvSpPr>
          <p:nvPr>
            <p:ph type="title" hasCustomPrompt="1"/>
          </p:nvPr>
        </p:nvSpPr>
        <p:spPr>
          <a:xfrm>
            <a:off x="444807" y="1049447"/>
            <a:ext cx="5910270" cy="5094386"/>
          </a:xfrm>
        </p:spPr>
        <p:txBody>
          <a:bodyPr rIns="0" rtlCol="0" anchor="ctr"/>
          <a:lstStyle>
            <a:lvl1pPr>
              <a:defRPr sz="7200" baseline="0">
                <a:latin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6D4F7BB3-A204-D529-DD36-39D4311F354A}"/>
              </a:ext>
            </a:extLst>
          </p:cNvPr>
          <p:cNvSpPr>
            <a:spLocks noGrp="1"/>
          </p:cNvSpPr>
          <p:nvPr>
            <p:ph sz="quarter" idx="10" hasCustomPrompt="1"/>
          </p:nvPr>
        </p:nvSpPr>
        <p:spPr>
          <a:xfrm>
            <a:off x="6355077" y="1049447"/>
            <a:ext cx="4922837" cy="5094386"/>
          </a:xfrm>
        </p:spPr>
        <p:txBody>
          <a:bodyPr rtlCol="0" anchor="ctr">
            <a:normAutofit/>
          </a:bodyPr>
          <a:lstStyle>
            <a:lvl1pPr>
              <a:lnSpc>
                <a:spcPct val="100000"/>
              </a:lnSpc>
              <a:spcBef>
                <a:spcPts val="1000"/>
              </a:spcBef>
              <a:defRPr sz="2800" b="0" baseline="0">
                <a:latin typeface="Meiryo UI" panose="020B0604030504040204" pitchFamily="50" charset="-128"/>
              </a:defRPr>
            </a:lvl1pPr>
            <a:lvl2pPr>
              <a:lnSpc>
                <a:spcPct val="100000"/>
              </a:lnSpc>
              <a:spcBef>
                <a:spcPts val="1000"/>
              </a:spcBef>
              <a:defRPr sz="2400" b="0" baseline="0">
                <a:latin typeface="Meiryo UI" panose="020B0604030504040204" pitchFamily="50" charset="-128"/>
              </a:defRPr>
            </a:lvl2pPr>
            <a:lvl3pPr>
              <a:lnSpc>
                <a:spcPct val="100000"/>
              </a:lnSpc>
              <a:spcBef>
                <a:spcPts val="1000"/>
              </a:spcBef>
              <a:defRPr sz="2000" b="0" baseline="0">
                <a:latin typeface="Meiryo UI" panose="020B0604030504040204" pitchFamily="50" charset="-128"/>
              </a:defRPr>
            </a:lvl3pPr>
            <a:lvl4pPr>
              <a:lnSpc>
                <a:spcPct val="100000"/>
              </a:lnSpc>
              <a:spcBef>
                <a:spcPts val="1000"/>
              </a:spcBef>
              <a:defRPr sz="1800" b="0" baseline="0">
                <a:latin typeface="Meiryo UI" panose="020B0604030504040204" pitchFamily="50" charset="-128"/>
              </a:defRPr>
            </a:lvl4pPr>
            <a:lvl5pPr>
              <a:lnSpc>
                <a:spcPct val="100000"/>
              </a:lnSpc>
              <a:spcBef>
                <a:spcPts val="1000"/>
              </a:spcBef>
              <a:defRPr sz="16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58433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議題">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5011113" cy="5048974"/>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6370317" y="1091885"/>
            <a:ext cx="5130734" cy="5048973"/>
          </a:xfrm>
        </p:spPr>
        <p:txBody>
          <a:bodyPr rtlCol="0">
            <a:normAutofit/>
          </a:bodyPr>
          <a:lstStyle>
            <a:lvl1pPr marL="457200" indent="-457200">
              <a:lnSpc>
                <a:spcPct val="90000"/>
              </a:lnSpc>
              <a:spcBef>
                <a:spcPts val="600"/>
              </a:spcBef>
              <a:spcAft>
                <a:spcPts val="1200"/>
              </a:spcAft>
              <a:buClr>
                <a:schemeClr val="bg1"/>
              </a:buClr>
              <a:buFont typeface="+mj-lt"/>
              <a:buAutoNum type="arabicPeriod"/>
              <a:defRPr sz="2800" b="0" baseline="0">
                <a:latin typeface="Meiryo UI" panose="020B0604030504040204" pitchFamily="50" charset="-128"/>
              </a:defRPr>
            </a:lvl1pPr>
            <a:lvl2pPr marL="800100" indent="-342900">
              <a:lnSpc>
                <a:spcPct val="90000"/>
              </a:lnSpc>
              <a:spcBef>
                <a:spcPts val="600"/>
              </a:spcBef>
              <a:spcAft>
                <a:spcPts val="1200"/>
              </a:spcAft>
              <a:buClr>
                <a:schemeClr val="bg1"/>
              </a:buClr>
              <a:buFont typeface="+mj-lt"/>
              <a:buAutoNum type="arabicPeriod"/>
              <a:defRPr sz="2400" b="0" baseline="0">
                <a:latin typeface="Meiryo UI" panose="020B0604030504040204" pitchFamily="50" charset="-128"/>
              </a:defRPr>
            </a:lvl2pPr>
            <a:lvl3pPr marL="1257300" indent="-342900">
              <a:lnSpc>
                <a:spcPct val="90000"/>
              </a:lnSpc>
              <a:spcBef>
                <a:spcPts val="600"/>
              </a:spcBef>
              <a:spcAft>
                <a:spcPts val="1200"/>
              </a:spcAft>
              <a:buClr>
                <a:schemeClr val="bg1"/>
              </a:buClr>
              <a:buFont typeface="+mj-lt"/>
              <a:buAutoNum type="arabicPeriod"/>
              <a:defRPr sz="2000" b="0" baseline="0">
                <a:latin typeface="Meiryo UI" panose="020B0604030504040204" pitchFamily="50" charset="-128"/>
              </a:defRPr>
            </a:lvl3pPr>
            <a:lvl4pPr marL="1714500" indent="-342900">
              <a:lnSpc>
                <a:spcPct val="90000"/>
              </a:lnSpc>
              <a:spcBef>
                <a:spcPts val="600"/>
              </a:spcBef>
              <a:spcAft>
                <a:spcPts val="1200"/>
              </a:spcAft>
              <a:buClr>
                <a:schemeClr val="bg1"/>
              </a:buClr>
              <a:buFont typeface="+mj-lt"/>
              <a:buAutoNum type="arabicPeriod"/>
              <a:defRPr sz="1800" b="0" baseline="0">
                <a:latin typeface="Meiryo UI" panose="020B0604030504040204" pitchFamily="50" charset="-128"/>
              </a:defRPr>
            </a:lvl4pPr>
            <a:lvl5pPr marL="2057400" indent="-228600">
              <a:lnSpc>
                <a:spcPct val="90000"/>
              </a:lnSpc>
              <a:spcBef>
                <a:spcPts val="600"/>
              </a:spcBef>
              <a:spcAft>
                <a:spcPts val="1200"/>
              </a:spcAft>
              <a:buClr>
                <a:schemeClr val="bg1"/>
              </a:buClr>
              <a:buFont typeface="+mj-lt"/>
              <a:buAutoNum type="arabicPeriod"/>
              <a:defRPr sz="16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40123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はじめに">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7472374" cy="1913892"/>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566723" y="3152220"/>
            <a:ext cx="6977077" cy="3264017"/>
          </a:xfrm>
        </p:spPr>
        <p:txBody>
          <a:bodyPr rtlCol="0">
            <a:normAutofit/>
          </a:bodyPr>
          <a:lstStyle>
            <a:lvl1pPr marL="0" indent="0">
              <a:lnSpc>
                <a:spcPct val="90000"/>
              </a:lnSpc>
              <a:spcBef>
                <a:spcPts val="600"/>
              </a:spcBef>
              <a:spcAft>
                <a:spcPts val="1200"/>
              </a:spcAft>
              <a:buClr>
                <a:schemeClr val="bg1"/>
              </a:buClr>
              <a:buFont typeface="+mj-lt"/>
              <a:buNone/>
              <a:defRPr sz="2800" b="0" baseline="0">
                <a:latin typeface="Meiryo UI" panose="020B0604030504040204" pitchFamily="50" charset="-128"/>
              </a:defRPr>
            </a:lvl1pPr>
            <a:lvl2pPr marL="457200" indent="0">
              <a:lnSpc>
                <a:spcPct val="90000"/>
              </a:lnSpc>
              <a:spcBef>
                <a:spcPts val="600"/>
              </a:spcBef>
              <a:spcAft>
                <a:spcPts val="1200"/>
              </a:spcAft>
              <a:buClr>
                <a:schemeClr val="bg1"/>
              </a:buClr>
              <a:buFont typeface="+mj-lt"/>
              <a:buNone/>
              <a:defRPr sz="2400" b="0" baseline="0">
                <a:latin typeface="Meiryo UI" panose="020B0604030504040204" pitchFamily="50" charset="-128"/>
              </a:defRPr>
            </a:lvl2pPr>
            <a:lvl3pPr marL="914400" indent="0">
              <a:lnSpc>
                <a:spcPct val="90000"/>
              </a:lnSpc>
              <a:spcBef>
                <a:spcPts val="600"/>
              </a:spcBef>
              <a:spcAft>
                <a:spcPts val="1200"/>
              </a:spcAft>
              <a:buClr>
                <a:schemeClr val="bg1"/>
              </a:buClr>
              <a:buFont typeface="+mj-lt"/>
              <a:buNone/>
              <a:defRPr sz="2000" b="0" baseline="0">
                <a:latin typeface="Meiryo UI" panose="020B0604030504040204" pitchFamily="50" charset="-128"/>
              </a:defRPr>
            </a:lvl3pPr>
            <a:lvl4pPr marL="1371600" indent="0">
              <a:lnSpc>
                <a:spcPct val="90000"/>
              </a:lnSpc>
              <a:spcBef>
                <a:spcPts val="600"/>
              </a:spcBef>
              <a:spcAft>
                <a:spcPts val="1200"/>
              </a:spcAft>
              <a:buClr>
                <a:schemeClr val="bg1"/>
              </a:buClr>
              <a:buFont typeface="+mj-lt"/>
              <a:buNone/>
              <a:defRPr sz="1800" b="0" baseline="0">
                <a:latin typeface="Meiryo UI" panose="020B0604030504040204" pitchFamily="50" charset="-128"/>
              </a:defRPr>
            </a:lvl4pPr>
            <a:lvl5pPr marL="1828800" indent="0">
              <a:lnSpc>
                <a:spcPct val="90000"/>
              </a:lnSpc>
              <a:spcBef>
                <a:spcPts val="600"/>
              </a:spcBef>
              <a:spcAft>
                <a:spcPts val="1200"/>
              </a:spcAft>
              <a:buClr>
                <a:schemeClr val="bg1"/>
              </a:buClr>
              <a:buFont typeface="+mj-lt"/>
              <a:buNone/>
              <a:defRPr sz="16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
        <p:nvSpPr>
          <p:cNvPr id="5" name="図プレースホルダー 4">
            <a:extLst>
              <a:ext uri="{FF2B5EF4-FFF2-40B4-BE49-F238E27FC236}">
                <a16:creationId xmlns:a16="http://schemas.microsoft.com/office/drawing/2014/main" id="{7CD50F62-7F43-2FBB-55E3-23F629397003}"/>
              </a:ext>
            </a:extLst>
          </p:cNvPr>
          <p:cNvSpPr>
            <a:spLocks noGrp="1"/>
          </p:cNvSpPr>
          <p:nvPr>
            <p:ph type="pic" sz="quarter" idx="11" hasCustomPrompt="1"/>
          </p:nvPr>
        </p:nvSpPr>
        <p:spPr>
          <a:xfrm>
            <a:off x="8039100" y="1096963"/>
            <a:ext cx="4152900" cy="5761037"/>
          </a:xfrm>
        </p:spPr>
        <p:txBody>
          <a:bodyPr rtlCol="0"/>
          <a:lstStyle>
            <a:lvl1pPr algn="ctr">
              <a:defRPr baseline="0">
                <a:latin typeface="Meiryo UI" panose="020B0604030504040204" pitchFamily="50" charset="-128"/>
              </a:defRPr>
            </a:lvl1pPr>
          </a:lstStyle>
          <a:p>
            <a:pPr rtl="0"/>
            <a:r>
              <a:rPr lang="ja-JP" altLang="en-US" noProof="0" dirty="0"/>
              <a:t>アイコンをクリックして画像を追加</a:t>
            </a:r>
          </a:p>
        </p:txBody>
      </p:sp>
    </p:spTree>
    <p:extLst>
      <p:ext uri="{BB962C8B-B14F-4D97-AF65-F5344CB8AC3E}">
        <p14:creationId xmlns:p14="http://schemas.microsoft.com/office/powerpoint/2010/main" val="143464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セクションのタイトル">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グラフィック 8">
            <a:extLst>
              <a:ext uri="{FF2B5EF4-FFF2-40B4-BE49-F238E27FC236}">
                <a16:creationId xmlns:a16="http://schemas.microsoft.com/office/drawing/2014/main" id="{318A9A4E-F149-44F8-9FAE-8ABA2BD26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t="50000"/>
          <a:stretch>
            <a:fillRect/>
          </a:stretch>
        </p:blipFill>
        <p:spPr>
          <a:xfrm flipV="1">
            <a:off x="1881504" y="4663441"/>
            <a:ext cx="4389120" cy="2194559"/>
          </a:xfrm>
          <a:custGeom>
            <a:avLst/>
            <a:gdLst>
              <a:gd name="connsiteX0" fmla="*/ 0 w 4389120"/>
              <a:gd name="connsiteY0" fmla="*/ 0 h 2194559"/>
              <a:gd name="connsiteX1" fmla="*/ 4389120 w 4389120"/>
              <a:gd name="connsiteY1" fmla="*/ 0 h 2194559"/>
              <a:gd name="connsiteX2" fmla="*/ 4389120 w 4389120"/>
              <a:gd name="connsiteY2" fmla="*/ 2194559 h 2194559"/>
              <a:gd name="connsiteX3" fmla="*/ 0 w 4389120"/>
              <a:gd name="connsiteY3" fmla="*/ 2194559 h 2194559"/>
            </a:gdLst>
            <a:ahLst/>
            <a:cxnLst>
              <a:cxn ang="0">
                <a:pos x="connsiteX0" y="connsiteY0"/>
              </a:cxn>
              <a:cxn ang="0">
                <a:pos x="connsiteX1" y="connsiteY1"/>
              </a:cxn>
              <a:cxn ang="0">
                <a:pos x="connsiteX2" y="connsiteY2"/>
              </a:cxn>
              <a:cxn ang="0">
                <a:pos x="connsiteX3" y="connsiteY3"/>
              </a:cxn>
            </a:cxnLst>
            <a:rect l="l" t="t" r="r" b="b"/>
            <a:pathLst>
              <a:path w="4389120" h="2194559">
                <a:moveTo>
                  <a:pt x="0" y="0"/>
                </a:moveTo>
                <a:lnTo>
                  <a:pt x="4389120" y="0"/>
                </a:lnTo>
                <a:lnTo>
                  <a:pt x="4389120" y="2194559"/>
                </a:lnTo>
                <a:lnTo>
                  <a:pt x="0" y="2194559"/>
                </a:lnTo>
                <a:close/>
              </a:path>
            </a:pathLst>
          </a:custGeom>
        </p:spPr>
      </p:pic>
      <p:pic>
        <p:nvPicPr>
          <p:cNvPr id="10" name="グラフィック 9">
            <a:extLst>
              <a:ext uri="{FF2B5EF4-FFF2-40B4-BE49-F238E27FC236}">
                <a16:creationId xmlns:a16="http://schemas.microsoft.com/office/drawing/2014/main" id="{444170C3-9FB6-324B-DD88-972B181F50E9}"/>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9956" r="-1"/>
          <a:stretch/>
        </p:blipFill>
        <p:spPr>
          <a:xfrm flipH="1">
            <a:off x="10185174" y="1234440"/>
            <a:ext cx="2024907" cy="4389120"/>
          </a:xfrm>
          <a:custGeom>
            <a:avLst/>
            <a:gdLst>
              <a:gd name="connsiteX0" fmla="*/ 0 w 2916372"/>
              <a:gd name="connsiteY0" fmla="*/ 0 h 4389120"/>
              <a:gd name="connsiteX1" fmla="*/ 2916372 w 2916372"/>
              <a:gd name="connsiteY1" fmla="*/ 0 h 4389120"/>
              <a:gd name="connsiteX2" fmla="*/ 2916372 w 2916372"/>
              <a:gd name="connsiteY2" fmla="*/ 4389120 h 4389120"/>
              <a:gd name="connsiteX3" fmla="*/ 0 w 2916372"/>
              <a:gd name="connsiteY3" fmla="*/ 4389120 h 4389120"/>
            </a:gdLst>
            <a:ahLst/>
            <a:cxnLst>
              <a:cxn ang="0">
                <a:pos x="connsiteX0" y="connsiteY0"/>
              </a:cxn>
              <a:cxn ang="0">
                <a:pos x="connsiteX1" y="connsiteY1"/>
              </a:cxn>
              <a:cxn ang="0">
                <a:pos x="connsiteX2" y="connsiteY2"/>
              </a:cxn>
              <a:cxn ang="0">
                <a:pos x="connsiteX3" y="connsiteY3"/>
              </a:cxn>
            </a:cxnLst>
            <a:rect l="l" t="t" r="r" b="b"/>
            <a:pathLst>
              <a:path w="2916372" h="4389120">
                <a:moveTo>
                  <a:pt x="0" y="0"/>
                </a:moveTo>
                <a:lnTo>
                  <a:pt x="2916372" y="0"/>
                </a:lnTo>
                <a:lnTo>
                  <a:pt x="2916372" y="4389120"/>
                </a:lnTo>
                <a:lnTo>
                  <a:pt x="0" y="4389120"/>
                </a:lnTo>
                <a:close/>
              </a:path>
            </a:pathLst>
          </a:custGeom>
        </p:spPr>
      </p:pic>
      <p:pic>
        <p:nvPicPr>
          <p:cNvPr id="11" name="グラフィック 10">
            <a:extLst>
              <a:ext uri="{FF2B5EF4-FFF2-40B4-BE49-F238E27FC236}">
                <a16:creationId xmlns:a16="http://schemas.microsoft.com/office/drawing/2014/main" id="{91091CD0-1D83-5BBE-A26C-2D7EAF85896F}"/>
              </a:ext>
              <a:ext uri="{C183D7F6-B498-43B3-948B-1728B52AA6E4}">
                <adec:decorative xmlns:adec="http://schemas.microsoft.com/office/drawing/2017/decorative" val="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2529" t="-1" b="51667"/>
          <a:stretch/>
        </p:blipFill>
        <p:spPr>
          <a:xfrm flipV="1">
            <a:off x="0" y="-1"/>
            <a:ext cx="3839210" cy="2055127"/>
          </a:xfrm>
          <a:custGeom>
            <a:avLst/>
            <a:gdLst>
              <a:gd name="connsiteX0" fmla="*/ 0 w 3839210"/>
              <a:gd name="connsiteY0" fmla="*/ 0 h 3261166"/>
              <a:gd name="connsiteX1" fmla="*/ 3839210 w 3839210"/>
              <a:gd name="connsiteY1" fmla="*/ 0 h 3261166"/>
              <a:gd name="connsiteX2" fmla="*/ 3839210 w 3839210"/>
              <a:gd name="connsiteY2" fmla="*/ 3261166 h 3261166"/>
              <a:gd name="connsiteX3" fmla="*/ 0 w 3839210"/>
              <a:gd name="connsiteY3" fmla="*/ 3261166 h 3261166"/>
            </a:gdLst>
            <a:ahLst/>
            <a:cxnLst>
              <a:cxn ang="0">
                <a:pos x="connsiteX0" y="connsiteY0"/>
              </a:cxn>
              <a:cxn ang="0">
                <a:pos x="connsiteX1" y="connsiteY1"/>
              </a:cxn>
              <a:cxn ang="0">
                <a:pos x="connsiteX2" y="connsiteY2"/>
              </a:cxn>
              <a:cxn ang="0">
                <a:pos x="connsiteX3" y="connsiteY3"/>
              </a:cxn>
            </a:cxnLst>
            <a:rect l="l" t="t" r="r" b="b"/>
            <a:pathLst>
              <a:path w="3839210" h="3261166">
                <a:moveTo>
                  <a:pt x="0" y="0"/>
                </a:moveTo>
                <a:lnTo>
                  <a:pt x="3839210" y="0"/>
                </a:lnTo>
                <a:lnTo>
                  <a:pt x="3839210" y="3261166"/>
                </a:lnTo>
                <a:lnTo>
                  <a:pt x="0" y="3261166"/>
                </a:lnTo>
                <a:close/>
              </a:path>
            </a:pathLst>
          </a:custGeom>
        </p:spPr>
      </p:pic>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5" y="1097237"/>
            <a:ext cx="11076631" cy="2885630"/>
          </a:xfrm>
        </p:spPr>
        <p:txBody>
          <a:bodyPr lIns="0" rIns="0" rtlCol="0"/>
          <a:lstStyle>
            <a:lvl1pPr>
              <a:defRPr sz="7200" spc="-150" baseline="0">
                <a:latin typeface="Meiryo UI" panose="020B0604030504040204" pitchFamily="50" charset="-128"/>
              </a:defRPr>
            </a:lvl1pPr>
          </a:lstStyle>
          <a:p>
            <a:pPr rtl="0"/>
            <a:r>
              <a:rPr lang="ja-JP" altLang="en-US" noProof="0" dirty="0"/>
              <a:t>クリックしてタイトルを追加</a:t>
            </a: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4305300" y="4059067"/>
            <a:ext cx="7338056" cy="2692254"/>
          </a:xfrm>
        </p:spPr>
        <p:txBody>
          <a:bodyPr rtlCol="0">
            <a:normAutofit/>
          </a:bodyPr>
          <a:lstStyle>
            <a:lvl1pPr marL="0" indent="0">
              <a:lnSpc>
                <a:spcPct val="100000"/>
              </a:lnSpc>
              <a:spcBef>
                <a:spcPts val="1000"/>
              </a:spcBef>
              <a:spcAft>
                <a:spcPts val="600"/>
              </a:spcAft>
              <a:buClr>
                <a:schemeClr val="bg1"/>
              </a:buClr>
              <a:buFont typeface="+mj-lt"/>
              <a:buNone/>
              <a:defRPr sz="2800" b="0" baseline="0">
                <a:latin typeface="Meiryo UI" panose="020B0604030504040204" pitchFamily="50" charset="-128"/>
              </a:defRPr>
            </a:lvl1pPr>
            <a:lvl2pPr marL="457200" indent="0">
              <a:lnSpc>
                <a:spcPct val="100000"/>
              </a:lnSpc>
              <a:spcBef>
                <a:spcPts val="1000"/>
              </a:spcBef>
              <a:spcAft>
                <a:spcPts val="600"/>
              </a:spcAft>
              <a:buClr>
                <a:schemeClr val="bg1"/>
              </a:buClr>
              <a:buFont typeface="+mj-lt"/>
              <a:buNone/>
              <a:defRPr sz="2400" b="0" baseline="0">
                <a:latin typeface="Meiryo UI" panose="020B0604030504040204" pitchFamily="50" charset="-128"/>
              </a:defRPr>
            </a:lvl2pPr>
            <a:lvl3pPr marL="914400" indent="0">
              <a:lnSpc>
                <a:spcPct val="100000"/>
              </a:lnSpc>
              <a:spcBef>
                <a:spcPts val="1000"/>
              </a:spcBef>
              <a:spcAft>
                <a:spcPts val="600"/>
              </a:spcAft>
              <a:buClr>
                <a:schemeClr val="bg1"/>
              </a:buClr>
              <a:buFont typeface="+mj-lt"/>
              <a:buNone/>
              <a:defRPr sz="2000" b="0" baseline="0">
                <a:latin typeface="Meiryo UI" panose="020B0604030504040204" pitchFamily="50" charset="-128"/>
              </a:defRPr>
            </a:lvl3pPr>
            <a:lvl4pPr marL="1371600" indent="0">
              <a:lnSpc>
                <a:spcPct val="100000"/>
              </a:lnSpc>
              <a:spcBef>
                <a:spcPts val="1000"/>
              </a:spcBef>
              <a:spcAft>
                <a:spcPts val="600"/>
              </a:spcAft>
              <a:buClr>
                <a:schemeClr val="bg1"/>
              </a:buClr>
              <a:buFont typeface="+mj-lt"/>
              <a:buNone/>
              <a:defRPr sz="1800" b="0" baseline="0">
                <a:latin typeface="Meiryo UI" panose="020B0604030504040204" pitchFamily="50" charset="-128"/>
              </a:defRPr>
            </a:lvl4pPr>
            <a:lvl5pPr marL="1828800" indent="0">
              <a:lnSpc>
                <a:spcPct val="100000"/>
              </a:lnSpc>
              <a:spcBef>
                <a:spcPts val="1000"/>
              </a:spcBef>
              <a:spcAft>
                <a:spcPts val="600"/>
              </a:spcAft>
              <a:buClr>
                <a:schemeClr val="bg1"/>
              </a:buClr>
              <a:buFont typeface="+mj-lt"/>
              <a:buNone/>
              <a:defRPr sz="16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374515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 コンテンツ 1">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5011113" cy="5048974"/>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6370316" y="1091885"/>
            <a:ext cx="5273043" cy="5056747"/>
          </a:xfrm>
        </p:spPr>
        <p:txBody>
          <a:bodyPr rtlCol="0">
            <a:normAutofit/>
          </a:bodyPr>
          <a:lstStyle>
            <a:lvl1pPr marL="347472" indent="-347472">
              <a:lnSpc>
                <a:spcPct val="100000"/>
              </a:lnSpc>
              <a:spcBef>
                <a:spcPts val="600"/>
              </a:spcBef>
              <a:spcAft>
                <a:spcPts val="1200"/>
              </a:spcAft>
              <a:buClr>
                <a:schemeClr val="bg1"/>
              </a:buClr>
              <a:buFont typeface="Arial" panose="020B0604020202020204" pitchFamily="34" charset="0"/>
              <a:buChar char="•"/>
              <a:defRPr sz="2800" b="0" baseline="0">
                <a:latin typeface="Meiryo UI" panose="020B0604030504040204" pitchFamily="50" charset="-128"/>
              </a:defRPr>
            </a:lvl1pPr>
            <a:lvl2pPr marL="800100" indent="-342900">
              <a:lnSpc>
                <a:spcPct val="100000"/>
              </a:lnSpc>
              <a:spcBef>
                <a:spcPts val="600"/>
              </a:spcBef>
              <a:spcAft>
                <a:spcPts val="1200"/>
              </a:spcAft>
              <a:buClr>
                <a:schemeClr val="bg1"/>
              </a:buClr>
              <a:buFont typeface="Arial" panose="020B0604020202020204" pitchFamily="34" charset="0"/>
              <a:buChar char="•"/>
              <a:defRPr sz="2400" b="0" baseline="0">
                <a:latin typeface="Meiryo UI" panose="020B0604030504040204" pitchFamily="50" charset="-128"/>
              </a:defRPr>
            </a:lvl2pPr>
            <a:lvl3pPr marL="1257300" indent="-342900">
              <a:lnSpc>
                <a:spcPct val="10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3pPr>
            <a:lvl4pPr marL="1714500" indent="-342900">
              <a:lnSpc>
                <a:spcPct val="100000"/>
              </a:lnSpc>
              <a:spcBef>
                <a:spcPts val="600"/>
              </a:spcBef>
              <a:spcAft>
                <a:spcPts val="1200"/>
              </a:spcAft>
              <a:buClr>
                <a:schemeClr val="bg1"/>
              </a:buClr>
              <a:buFont typeface="Arial" panose="020B0604020202020204" pitchFamily="34" charset="0"/>
              <a:buChar char="•"/>
              <a:defRPr sz="1800" b="0" baseline="0">
                <a:latin typeface="Meiryo UI" panose="020B0604030504040204" pitchFamily="50" charset="-128"/>
              </a:defRPr>
            </a:lvl4pPr>
            <a:lvl5pPr marL="2114550" indent="-285750">
              <a:lnSpc>
                <a:spcPct val="100000"/>
              </a:lnSpc>
              <a:spcBef>
                <a:spcPts val="600"/>
              </a:spcBef>
              <a:spcAft>
                <a:spcPts val="1200"/>
              </a:spcAft>
              <a:buClr>
                <a:schemeClr val="bg1"/>
              </a:buClr>
              <a:buFont typeface="Arial" panose="020B0604020202020204" pitchFamily="34" charset="0"/>
              <a:buChar char="•"/>
              <a:defRPr sz="16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Tree>
    <p:extLst>
      <p:ext uri="{BB962C8B-B14F-4D97-AF65-F5344CB8AC3E}">
        <p14:creationId xmlns:p14="http://schemas.microsoft.com/office/powerpoint/2010/main" val="176311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セクションのタイトル 2">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658165" y="3870960"/>
            <a:ext cx="11533835" cy="2941320"/>
          </a:xfrm>
        </p:spPr>
        <p:txBody>
          <a:bodyPr lIns="0" tIns="0" rIns="0" bIns="0" rtlCol="0" anchor="ctr"/>
          <a:lstStyle>
            <a:lvl1pPr>
              <a:lnSpc>
                <a:spcPct val="75000"/>
              </a:lnSpc>
              <a:spcBef>
                <a:spcPts val="1000"/>
              </a:spcBef>
              <a:spcAft>
                <a:spcPts val="600"/>
              </a:spcAft>
              <a:defRPr sz="7200" spc="0" baseline="0">
                <a:latin typeface="Meiryo UI" panose="020B0604030504040204" pitchFamily="50" charset="-128"/>
              </a:defRPr>
            </a:lvl1pPr>
          </a:lstStyle>
          <a:p>
            <a:pPr rtl="0"/>
            <a:r>
              <a:rPr lang="ja-JP" altLang="en-US" noProof="0" dirty="0"/>
              <a:t>クリックしてタイトルを追加</a:t>
            </a:r>
          </a:p>
        </p:txBody>
      </p:sp>
      <p:sp>
        <p:nvSpPr>
          <p:cNvPr id="5" name="図プレースホルダー 4">
            <a:extLst>
              <a:ext uri="{FF2B5EF4-FFF2-40B4-BE49-F238E27FC236}">
                <a16:creationId xmlns:a16="http://schemas.microsoft.com/office/drawing/2014/main" id="{7C506222-0BCA-9701-399C-0CF92FA23167}"/>
              </a:ext>
            </a:extLst>
          </p:cNvPr>
          <p:cNvSpPr>
            <a:spLocks noGrp="1"/>
          </p:cNvSpPr>
          <p:nvPr>
            <p:ph type="pic" sz="quarter" idx="10" hasCustomPrompt="1"/>
          </p:nvPr>
        </p:nvSpPr>
        <p:spPr>
          <a:xfrm>
            <a:off x="0" y="0"/>
            <a:ext cx="11112500" cy="3771900"/>
          </a:xfrm>
        </p:spPr>
        <p:txBody>
          <a:bodyPr rtlCol="0"/>
          <a:lstStyle>
            <a:lvl1pPr algn="ctr">
              <a:defRPr baseline="0">
                <a:latin typeface="Meiryo UI" panose="020B0604030504040204" pitchFamily="50" charset="-128"/>
              </a:defRPr>
            </a:lvl1pPr>
          </a:lstStyle>
          <a:p>
            <a:pPr rtl="0"/>
            <a:r>
              <a:rPr lang="ja-JP" altLang="en-US" noProof="0" dirty="0"/>
              <a:t>アイコンをクリックして画像を追加</a:t>
            </a:r>
          </a:p>
        </p:txBody>
      </p: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294569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画像 + コンテンツ">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11094723" cy="1207457"/>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5" name="図プレースホルダー 4">
            <a:extLst>
              <a:ext uri="{FF2B5EF4-FFF2-40B4-BE49-F238E27FC236}">
                <a16:creationId xmlns:a16="http://schemas.microsoft.com/office/drawing/2014/main" id="{1F0DABCC-5F7F-4B44-B780-46F5D46079D2}"/>
              </a:ext>
            </a:extLst>
          </p:cNvPr>
          <p:cNvSpPr>
            <a:spLocks noGrp="1"/>
          </p:cNvSpPr>
          <p:nvPr>
            <p:ph type="pic" sz="quarter" idx="11" hasCustomPrompt="1"/>
          </p:nvPr>
        </p:nvSpPr>
        <p:spPr>
          <a:xfrm>
            <a:off x="0" y="2433638"/>
            <a:ext cx="5821363" cy="3967162"/>
          </a:xfrm>
        </p:spPr>
        <p:txBody>
          <a:bodyPr rtlCol="0"/>
          <a:lstStyle>
            <a:lvl1pPr algn="ctr">
              <a:defRPr baseline="0">
                <a:latin typeface="Meiryo UI" panose="020B0604030504040204" pitchFamily="50" charset="-128"/>
              </a:defRPr>
            </a:lvl1pPr>
          </a:lstStyle>
          <a:p>
            <a:pPr rtl="0"/>
            <a:r>
              <a:rPr lang="ja-JP" altLang="en-US" noProof="0" dirty="0"/>
              <a:t>アイコンをクリックして画像を追加</a:t>
            </a: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6357926" y="2433005"/>
            <a:ext cx="5303523" cy="3967795"/>
          </a:xfrm>
        </p:spPr>
        <p:txBody>
          <a:bodyPr rtlCol="0">
            <a:normAutofit/>
          </a:bodyPr>
          <a:lstStyle>
            <a:lvl1pPr marL="347472" indent="-347472">
              <a:lnSpc>
                <a:spcPct val="10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1pPr>
            <a:lvl2pPr marL="800100" indent="-342900">
              <a:lnSpc>
                <a:spcPct val="100000"/>
              </a:lnSpc>
              <a:spcBef>
                <a:spcPts val="600"/>
              </a:spcBef>
              <a:spcAft>
                <a:spcPts val="1200"/>
              </a:spcAft>
              <a:buClr>
                <a:schemeClr val="bg1"/>
              </a:buClr>
              <a:buFont typeface="Arial" panose="020B0604020202020204" pitchFamily="34" charset="0"/>
              <a:buChar char="•"/>
              <a:defRPr sz="1800" b="0" baseline="0">
                <a:latin typeface="Meiryo UI" panose="020B0604030504040204" pitchFamily="50" charset="-128"/>
              </a:defRPr>
            </a:lvl2pPr>
            <a:lvl3pPr marL="1257300" indent="-342900">
              <a:lnSpc>
                <a:spcPct val="100000"/>
              </a:lnSpc>
              <a:spcBef>
                <a:spcPts val="600"/>
              </a:spcBef>
              <a:spcAft>
                <a:spcPts val="1200"/>
              </a:spcAft>
              <a:buClr>
                <a:schemeClr val="bg1"/>
              </a:buClr>
              <a:buFont typeface="Arial" panose="020B0604020202020204" pitchFamily="34" charset="0"/>
              <a:buChar char="•"/>
              <a:defRPr sz="1600" b="0" baseline="0">
                <a:latin typeface="Meiryo UI" panose="020B0604030504040204" pitchFamily="50" charset="-128"/>
              </a:defRPr>
            </a:lvl3pPr>
            <a:lvl4pPr marL="1714500" indent="-342900">
              <a:lnSpc>
                <a:spcPct val="100000"/>
              </a:lnSpc>
              <a:spcBef>
                <a:spcPts val="600"/>
              </a:spcBef>
              <a:spcAft>
                <a:spcPts val="1200"/>
              </a:spcAft>
              <a:buClr>
                <a:schemeClr val="bg1"/>
              </a:buClr>
              <a:buFont typeface="Arial" panose="020B0604020202020204" pitchFamily="34" charset="0"/>
              <a:buChar char="•"/>
              <a:defRPr sz="1400" b="0" baseline="0">
                <a:latin typeface="Meiryo UI" panose="020B0604030504040204" pitchFamily="50" charset="-128"/>
              </a:defRPr>
            </a:lvl4pPr>
            <a:lvl5pPr marL="2114550" indent="-285750">
              <a:lnSpc>
                <a:spcPct val="100000"/>
              </a:lnSpc>
              <a:spcBef>
                <a:spcPts val="600"/>
              </a:spcBef>
              <a:spcAft>
                <a:spcPts val="1200"/>
              </a:spcAft>
              <a:buClr>
                <a:schemeClr val="bg1"/>
              </a:buClr>
              <a:buFont typeface="Arial" panose="020B0604020202020204" pitchFamily="34" charset="0"/>
              <a:buChar char="•"/>
              <a:defRPr sz="12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105711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比較">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11094723" cy="1207457"/>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4" name="コンテンツ プレースホルダー 13">
            <a:extLst>
              <a:ext uri="{FF2B5EF4-FFF2-40B4-BE49-F238E27FC236}">
                <a16:creationId xmlns:a16="http://schemas.microsoft.com/office/drawing/2014/main" id="{C631A2C5-44A9-8EF8-E747-353DD34AB2E7}"/>
              </a:ext>
            </a:extLst>
          </p:cNvPr>
          <p:cNvSpPr>
            <a:spLocks noGrp="1"/>
          </p:cNvSpPr>
          <p:nvPr>
            <p:ph sz="quarter" idx="11" hasCustomPrompt="1"/>
          </p:nvPr>
        </p:nvSpPr>
        <p:spPr>
          <a:xfrm>
            <a:off x="566726" y="2392441"/>
            <a:ext cx="5303523" cy="3967795"/>
          </a:xfrm>
        </p:spPr>
        <p:txBody>
          <a:bodyPr rtlCol="0">
            <a:normAutofit/>
          </a:bodyPr>
          <a:lstStyle>
            <a:lvl1pPr marL="347472" indent="-347472">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1pPr>
            <a:lvl2pPr marL="800100" indent="-342900">
              <a:lnSpc>
                <a:spcPct val="90000"/>
              </a:lnSpc>
              <a:spcBef>
                <a:spcPts val="600"/>
              </a:spcBef>
              <a:spcAft>
                <a:spcPts val="1200"/>
              </a:spcAft>
              <a:buClr>
                <a:schemeClr val="bg1"/>
              </a:buClr>
              <a:buFont typeface="Arial" panose="020B0604020202020204" pitchFamily="34" charset="0"/>
              <a:buChar char="•"/>
              <a:defRPr sz="1800" b="0" baseline="0">
                <a:latin typeface="Meiryo UI" panose="020B0604030504040204" pitchFamily="50" charset="-128"/>
              </a:defRPr>
            </a:lvl2pPr>
            <a:lvl3pPr marL="1257300" indent="-342900">
              <a:lnSpc>
                <a:spcPct val="90000"/>
              </a:lnSpc>
              <a:spcBef>
                <a:spcPts val="600"/>
              </a:spcBef>
              <a:spcAft>
                <a:spcPts val="1200"/>
              </a:spcAft>
              <a:buClr>
                <a:schemeClr val="bg1"/>
              </a:buClr>
              <a:buFont typeface="Arial" panose="020B0604020202020204" pitchFamily="34" charset="0"/>
              <a:buChar char="•"/>
              <a:defRPr sz="1600" b="0" baseline="0">
                <a:latin typeface="Meiryo UI" panose="020B0604030504040204" pitchFamily="50" charset="-128"/>
              </a:defRPr>
            </a:lvl3pPr>
            <a:lvl4pPr marL="1714500" indent="-342900">
              <a:lnSpc>
                <a:spcPct val="90000"/>
              </a:lnSpc>
              <a:spcBef>
                <a:spcPts val="600"/>
              </a:spcBef>
              <a:spcAft>
                <a:spcPts val="1200"/>
              </a:spcAft>
              <a:buClr>
                <a:schemeClr val="bg1"/>
              </a:buClr>
              <a:buFont typeface="Arial" panose="020B0604020202020204" pitchFamily="34" charset="0"/>
              <a:buChar char="•"/>
              <a:defRPr sz="1400" b="0" baseline="0">
                <a:latin typeface="Meiryo UI" panose="020B0604030504040204" pitchFamily="50" charset="-128"/>
              </a:defRPr>
            </a:lvl4pPr>
            <a:lvl5pPr marL="2114550" indent="-285750">
              <a:lnSpc>
                <a:spcPct val="90000"/>
              </a:lnSpc>
              <a:spcBef>
                <a:spcPts val="600"/>
              </a:spcBef>
              <a:spcAft>
                <a:spcPts val="1200"/>
              </a:spcAft>
              <a:buClr>
                <a:schemeClr val="bg1"/>
              </a:buClr>
              <a:buFont typeface="Arial" panose="020B0604020202020204" pitchFamily="34" charset="0"/>
              <a:buChar char="•"/>
              <a:defRPr sz="12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6367472" y="2392441"/>
            <a:ext cx="5303523" cy="3967795"/>
          </a:xfrm>
        </p:spPr>
        <p:txBody>
          <a:bodyPr rtlCol="0">
            <a:normAutofit/>
          </a:bodyPr>
          <a:lstStyle>
            <a:lvl1pPr marL="0" indent="0">
              <a:lnSpc>
                <a:spcPct val="90000"/>
              </a:lnSpc>
              <a:spcBef>
                <a:spcPts val="600"/>
              </a:spcBef>
              <a:spcAft>
                <a:spcPts val="1200"/>
              </a:spcAft>
              <a:buClr>
                <a:schemeClr val="bg1"/>
              </a:buClr>
              <a:buFont typeface="Arial" panose="020B0604020202020204" pitchFamily="34" charset="0"/>
              <a:buNone/>
              <a:defRPr sz="2000" b="0" baseline="0">
                <a:latin typeface="Meiryo UI" panose="020B0604030504040204" pitchFamily="50" charset="-128"/>
              </a:defRPr>
            </a:lvl1pPr>
            <a:lvl2pPr marL="347472" indent="-34290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2pPr>
            <a:lvl3pPr marL="713232" indent="-34290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3pPr>
            <a:lvl4pPr marL="1078992" indent="-34290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4pPr>
            <a:lvl5pPr marL="1837944" indent="-28575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3029545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コンテンツ 1">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2" name="タイトル 11">
            <a:extLst>
              <a:ext uri="{FF2B5EF4-FFF2-40B4-BE49-F238E27FC236}">
                <a16:creationId xmlns:a16="http://schemas.microsoft.com/office/drawing/2014/main" id="{8D17B18E-FE26-116A-87BB-F2B149413DB0}"/>
              </a:ext>
            </a:extLst>
          </p:cNvPr>
          <p:cNvSpPr>
            <a:spLocks noGrp="1"/>
          </p:cNvSpPr>
          <p:nvPr>
            <p:ph type="title" hasCustomPrompt="1"/>
          </p:nvPr>
        </p:nvSpPr>
        <p:spPr>
          <a:xfrm>
            <a:off x="566726" y="1097238"/>
            <a:ext cx="11094723" cy="1207457"/>
          </a:xfrm>
        </p:spPr>
        <p:txBody>
          <a:bodyPr lIns="0" rtlCol="0"/>
          <a:lstStyle>
            <a:lvl1pPr>
              <a:defRPr sz="4400" spc="-150" baseline="0">
                <a:latin typeface="Meiryo UI" panose="020B0604030504040204" pitchFamily="50" charset="-128"/>
              </a:defRPr>
            </a:lvl1pPr>
          </a:lstStyle>
          <a:p>
            <a:pPr rtl="0"/>
            <a:r>
              <a:rPr lang="ja-JP" altLang="en-US" noProof="0" dirty="0"/>
              <a:t>クリックしてタイトルを追加</a:t>
            </a:r>
          </a:p>
        </p:txBody>
      </p:sp>
      <p:sp>
        <p:nvSpPr>
          <p:cNvPr id="8" name="スライド番号プレースホルダー 5">
            <a:extLst>
              <a:ext uri="{FF2B5EF4-FFF2-40B4-BE49-F238E27FC236}">
                <a16:creationId xmlns:a16="http://schemas.microsoft.com/office/drawing/2014/main" id="{CEB1FEE7-93DB-2CE9-DCDC-716894A7C00D}"/>
              </a:ext>
            </a:extLst>
          </p:cNvPr>
          <p:cNvSpPr>
            <a:spLocks noGrp="1"/>
          </p:cNvSpPr>
          <p:nvPr>
            <p:ph type="sldNum" sz="quarter" idx="4"/>
          </p:nvPr>
        </p:nvSpPr>
        <p:spPr>
          <a:xfrm>
            <a:off x="10342880" y="517325"/>
            <a:ext cx="911963" cy="480364"/>
          </a:xfrm>
          <a:prstGeom prst="rect">
            <a:avLst/>
          </a:prstGeom>
        </p:spPr>
        <p:txBody>
          <a:bodyPr vert="horz" lIns="0" tIns="0" rIns="0" bIns="0" rtlCol="0" anchor="t"/>
          <a:lstStyle>
            <a:lvl1pPr algn="r">
              <a:defRPr sz="3200" b="1" i="0" baseline="0">
                <a:solidFill>
                  <a:schemeClr val="bg1"/>
                </a:solidFill>
                <a:latin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ndParaRPr>
          </a:p>
        </p:txBody>
      </p:sp>
      <p:sp>
        <p:nvSpPr>
          <p:cNvPr id="4" name="コンテンツ プレースホルダー 13">
            <a:extLst>
              <a:ext uri="{FF2B5EF4-FFF2-40B4-BE49-F238E27FC236}">
                <a16:creationId xmlns:a16="http://schemas.microsoft.com/office/drawing/2014/main" id="{C631A2C5-44A9-8EF8-E747-353DD34AB2E7}"/>
              </a:ext>
            </a:extLst>
          </p:cNvPr>
          <p:cNvSpPr>
            <a:spLocks noGrp="1"/>
          </p:cNvSpPr>
          <p:nvPr>
            <p:ph sz="quarter" idx="11" hasCustomPrompt="1"/>
          </p:nvPr>
        </p:nvSpPr>
        <p:spPr>
          <a:xfrm>
            <a:off x="551487" y="2392441"/>
            <a:ext cx="3456633" cy="3967795"/>
          </a:xfrm>
        </p:spPr>
        <p:txBody>
          <a:bodyPr rtlCol="0">
            <a:normAutofit/>
          </a:bodyPr>
          <a:lstStyle>
            <a:lvl1pPr marL="347472" indent="-347472">
              <a:lnSpc>
                <a:spcPct val="120000"/>
              </a:lnSpc>
              <a:spcBef>
                <a:spcPts val="1000"/>
              </a:spcBef>
              <a:spcAft>
                <a:spcPts val="600"/>
              </a:spcAft>
              <a:buClr>
                <a:schemeClr val="bg1"/>
              </a:buClr>
              <a:buFont typeface="Arial" panose="020B0604020202020204" pitchFamily="34" charset="0"/>
              <a:buChar char="•"/>
              <a:defRPr sz="2000" b="0" baseline="0">
                <a:latin typeface="Meiryo UI" panose="020B0604030504040204" pitchFamily="50" charset="-128"/>
              </a:defRPr>
            </a:lvl1pPr>
            <a:lvl2pPr marL="800100" indent="-342900">
              <a:lnSpc>
                <a:spcPct val="120000"/>
              </a:lnSpc>
              <a:spcBef>
                <a:spcPts val="1000"/>
              </a:spcBef>
              <a:spcAft>
                <a:spcPts val="600"/>
              </a:spcAft>
              <a:buClr>
                <a:schemeClr val="bg1"/>
              </a:buClr>
              <a:buFont typeface="Arial" panose="020B0604020202020204" pitchFamily="34" charset="0"/>
              <a:buChar char="•"/>
              <a:defRPr sz="1800" b="0" baseline="0">
                <a:latin typeface="Meiryo UI" panose="020B0604030504040204" pitchFamily="50" charset="-128"/>
              </a:defRPr>
            </a:lvl2pPr>
            <a:lvl3pPr marL="1257300" indent="-342900">
              <a:lnSpc>
                <a:spcPct val="120000"/>
              </a:lnSpc>
              <a:spcBef>
                <a:spcPts val="1000"/>
              </a:spcBef>
              <a:spcAft>
                <a:spcPts val="600"/>
              </a:spcAft>
              <a:buClr>
                <a:schemeClr val="bg1"/>
              </a:buClr>
              <a:buFont typeface="Arial" panose="020B0604020202020204" pitchFamily="34" charset="0"/>
              <a:buChar char="•"/>
              <a:defRPr sz="1600" b="0" baseline="0">
                <a:latin typeface="Meiryo UI" panose="020B0604030504040204" pitchFamily="50" charset="-128"/>
              </a:defRPr>
            </a:lvl3pPr>
            <a:lvl4pPr marL="1714500" indent="-342900">
              <a:lnSpc>
                <a:spcPct val="120000"/>
              </a:lnSpc>
              <a:spcBef>
                <a:spcPts val="1000"/>
              </a:spcBef>
              <a:spcAft>
                <a:spcPts val="600"/>
              </a:spcAft>
              <a:buClr>
                <a:schemeClr val="bg1"/>
              </a:buClr>
              <a:buFont typeface="Arial" panose="020B0604020202020204" pitchFamily="34" charset="0"/>
              <a:buChar char="•"/>
              <a:defRPr sz="1400" b="0" baseline="0">
                <a:latin typeface="Meiryo UI" panose="020B0604030504040204" pitchFamily="50" charset="-128"/>
              </a:defRPr>
            </a:lvl4pPr>
            <a:lvl5pPr marL="2114550" indent="-285750">
              <a:lnSpc>
                <a:spcPct val="120000"/>
              </a:lnSpc>
              <a:spcBef>
                <a:spcPts val="1000"/>
              </a:spcBef>
              <a:spcAft>
                <a:spcPts val="600"/>
              </a:spcAft>
              <a:buClr>
                <a:schemeClr val="bg1"/>
              </a:buClr>
              <a:buFont typeface="Arial" panose="020B0604020202020204" pitchFamily="34" charset="0"/>
              <a:buChar char="•"/>
              <a:defRPr sz="12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4" name="コンテンツ プレースホルダー 13">
            <a:extLst>
              <a:ext uri="{FF2B5EF4-FFF2-40B4-BE49-F238E27FC236}">
                <a16:creationId xmlns:a16="http://schemas.microsoft.com/office/drawing/2014/main" id="{7276C322-4595-4F82-C8A6-C97FC28C12AB}"/>
              </a:ext>
            </a:extLst>
          </p:cNvPr>
          <p:cNvSpPr>
            <a:spLocks noGrp="1"/>
          </p:cNvSpPr>
          <p:nvPr>
            <p:ph sz="quarter" idx="10" hasCustomPrompt="1"/>
          </p:nvPr>
        </p:nvSpPr>
        <p:spPr>
          <a:xfrm>
            <a:off x="4701538" y="2392441"/>
            <a:ext cx="6969458" cy="3967795"/>
          </a:xfrm>
        </p:spPr>
        <p:txBody>
          <a:bodyPr rtlCol="0">
            <a:normAutofit/>
          </a:bodyPr>
          <a:lstStyle>
            <a:lvl1pPr marL="0" indent="0">
              <a:lnSpc>
                <a:spcPct val="90000"/>
              </a:lnSpc>
              <a:spcBef>
                <a:spcPts val="600"/>
              </a:spcBef>
              <a:spcAft>
                <a:spcPts val="1200"/>
              </a:spcAft>
              <a:buClr>
                <a:schemeClr val="bg1"/>
              </a:buClr>
              <a:buFont typeface="Arial" panose="020B0604020202020204" pitchFamily="34" charset="0"/>
              <a:buNone/>
              <a:defRPr sz="2000" b="0" baseline="0">
                <a:latin typeface="Meiryo UI" panose="020B0604030504040204" pitchFamily="50" charset="-128"/>
              </a:defRPr>
            </a:lvl1pPr>
            <a:lvl2pPr marL="347472" indent="-34290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2pPr>
            <a:lvl3pPr marL="713232" indent="-34290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3pPr>
            <a:lvl4pPr marL="1078992" indent="-34290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4pPr>
            <a:lvl5pPr marL="1837944" indent="-285750">
              <a:lnSpc>
                <a:spcPct val="90000"/>
              </a:lnSpc>
              <a:spcBef>
                <a:spcPts val="600"/>
              </a:spcBef>
              <a:spcAft>
                <a:spcPts val="1200"/>
              </a:spcAft>
              <a:buClr>
                <a:schemeClr val="bg1"/>
              </a:buClr>
              <a:buFont typeface="Arial" panose="020B0604020202020204" pitchFamily="34" charset="0"/>
              <a:buChar char="•"/>
              <a:defRPr sz="2000" b="0" baseline="0">
                <a:latin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cxnSp>
        <p:nvCxnSpPr>
          <p:cNvPr id="15" name="直線​​コネクタ(S) 14">
            <a:extLst>
              <a:ext uri="{FF2B5EF4-FFF2-40B4-BE49-F238E27FC236}">
                <a16:creationId xmlns:a16="http://schemas.microsoft.com/office/drawing/2014/main" id="{FB7FEADB-D66E-282A-67E4-D956C95B48BC}"/>
              </a:ext>
              <a:ext uri="{C183D7F6-B498-43B3-948B-1728B52AA6E4}">
                <adec:decorative xmlns:adec="http://schemas.microsoft.com/office/drawing/2017/decorative" val="1"/>
              </a:ext>
            </a:extLst>
          </p:cNvPr>
          <p:cNvCxnSpPr>
            <a:cxnSpLocks/>
          </p:cNvCxnSpPr>
          <p:nvPr userDrawn="1"/>
        </p:nvCxnSpPr>
        <p:spPr>
          <a:xfrm flipV="1">
            <a:off x="548639" y="709368"/>
            <a:ext cx="10043161" cy="639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グラフィック 16">
            <a:extLst>
              <a:ext uri="{FF2B5EF4-FFF2-40B4-BE49-F238E27FC236}">
                <a16:creationId xmlns:a16="http://schemas.microsoft.com/office/drawing/2014/main" id="{E73CB4F7-C5C8-2612-B625-01F8BC9487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41049" y="602835"/>
            <a:ext cx="202311" cy="219456"/>
          </a:xfrm>
          <a:prstGeom prst="rect">
            <a:avLst/>
          </a:prstGeom>
        </p:spPr>
      </p:pic>
    </p:spTree>
    <p:extLst>
      <p:ext uri="{BB962C8B-B14F-4D97-AF65-F5344CB8AC3E}">
        <p14:creationId xmlns:p14="http://schemas.microsoft.com/office/powerpoint/2010/main" val="76522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44806" y="1432518"/>
            <a:ext cx="7958331" cy="2237608"/>
          </a:xfrm>
          <a:prstGeom prst="rect">
            <a:avLst/>
          </a:prstGeom>
        </p:spPr>
        <p:txBody>
          <a:bodyPr vert="horz" lIns="91440" tIns="45720" rIns="91440" bIns="45720" rtlCol="0" anchor="t">
            <a:no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2611808" y="3696004"/>
            <a:ext cx="7796540" cy="2379818"/>
          </a:xfrm>
          <a:prstGeom prst="rect">
            <a:avLst/>
          </a:prstGeom>
        </p:spPr>
        <p:txBody>
          <a:bodyPr vert="horz" lIns="91440" tIns="45720" rIns="91440" bIns="45720" rtlCol="0">
            <a:normAutofit/>
          </a:body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1" name="フッター プレースホルダー 4">
            <a:extLst>
              <a:ext uri="{FF2B5EF4-FFF2-40B4-BE49-F238E27FC236}">
                <a16:creationId xmlns:a16="http://schemas.microsoft.com/office/drawing/2014/main" id="{D88E8CDA-4B53-1285-4909-D3A5FB6B365D}"/>
              </a:ext>
            </a:extLst>
          </p:cNvPr>
          <p:cNvSpPr>
            <a:spLocks noGrp="1"/>
          </p:cNvSpPr>
          <p:nvPr>
            <p:ph type="ftr" sz="quarter" idx="3"/>
          </p:nvPr>
        </p:nvSpPr>
        <p:spPr>
          <a:xfrm>
            <a:off x="563671" y="459077"/>
            <a:ext cx="2267211" cy="480363"/>
          </a:xfrm>
          <a:prstGeom prst="rect">
            <a:avLst/>
          </a:prstGeom>
        </p:spPr>
        <p:txBody>
          <a:bodyPr vert="horz" lIns="0" tIns="0" rIns="91440" bIns="18288" rtlCol="0" anchor="ctr"/>
          <a:lstStyle>
            <a:lvl1pPr algn="l">
              <a:defRPr sz="1200" b="1" i="0" baseline="0">
                <a:solidFill>
                  <a:schemeClr val="bg1"/>
                </a:solidFill>
                <a:latin typeface="Meiryo UI" panose="020B0604030504040204" pitchFamily="50" charset="-128"/>
                <a:ea typeface="Meiryo UI" panose="020B0604030504040204" pitchFamily="50" charset="-128"/>
                <a:cs typeface="Kalinga" panose="020B0502040204020203" pitchFamily="34" charset="0"/>
              </a:defRPr>
            </a:lvl1pPr>
          </a:lstStyle>
          <a:p>
            <a:r>
              <a:rPr lang="ja-JP" altLang="en-US" noProof="0" dirty="0"/>
              <a:t>プレゼンテーションのタイトル</a:t>
            </a:r>
            <a:endParaRPr lang="ja-JP" altLang="en-US" noProof="0"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100A2341-0273-5256-69F5-7D63AFB93302}"/>
              </a:ext>
            </a:extLst>
          </p:cNvPr>
          <p:cNvSpPr>
            <a:spLocks noGrp="1"/>
          </p:cNvSpPr>
          <p:nvPr>
            <p:ph type="sldNum" sz="quarter" idx="4"/>
          </p:nvPr>
        </p:nvSpPr>
        <p:spPr>
          <a:xfrm>
            <a:off x="10359025" y="459081"/>
            <a:ext cx="789138" cy="480364"/>
          </a:xfrm>
          <a:prstGeom prst="rect">
            <a:avLst/>
          </a:prstGeom>
        </p:spPr>
        <p:txBody>
          <a:bodyPr vert="horz" lIns="0" tIns="0" rIns="0" bIns="0" rtlCol="0" anchor="t"/>
          <a:lstStyle>
            <a:lvl1pPr algn="r">
              <a:defRPr sz="4000" b="1" i="0" baseline="0">
                <a:solidFill>
                  <a:schemeClr val="bg1"/>
                </a:solidFill>
                <a:latin typeface="Meiryo UI" panose="020B0604030504040204" pitchFamily="50" charset="-128"/>
                <a:ea typeface="Meiryo UI" panose="020B0604030504040204" pitchFamily="50" charset="-128"/>
                <a:cs typeface="Kalinga" panose="020B0502040204020203" pitchFamily="34" charset="0"/>
              </a:defRPr>
            </a:lvl1pPr>
          </a:lstStyle>
          <a:p>
            <a:fld id="{6D22F896-40B5-4ADD-8801-0D06FADFA095}" type="slidenum">
              <a:rPr lang="en-US" altLang="ja-JP" noProof="0" smtClean="0"/>
              <a:pPr/>
              <a:t>‹#›</a:t>
            </a:fld>
            <a:endParaRPr lang="ja-JP" altLang="en-US" noProof="0" dirty="0">
              <a:latin typeface="Meiryo UI" panose="020B0604030504040204" pitchFamily="50" charset="-128"/>
              <a:ea typeface="Meiryo UI" panose="020B0604030504040204" pitchFamily="50" charset="-128"/>
            </a:endParaRPr>
          </a:p>
        </p:txBody>
      </p:sp>
    </p:spTree>
  </p:cSld>
  <p:clrMap bg1="dk1" tx1="lt1" bg2="dk2" tx2="lt2" accent1="accent1" accent2="accent2" accent3="accent3" accent4="accent4" accent5="accent5" accent6="accent6" hlink="hlink" folHlink="folHlink"/>
  <p:sldLayoutIdLst>
    <p:sldLayoutId id="2147483680" r:id="rId1"/>
    <p:sldLayoutId id="2147483676"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79" r:id="rId13"/>
  </p:sldLayoutIdLst>
  <p:hf hdr="0" dt="0"/>
  <p:txStyles>
    <p:titleStyle>
      <a:lvl1pPr algn="l" defTabSz="914400" rtl="0" eaLnBrk="1" latinLnBrk="0" hangingPunct="1">
        <a:lnSpc>
          <a:spcPct val="90000"/>
        </a:lnSpc>
        <a:spcBef>
          <a:spcPct val="0"/>
        </a:spcBef>
        <a:buNone/>
        <a:defRPr kumimoji="1" sz="8000" b="1" i="0" kern="1200" cap="none" spc="-300" baseline="0">
          <a:solidFill>
            <a:schemeClr val="bg1"/>
          </a:solidFill>
          <a:effectLst/>
          <a:latin typeface="Meiryo UI" panose="020B0604030504040204" pitchFamily="50" charset="-128"/>
          <a:ea typeface="Meiryo UI" panose="020B0604030504040204" pitchFamily="50" charset="-128"/>
          <a:cs typeface="Kalinga" panose="020B0502040204020203" pitchFamily="34" charset="0"/>
        </a:defRPr>
      </a:lvl1pPr>
    </p:titleStyle>
    <p:bodyStyle>
      <a:lvl1pPr marL="0" indent="0"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None/>
        <a:defRPr kumimoji="1" sz="2000" b="1" i="0" kern="1200" spc="0" baseline="0">
          <a:solidFill>
            <a:schemeClr val="bg1"/>
          </a:solidFill>
          <a:effectLst/>
          <a:latin typeface="Meiryo UI" panose="020B0604030504040204" pitchFamily="50" charset="-128"/>
          <a:ea typeface="Meiryo UI" panose="020B0604030504040204" pitchFamily="50" charset="-128"/>
          <a:cs typeface="Kalinga" panose="020B0502040204020203" pitchFamily="34" charset="0"/>
        </a:defRPr>
      </a:lvl1pPr>
      <a:lvl2pPr marL="457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kumimoji="1" sz="1800" b="1" i="0" kern="1200" spc="0" baseline="0">
          <a:solidFill>
            <a:schemeClr val="bg1"/>
          </a:solidFill>
          <a:effectLst/>
          <a:latin typeface="Meiryo UI" panose="020B0604030504040204" pitchFamily="50" charset="-128"/>
          <a:ea typeface="Meiryo UI" panose="020B0604030504040204" pitchFamily="50" charset="-128"/>
          <a:cs typeface="Kalinga" panose="020B0502040204020203" pitchFamily="34" charset="0"/>
        </a:defRPr>
      </a:lvl2pPr>
      <a:lvl3pPr marL="914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kumimoji="1" sz="1600" b="1" i="0" kern="1200" spc="0" baseline="0">
          <a:solidFill>
            <a:schemeClr val="bg1"/>
          </a:solidFill>
          <a:effectLst/>
          <a:latin typeface="Meiryo UI" panose="020B0604030504040204" pitchFamily="50" charset="-128"/>
          <a:ea typeface="Meiryo UI" panose="020B0604030504040204" pitchFamily="50" charset="-128"/>
          <a:cs typeface="Kalinga" panose="020B0502040204020203" pitchFamily="34" charset="0"/>
        </a:defRPr>
      </a:lvl3pPr>
      <a:lvl4pPr marL="1371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kumimoji="1" sz="1400" b="1" i="0" kern="1200" spc="0" baseline="0">
          <a:solidFill>
            <a:schemeClr val="bg1"/>
          </a:solidFill>
          <a:effectLst/>
          <a:latin typeface="Meiryo UI" panose="020B0604030504040204" pitchFamily="50" charset="-128"/>
          <a:ea typeface="Meiryo UI" panose="020B0604030504040204" pitchFamily="50" charset="-128"/>
          <a:cs typeface="Kalinga" panose="020B0502040204020203" pitchFamily="34" charset="0"/>
        </a:defRPr>
      </a:lvl4pPr>
      <a:lvl5pPr marL="18288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kumimoji="1" sz="1200" b="1" i="0" kern="1200" spc="0" baseline="0">
          <a:solidFill>
            <a:schemeClr val="bg1"/>
          </a:solidFill>
          <a:effectLst/>
          <a:latin typeface="Meiryo UI" panose="020B0604030504040204" pitchFamily="50" charset="-128"/>
          <a:ea typeface="Meiryo UI" panose="020B0604030504040204" pitchFamily="50" charset="-128"/>
          <a:cs typeface="Kalinga" panose="020B0502040204020203" pitchFamily="34" charset="0"/>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C6DC054-8A11-D6B7-9DCC-DD2F6950916B}"/>
              </a:ext>
            </a:extLst>
          </p:cNvPr>
          <p:cNvSpPr>
            <a:spLocks noGrp="1"/>
          </p:cNvSpPr>
          <p:nvPr>
            <p:ph type="title"/>
          </p:nvPr>
        </p:nvSpPr>
        <p:spPr>
          <a:xfrm>
            <a:off x="1160585" y="1140460"/>
            <a:ext cx="10171472" cy="5166360"/>
          </a:xfrm>
        </p:spPr>
        <p:txBody>
          <a:bodyPr/>
          <a:lstStyle/>
          <a:p>
            <a:pPr algn="ctr"/>
            <a:r>
              <a:rPr lang="ja-JP" altLang="en-US" dirty="0"/>
              <a:t>オンライン診療開始に向けたヘルスケアモビリティの活用</a:t>
            </a:r>
            <a:br>
              <a:rPr lang="en-US" altLang="ja-JP" dirty="0"/>
            </a:br>
            <a:br>
              <a:rPr lang="en-US" altLang="ja-JP" dirty="0"/>
            </a:br>
            <a:r>
              <a:rPr lang="ja-JP" altLang="en-US" sz="4400" dirty="0"/>
              <a:t>渭南病院　竹林高子</a:t>
            </a:r>
          </a:p>
        </p:txBody>
      </p:sp>
    </p:spTree>
    <p:extLst>
      <p:ext uri="{BB962C8B-B14F-4D97-AF65-F5344CB8AC3E}">
        <p14:creationId xmlns:p14="http://schemas.microsoft.com/office/powerpoint/2010/main" val="181794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1FD12-3F2B-D884-CD77-D5A12820D16F}"/>
              </a:ext>
            </a:extLst>
          </p:cNvPr>
          <p:cNvSpPr>
            <a:spLocks noGrp="1"/>
          </p:cNvSpPr>
          <p:nvPr>
            <p:ph type="title"/>
          </p:nvPr>
        </p:nvSpPr>
        <p:spPr>
          <a:xfrm>
            <a:off x="566726" y="787535"/>
            <a:ext cx="11094723" cy="1207457"/>
          </a:xfrm>
        </p:spPr>
        <p:txBody>
          <a:bodyPr/>
          <a:lstStyle/>
          <a:p>
            <a:r>
              <a:rPr kumimoji="1" lang="ja-JP" altLang="en-US" dirty="0"/>
              <a:t>課題　</a:t>
            </a:r>
          </a:p>
        </p:txBody>
      </p:sp>
      <p:sp>
        <p:nvSpPr>
          <p:cNvPr id="3" name="スライド番号プレースホルダー 2">
            <a:extLst>
              <a:ext uri="{FF2B5EF4-FFF2-40B4-BE49-F238E27FC236}">
                <a16:creationId xmlns:a16="http://schemas.microsoft.com/office/drawing/2014/main" id="{F03408FF-50F3-3B4D-A836-4E796DC8975E}"/>
              </a:ext>
            </a:extLst>
          </p:cNvPr>
          <p:cNvSpPr>
            <a:spLocks noGrp="1"/>
          </p:cNvSpPr>
          <p:nvPr>
            <p:ph type="sldNum" sz="quarter" idx="4"/>
          </p:nvPr>
        </p:nvSpPr>
        <p:spPr/>
        <p:txBody>
          <a:bodyPr/>
          <a:lstStyle/>
          <a:p>
            <a:fld id="{6D22F896-40B5-4ADD-8801-0D06FADFA095}" type="slidenum">
              <a:rPr lang="en-US" altLang="ja-JP" noProof="0" smtClean="0"/>
              <a:pPr/>
              <a:t>10</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1B0696F6-A7DD-A1B5-44AA-472A53DEF592}"/>
              </a:ext>
            </a:extLst>
          </p:cNvPr>
          <p:cNvSpPr>
            <a:spLocks noGrp="1"/>
          </p:cNvSpPr>
          <p:nvPr>
            <p:ph sz="quarter" idx="10"/>
          </p:nvPr>
        </p:nvSpPr>
        <p:spPr>
          <a:xfrm>
            <a:off x="566726" y="1406769"/>
            <a:ext cx="11382020" cy="4994033"/>
          </a:xfrm>
        </p:spPr>
        <p:txBody>
          <a:bodyPr>
            <a:normAutofit/>
          </a:bodyPr>
          <a:lstStyle/>
          <a:p>
            <a:r>
              <a:rPr lang="ja-JP" altLang="en-US" dirty="0"/>
              <a:t>車内へ乗り込める</a:t>
            </a:r>
            <a:r>
              <a:rPr lang="en-US" altLang="ja-JP" dirty="0"/>
              <a:t>ADL</a:t>
            </a:r>
            <a:r>
              <a:rPr lang="ja-JP" altLang="en-US" dirty="0"/>
              <a:t>が必要</a:t>
            </a:r>
            <a:endParaRPr lang="en-US" altLang="ja-JP" dirty="0"/>
          </a:p>
          <a:p>
            <a:r>
              <a:rPr lang="ja-JP" altLang="en-US" dirty="0"/>
              <a:t>殆どの高齢者は難聴であり、特に画面越しの声は聴きとりにくい</a:t>
            </a:r>
            <a:endParaRPr lang="en-US" altLang="ja-JP" dirty="0"/>
          </a:p>
          <a:p>
            <a:r>
              <a:rPr lang="ja-JP" altLang="en-US" dirty="0"/>
              <a:t>看護師のアセスメントスキルによって患者の状態を的確に医師に伝えられない</a:t>
            </a:r>
            <a:endParaRPr lang="en-US" altLang="ja-JP" dirty="0"/>
          </a:p>
          <a:p>
            <a:pPr marL="0" indent="0">
              <a:buNone/>
            </a:pPr>
            <a:r>
              <a:rPr lang="ja-JP" altLang="en-US" dirty="0"/>
              <a:t>　　（触診、聴診、問診など高いフィジカルアセスメント能力が必要）</a:t>
            </a:r>
            <a:endParaRPr lang="en-US" altLang="ja-JP" dirty="0"/>
          </a:p>
          <a:p>
            <a:r>
              <a:rPr lang="ja-JP" altLang="en-US" dirty="0"/>
              <a:t>ある程度の患者数が集まる場所でないとコストパフォーマンスが悪い</a:t>
            </a:r>
            <a:endParaRPr lang="en-US" altLang="ja-JP" dirty="0"/>
          </a:p>
          <a:p>
            <a:r>
              <a:rPr lang="ja-JP" altLang="en-US" dirty="0"/>
              <a:t>しかし、ある程度患者数がいない僻地こそ需要がある</a:t>
            </a:r>
            <a:endParaRPr lang="en-US" altLang="ja-JP" dirty="0"/>
          </a:p>
          <a:p>
            <a:r>
              <a:rPr lang="ja-JP" altLang="en-US" dirty="0"/>
              <a:t>通常診察よりオンラインの方が医師が面と向かって話してくれるから嬉しいという意見もある</a:t>
            </a:r>
            <a:endParaRPr lang="en-US" altLang="ja-JP" dirty="0"/>
          </a:p>
          <a:p>
            <a:r>
              <a:rPr lang="ja-JP" altLang="en-US" dirty="0"/>
              <a:t>スマホ決済、クレジットカード決済などできる高齢者はいない</a:t>
            </a:r>
            <a:endParaRPr lang="en-US" altLang="ja-JP" dirty="0"/>
          </a:p>
          <a:p>
            <a:pPr marL="0" indent="0">
              <a:buNone/>
            </a:pPr>
            <a:endParaRPr lang="en-US" altLang="ja-JP"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266425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79B51-8CE5-86AC-C10F-DF42BBD9DB1A}"/>
              </a:ext>
            </a:extLst>
          </p:cNvPr>
          <p:cNvSpPr>
            <a:spLocks noGrp="1"/>
          </p:cNvSpPr>
          <p:nvPr>
            <p:ph type="title"/>
          </p:nvPr>
        </p:nvSpPr>
        <p:spPr/>
        <p:txBody>
          <a:bodyPr/>
          <a:lstStyle/>
          <a:p>
            <a:r>
              <a:rPr kumimoji="1" lang="ja-JP" altLang="en-US" dirty="0"/>
              <a:t>診療対象者</a:t>
            </a:r>
          </a:p>
        </p:txBody>
      </p:sp>
      <p:sp>
        <p:nvSpPr>
          <p:cNvPr id="3" name="スライド番号プレースホルダー 2">
            <a:extLst>
              <a:ext uri="{FF2B5EF4-FFF2-40B4-BE49-F238E27FC236}">
                <a16:creationId xmlns:a16="http://schemas.microsoft.com/office/drawing/2014/main" id="{A07FD506-DA20-C64D-E979-3E02F05B4ABD}"/>
              </a:ext>
            </a:extLst>
          </p:cNvPr>
          <p:cNvSpPr>
            <a:spLocks noGrp="1"/>
          </p:cNvSpPr>
          <p:nvPr>
            <p:ph type="sldNum" sz="quarter" idx="4"/>
          </p:nvPr>
        </p:nvSpPr>
        <p:spPr/>
        <p:txBody>
          <a:bodyPr/>
          <a:lstStyle/>
          <a:p>
            <a:fld id="{6D22F896-40B5-4ADD-8801-0D06FADFA095}" type="slidenum">
              <a:rPr lang="en-US" altLang="ja-JP" noProof="0" smtClean="0"/>
              <a:pPr/>
              <a:t>11</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B7DE3220-E8D8-41C0-37E1-2DCAC949C41B}"/>
              </a:ext>
            </a:extLst>
          </p:cNvPr>
          <p:cNvSpPr>
            <a:spLocks noGrp="1"/>
          </p:cNvSpPr>
          <p:nvPr>
            <p:ph sz="quarter" idx="10"/>
          </p:nvPr>
        </p:nvSpPr>
        <p:spPr>
          <a:xfrm>
            <a:off x="566726" y="1951893"/>
            <a:ext cx="11094723" cy="4448908"/>
          </a:xfrm>
        </p:spPr>
        <p:txBody>
          <a:bodyPr/>
          <a:lstStyle/>
          <a:p>
            <a:r>
              <a:rPr kumimoji="1" lang="ja-JP" altLang="en-US" dirty="0"/>
              <a:t>オンライン車内で診察可能な患者</a:t>
            </a:r>
            <a:endParaRPr kumimoji="1" lang="en-US" altLang="ja-JP" dirty="0"/>
          </a:p>
          <a:p>
            <a:r>
              <a:rPr lang="ja-JP" altLang="en-US" dirty="0"/>
              <a:t>家庭血圧を継続的に測定しており、患者の病態変化を確認できる</a:t>
            </a:r>
            <a:r>
              <a:rPr lang="ja-JP" altLang="en-US" b="1" u="sng" dirty="0">
                <a:solidFill>
                  <a:srgbClr val="FF0000"/>
                </a:solidFill>
              </a:rPr>
              <a:t>高血圧症</a:t>
            </a:r>
            <a:endParaRPr lang="en-US" altLang="ja-JP" b="1" u="sng" dirty="0">
              <a:solidFill>
                <a:srgbClr val="FF0000"/>
              </a:solidFill>
            </a:endParaRPr>
          </a:p>
          <a:p>
            <a:r>
              <a:rPr kumimoji="1" lang="ja-JP" altLang="en-US" dirty="0"/>
              <a:t>診断が確定しており、管理良好で安定している</a:t>
            </a:r>
            <a:r>
              <a:rPr kumimoji="1" lang="ja-JP" altLang="en-US" b="1" u="sng" dirty="0">
                <a:solidFill>
                  <a:srgbClr val="FF0000"/>
                </a:solidFill>
              </a:rPr>
              <a:t>気管支喘息</a:t>
            </a:r>
            <a:endParaRPr kumimoji="1" lang="en-US" altLang="ja-JP" b="1" u="sng" dirty="0">
              <a:solidFill>
                <a:srgbClr val="FF0000"/>
              </a:solidFill>
            </a:endParaRPr>
          </a:p>
          <a:p>
            <a:r>
              <a:rPr lang="ja-JP" altLang="en-US" dirty="0"/>
              <a:t>直近半年は入院なく内服治療中の安定した</a:t>
            </a:r>
            <a:r>
              <a:rPr lang="ja-JP" altLang="en-US" b="1" u="sng" dirty="0">
                <a:solidFill>
                  <a:srgbClr val="FF0000"/>
                </a:solidFill>
              </a:rPr>
              <a:t>慢性心不全</a:t>
            </a:r>
            <a:endParaRPr lang="en-US" altLang="ja-JP" b="1" u="sng" dirty="0">
              <a:solidFill>
                <a:srgbClr val="FF0000"/>
              </a:solidFill>
            </a:endParaRPr>
          </a:p>
          <a:p>
            <a:r>
              <a:rPr kumimoji="1" lang="ja-JP" altLang="en-US" dirty="0"/>
              <a:t>アレルゲンが明確であり、管理良好で安定している</a:t>
            </a:r>
            <a:r>
              <a:rPr kumimoji="1" lang="ja-JP" altLang="en-US" b="1" u="sng" dirty="0">
                <a:solidFill>
                  <a:srgbClr val="FF0000"/>
                </a:solidFill>
              </a:rPr>
              <a:t>アレルギー</a:t>
            </a:r>
            <a:endParaRPr kumimoji="1" lang="en-US" altLang="ja-JP" b="1" u="sng" dirty="0">
              <a:solidFill>
                <a:srgbClr val="FF0000"/>
              </a:solidFill>
            </a:endParaRPr>
          </a:p>
          <a:p>
            <a:r>
              <a:rPr lang="ja-JP" altLang="en-US" dirty="0"/>
              <a:t>診断が確定しており、安定している</a:t>
            </a:r>
            <a:r>
              <a:rPr lang="ja-JP" altLang="en-US" b="1" u="sng" dirty="0">
                <a:solidFill>
                  <a:srgbClr val="FF0000"/>
                </a:solidFill>
              </a:rPr>
              <a:t>頭痛全般　</a:t>
            </a:r>
            <a:endParaRPr lang="en-US" altLang="ja-JP" b="1" u="sng" dirty="0">
              <a:solidFill>
                <a:srgbClr val="FF0000"/>
              </a:solidFill>
            </a:endParaRPr>
          </a:p>
          <a:p>
            <a:endParaRPr kumimoji="1" lang="en-US" altLang="ja-JP" dirty="0"/>
          </a:p>
          <a:p>
            <a:pPr marL="0" indent="0">
              <a:buNone/>
            </a:pPr>
            <a:r>
              <a:rPr lang="en-US" altLang="ja-JP" b="1" dirty="0"/>
              <a:t>※</a:t>
            </a:r>
            <a:r>
              <a:rPr lang="ja-JP" altLang="en-US" b="1" dirty="0"/>
              <a:t>医師の判断であり、明確な基準はない</a:t>
            </a:r>
            <a:endParaRPr kumimoji="1" lang="ja-JP" altLang="en-US" b="1" dirty="0"/>
          </a:p>
        </p:txBody>
      </p:sp>
    </p:spTree>
    <p:extLst>
      <p:ext uri="{BB962C8B-B14F-4D97-AF65-F5344CB8AC3E}">
        <p14:creationId xmlns:p14="http://schemas.microsoft.com/office/powerpoint/2010/main" val="403318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2C739F-67B2-DF99-69B1-FB1020C173EE}"/>
              </a:ext>
            </a:extLst>
          </p:cNvPr>
          <p:cNvSpPr>
            <a:spLocks noGrp="1"/>
          </p:cNvSpPr>
          <p:nvPr>
            <p:ph type="title"/>
          </p:nvPr>
        </p:nvSpPr>
        <p:spPr/>
        <p:txBody>
          <a:bodyPr/>
          <a:lstStyle/>
          <a:p>
            <a:r>
              <a:rPr lang="ja-JP" altLang="en-US" dirty="0"/>
              <a:t>オンライン診療報酬比較</a:t>
            </a:r>
            <a:endParaRPr kumimoji="1" lang="ja-JP" altLang="en-US" dirty="0"/>
          </a:p>
        </p:txBody>
      </p:sp>
      <p:sp>
        <p:nvSpPr>
          <p:cNvPr id="3" name="スライド番号プレースホルダー 2">
            <a:extLst>
              <a:ext uri="{FF2B5EF4-FFF2-40B4-BE49-F238E27FC236}">
                <a16:creationId xmlns:a16="http://schemas.microsoft.com/office/drawing/2014/main" id="{9C688995-E509-4BE4-B88A-0F7B54115602}"/>
              </a:ext>
            </a:extLst>
          </p:cNvPr>
          <p:cNvSpPr>
            <a:spLocks noGrp="1"/>
          </p:cNvSpPr>
          <p:nvPr>
            <p:ph type="sldNum" sz="quarter" idx="4"/>
          </p:nvPr>
        </p:nvSpPr>
        <p:spPr/>
        <p:txBody>
          <a:bodyPr/>
          <a:lstStyle/>
          <a:p>
            <a:fld id="{6D22F896-40B5-4ADD-8801-0D06FADFA095}" type="slidenum">
              <a:rPr lang="en-US" altLang="ja-JP" noProof="0" smtClean="0"/>
              <a:pPr/>
              <a:t>12</a:t>
            </a:fld>
            <a:endParaRPr lang="ja-JP" altLang="en-US" noProof="0" dirty="0">
              <a:latin typeface="Meiryo UI" panose="020B0604030504040204" pitchFamily="50" charset="-128"/>
            </a:endParaRPr>
          </a:p>
        </p:txBody>
      </p:sp>
      <p:graphicFrame>
        <p:nvGraphicFramePr>
          <p:cNvPr id="6" name="コンテンツ プレースホルダー 5">
            <a:extLst>
              <a:ext uri="{FF2B5EF4-FFF2-40B4-BE49-F238E27FC236}">
                <a16:creationId xmlns:a16="http://schemas.microsoft.com/office/drawing/2014/main" id="{ACF94A52-BBF8-B8E2-3010-7546B4F49EAC}"/>
              </a:ext>
            </a:extLst>
          </p:cNvPr>
          <p:cNvGraphicFramePr>
            <a:graphicFrameLocks noGrp="1"/>
          </p:cNvGraphicFramePr>
          <p:nvPr>
            <p:ph sz="quarter" idx="10"/>
            <p:extLst>
              <p:ext uri="{D42A27DB-BD31-4B8C-83A1-F6EECF244321}">
                <p14:modId xmlns:p14="http://schemas.microsoft.com/office/powerpoint/2010/main" val="3726105305"/>
              </p:ext>
            </p:extLst>
          </p:nvPr>
        </p:nvGraphicFramePr>
        <p:xfrm>
          <a:off x="1090247" y="2053491"/>
          <a:ext cx="9803421" cy="4287185"/>
        </p:xfrm>
        <a:graphic>
          <a:graphicData uri="http://schemas.openxmlformats.org/drawingml/2006/table">
            <a:tbl>
              <a:tblPr firstRow="1" bandRow="1">
                <a:tableStyleId>{68D230F3-CF80-4859-8CE7-A43EE81993B5}</a:tableStyleId>
              </a:tblPr>
              <a:tblGrid>
                <a:gridCol w="3267807">
                  <a:extLst>
                    <a:ext uri="{9D8B030D-6E8A-4147-A177-3AD203B41FA5}">
                      <a16:colId xmlns:a16="http://schemas.microsoft.com/office/drawing/2014/main" val="1594508139"/>
                    </a:ext>
                  </a:extLst>
                </a:gridCol>
                <a:gridCol w="3267807">
                  <a:extLst>
                    <a:ext uri="{9D8B030D-6E8A-4147-A177-3AD203B41FA5}">
                      <a16:colId xmlns:a16="http://schemas.microsoft.com/office/drawing/2014/main" val="3911636031"/>
                    </a:ext>
                  </a:extLst>
                </a:gridCol>
                <a:gridCol w="3267807">
                  <a:extLst>
                    <a:ext uri="{9D8B030D-6E8A-4147-A177-3AD203B41FA5}">
                      <a16:colId xmlns:a16="http://schemas.microsoft.com/office/drawing/2014/main" val="2422411315"/>
                    </a:ext>
                  </a:extLst>
                </a:gridCol>
              </a:tblGrid>
              <a:tr h="857437">
                <a:tc>
                  <a:txBody>
                    <a:bodyPr/>
                    <a:lstStyle/>
                    <a:p>
                      <a:endParaRPr kumimoji="1" lang="ja-JP" altLang="en-US" sz="3200" dirty="0">
                        <a:solidFill>
                          <a:sysClr val="windowText" lastClr="000000"/>
                        </a:solidFill>
                      </a:endParaRPr>
                    </a:p>
                  </a:txBody>
                  <a:tcPr/>
                </a:tc>
                <a:tc>
                  <a:txBody>
                    <a:bodyPr/>
                    <a:lstStyle/>
                    <a:p>
                      <a:r>
                        <a:rPr kumimoji="1" lang="ja-JP" altLang="en-US" sz="3200" dirty="0">
                          <a:solidFill>
                            <a:sysClr val="windowText" lastClr="000000"/>
                          </a:solidFill>
                        </a:rPr>
                        <a:t>対面診療</a:t>
                      </a:r>
                    </a:p>
                  </a:txBody>
                  <a:tcPr/>
                </a:tc>
                <a:tc>
                  <a:txBody>
                    <a:bodyPr/>
                    <a:lstStyle/>
                    <a:p>
                      <a:r>
                        <a:rPr kumimoji="1" lang="ja-JP" altLang="en-US" sz="3200" dirty="0">
                          <a:solidFill>
                            <a:sysClr val="windowText" lastClr="000000"/>
                          </a:solidFill>
                        </a:rPr>
                        <a:t>オンライン診療</a:t>
                      </a:r>
                    </a:p>
                  </a:txBody>
                  <a:tcPr/>
                </a:tc>
                <a:extLst>
                  <a:ext uri="{0D108BD9-81ED-4DB2-BD59-A6C34878D82A}">
                    <a16:rowId xmlns:a16="http://schemas.microsoft.com/office/drawing/2014/main" val="439672916"/>
                  </a:ext>
                </a:extLst>
              </a:tr>
              <a:tr h="857437">
                <a:tc>
                  <a:txBody>
                    <a:bodyPr/>
                    <a:lstStyle/>
                    <a:p>
                      <a:r>
                        <a:rPr kumimoji="1" lang="ja-JP" altLang="en-US" sz="3200" dirty="0">
                          <a:solidFill>
                            <a:sysClr val="windowText" lastClr="000000"/>
                          </a:solidFill>
                        </a:rPr>
                        <a:t>初診</a:t>
                      </a:r>
                    </a:p>
                  </a:txBody>
                  <a:tcPr/>
                </a:tc>
                <a:tc>
                  <a:txBody>
                    <a:bodyPr/>
                    <a:lstStyle/>
                    <a:p>
                      <a:r>
                        <a:rPr kumimoji="1" lang="en-US" altLang="ja-JP" sz="3200" dirty="0">
                          <a:solidFill>
                            <a:sysClr val="windowText" lastClr="000000"/>
                          </a:solidFill>
                        </a:rPr>
                        <a:t>291</a:t>
                      </a:r>
                      <a:r>
                        <a:rPr kumimoji="1" lang="ja-JP" altLang="en-US" sz="3200" dirty="0">
                          <a:solidFill>
                            <a:sysClr val="windowText" lastClr="000000"/>
                          </a:solidFill>
                        </a:rPr>
                        <a:t>点</a:t>
                      </a:r>
                    </a:p>
                  </a:txBody>
                  <a:tcPr/>
                </a:tc>
                <a:tc>
                  <a:txBody>
                    <a:bodyPr/>
                    <a:lstStyle/>
                    <a:p>
                      <a:r>
                        <a:rPr kumimoji="1" lang="en-US" altLang="ja-JP" sz="3200" dirty="0">
                          <a:solidFill>
                            <a:sysClr val="windowText" lastClr="000000"/>
                          </a:solidFill>
                        </a:rPr>
                        <a:t>253</a:t>
                      </a:r>
                      <a:r>
                        <a:rPr kumimoji="1" lang="ja-JP" altLang="en-US" sz="3200" dirty="0">
                          <a:solidFill>
                            <a:sysClr val="windowText" lastClr="000000"/>
                          </a:solidFill>
                        </a:rPr>
                        <a:t>点</a:t>
                      </a:r>
                    </a:p>
                  </a:txBody>
                  <a:tcPr/>
                </a:tc>
                <a:extLst>
                  <a:ext uri="{0D108BD9-81ED-4DB2-BD59-A6C34878D82A}">
                    <a16:rowId xmlns:a16="http://schemas.microsoft.com/office/drawing/2014/main" val="804221793"/>
                  </a:ext>
                </a:extLst>
              </a:tr>
              <a:tr h="857437">
                <a:tc>
                  <a:txBody>
                    <a:bodyPr/>
                    <a:lstStyle/>
                    <a:p>
                      <a:r>
                        <a:rPr kumimoji="1" lang="ja-JP" altLang="en-US" sz="3200" dirty="0">
                          <a:solidFill>
                            <a:sysClr val="windowText" lastClr="000000"/>
                          </a:solidFill>
                        </a:rPr>
                        <a:t>再診</a:t>
                      </a:r>
                    </a:p>
                  </a:txBody>
                  <a:tcPr/>
                </a:tc>
                <a:tc>
                  <a:txBody>
                    <a:bodyPr/>
                    <a:lstStyle/>
                    <a:p>
                      <a:r>
                        <a:rPr kumimoji="1" lang="en-US" altLang="ja-JP" sz="3200" dirty="0">
                          <a:solidFill>
                            <a:sysClr val="windowText" lastClr="000000"/>
                          </a:solidFill>
                        </a:rPr>
                        <a:t>75</a:t>
                      </a:r>
                      <a:r>
                        <a:rPr kumimoji="1" lang="ja-JP" altLang="en-US" sz="3200" dirty="0">
                          <a:solidFill>
                            <a:sysClr val="windowText" lastClr="000000"/>
                          </a:solidFill>
                        </a:rPr>
                        <a:t>点</a:t>
                      </a:r>
                    </a:p>
                  </a:txBody>
                  <a:tcPr/>
                </a:tc>
                <a:tc>
                  <a:txBody>
                    <a:bodyPr/>
                    <a:lstStyle/>
                    <a:p>
                      <a:r>
                        <a:rPr kumimoji="1" lang="en-US" altLang="ja-JP" sz="3200" dirty="0">
                          <a:solidFill>
                            <a:sysClr val="windowText" lastClr="000000"/>
                          </a:solidFill>
                        </a:rPr>
                        <a:t>75</a:t>
                      </a:r>
                      <a:r>
                        <a:rPr kumimoji="1" lang="ja-JP" altLang="en-US" sz="3200" dirty="0">
                          <a:solidFill>
                            <a:sysClr val="windowText" lastClr="000000"/>
                          </a:solidFill>
                        </a:rPr>
                        <a:t>点</a:t>
                      </a:r>
                    </a:p>
                  </a:txBody>
                  <a:tcPr/>
                </a:tc>
                <a:extLst>
                  <a:ext uri="{0D108BD9-81ED-4DB2-BD59-A6C34878D82A}">
                    <a16:rowId xmlns:a16="http://schemas.microsoft.com/office/drawing/2014/main" val="2217189883"/>
                  </a:ext>
                </a:extLst>
              </a:tr>
              <a:tr h="857437">
                <a:tc>
                  <a:txBody>
                    <a:bodyPr/>
                    <a:lstStyle/>
                    <a:p>
                      <a:r>
                        <a:rPr kumimoji="1" lang="ja-JP" altLang="en-US" sz="3200" dirty="0">
                          <a:solidFill>
                            <a:sysClr val="windowText" lastClr="000000"/>
                          </a:solidFill>
                        </a:rPr>
                        <a:t>特定指導</a:t>
                      </a:r>
                    </a:p>
                  </a:txBody>
                  <a:tcPr/>
                </a:tc>
                <a:tc>
                  <a:txBody>
                    <a:bodyPr/>
                    <a:lstStyle/>
                    <a:p>
                      <a:r>
                        <a:rPr kumimoji="1" lang="en-US" altLang="ja-JP" sz="3200" dirty="0">
                          <a:solidFill>
                            <a:sysClr val="windowText" lastClr="000000"/>
                          </a:solidFill>
                        </a:rPr>
                        <a:t>87</a:t>
                      </a:r>
                      <a:r>
                        <a:rPr kumimoji="1" lang="ja-JP" altLang="en-US" sz="3200" dirty="0">
                          <a:solidFill>
                            <a:sysClr val="windowText" lastClr="000000"/>
                          </a:solidFill>
                        </a:rPr>
                        <a:t>点</a:t>
                      </a:r>
                    </a:p>
                  </a:txBody>
                  <a:tcPr/>
                </a:tc>
                <a:tc>
                  <a:txBody>
                    <a:bodyPr/>
                    <a:lstStyle/>
                    <a:p>
                      <a:r>
                        <a:rPr kumimoji="1" lang="en-US" altLang="ja-JP" sz="3200" dirty="0">
                          <a:solidFill>
                            <a:sysClr val="windowText" lastClr="000000"/>
                          </a:solidFill>
                        </a:rPr>
                        <a:t>76</a:t>
                      </a:r>
                      <a:r>
                        <a:rPr kumimoji="1" lang="ja-JP" altLang="en-US" sz="3200" dirty="0">
                          <a:solidFill>
                            <a:sysClr val="windowText" lastClr="000000"/>
                          </a:solidFill>
                        </a:rPr>
                        <a:t>点</a:t>
                      </a:r>
                    </a:p>
                  </a:txBody>
                  <a:tcPr/>
                </a:tc>
                <a:extLst>
                  <a:ext uri="{0D108BD9-81ED-4DB2-BD59-A6C34878D82A}">
                    <a16:rowId xmlns:a16="http://schemas.microsoft.com/office/drawing/2014/main" val="2364834937"/>
                  </a:ext>
                </a:extLst>
              </a:tr>
              <a:tr h="857437">
                <a:tc>
                  <a:txBody>
                    <a:bodyPr/>
                    <a:lstStyle/>
                    <a:p>
                      <a:r>
                        <a:rPr kumimoji="1" lang="ja-JP" altLang="en-US" sz="3200" dirty="0">
                          <a:solidFill>
                            <a:sysClr val="windowText" lastClr="000000"/>
                          </a:solidFill>
                        </a:rPr>
                        <a:t>生活習慣病</a:t>
                      </a:r>
                    </a:p>
                  </a:txBody>
                  <a:tcPr/>
                </a:tc>
                <a:tc>
                  <a:txBody>
                    <a:bodyPr/>
                    <a:lstStyle/>
                    <a:p>
                      <a:r>
                        <a:rPr kumimoji="1" lang="en-US" altLang="ja-JP" sz="3200" dirty="0">
                          <a:solidFill>
                            <a:sysClr val="windowText" lastClr="000000"/>
                          </a:solidFill>
                        </a:rPr>
                        <a:t>333</a:t>
                      </a:r>
                      <a:r>
                        <a:rPr kumimoji="1" lang="ja-JP" altLang="en-US" sz="3200" dirty="0">
                          <a:solidFill>
                            <a:sysClr val="windowText" lastClr="000000"/>
                          </a:solidFill>
                        </a:rPr>
                        <a:t>点</a:t>
                      </a:r>
                    </a:p>
                  </a:txBody>
                  <a:tcPr/>
                </a:tc>
                <a:tc>
                  <a:txBody>
                    <a:bodyPr/>
                    <a:lstStyle/>
                    <a:p>
                      <a:r>
                        <a:rPr kumimoji="1" lang="en-US" altLang="ja-JP" sz="3200" dirty="0">
                          <a:solidFill>
                            <a:sysClr val="windowText" lastClr="000000"/>
                          </a:solidFill>
                        </a:rPr>
                        <a:t>290</a:t>
                      </a:r>
                      <a:r>
                        <a:rPr kumimoji="1" lang="ja-JP" altLang="en-US" sz="3200" dirty="0">
                          <a:solidFill>
                            <a:sysClr val="windowText" lastClr="000000"/>
                          </a:solidFill>
                        </a:rPr>
                        <a:t>点</a:t>
                      </a:r>
                    </a:p>
                  </a:txBody>
                  <a:tcPr/>
                </a:tc>
                <a:extLst>
                  <a:ext uri="{0D108BD9-81ED-4DB2-BD59-A6C34878D82A}">
                    <a16:rowId xmlns:a16="http://schemas.microsoft.com/office/drawing/2014/main" val="3603586507"/>
                  </a:ext>
                </a:extLst>
              </a:tr>
            </a:tbl>
          </a:graphicData>
        </a:graphic>
      </p:graphicFrame>
    </p:spTree>
    <p:extLst>
      <p:ext uri="{BB962C8B-B14F-4D97-AF65-F5344CB8AC3E}">
        <p14:creationId xmlns:p14="http://schemas.microsoft.com/office/powerpoint/2010/main" val="425383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EB57D2-1881-4008-83B3-49D455CD90D8}"/>
              </a:ext>
            </a:extLst>
          </p:cNvPr>
          <p:cNvSpPr>
            <a:spLocks noGrp="1"/>
          </p:cNvSpPr>
          <p:nvPr>
            <p:ph type="title"/>
          </p:nvPr>
        </p:nvSpPr>
        <p:spPr/>
        <p:txBody>
          <a:bodyPr/>
          <a:lstStyle/>
          <a:p>
            <a:r>
              <a:rPr kumimoji="1" lang="ja-JP" altLang="en-US" dirty="0"/>
              <a:t>オンライン診療</a:t>
            </a:r>
          </a:p>
        </p:txBody>
      </p:sp>
      <p:sp>
        <p:nvSpPr>
          <p:cNvPr id="3" name="スライド番号プレースホルダー 2">
            <a:extLst>
              <a:ext uri="{FF2B5EF4-FFF2-40B4-BE49-F238E27FC236}">
                <a16:creationId xmlns:a16="http://schemas.microsoft.com/office/drawing/2014/main" id="{107F8A73-7194-ECD4-E026-3E1FC5F0574A}"/>
              </a:ext>
            </a:extLst>
          </p:cNvPr>
          <p:cNvSpPr>
            <a:spLocks noGrp="1"/>
          </p:cNvSpPr>
          <p:nvPr>
            <p:ph type="sldNum" sz="quarter" idx="4"/>
          </p:nvPr>
        </p:nvSpPr>
        <p:spPr/>
        <p:txBody>
          <a:bodyPr/>
          <a:lstStyle/>
          <a:p>
            <a:fld id="{6D22F896-40B5-4ADD-8801-0D06FADFA095}" type="slidenum">
              <a:rPr lang="en-US" altLang="ja-JP" noProof="0" smtClean="0"/>
              <a:pPr/>
              <a:t>13</a:t>
            </a:fld>
            <a:endParaRPr lang="ja-JP" altLang="en-US" noProof="0" dirty="0">
              <a:latin typeface="Meiryo UI" panose="020B0604030504040204" pitchFamily="50" charset="-128"/>
            </a:endParaRPr>
          </a:p>
        </p:txBody>
      </p:sp>
      <p:graphicFrame>
        <p:nvGraphicFramePr>
          <p:cNvPr id="11" name="コンテンツ プレースホルダー 10">
            <a:extLst>
              <a:ext uri="{FF2B5EF4-FFF2-40B4-BE49-F238E27FC236}">
                <a16:creationId xmlns:a16="http://schemas.microsoft.com/office/drawing/2014/main" id="{E9ECB88F-4549-F482-7DD9-D2885FD3AF0E}"/>
              </a:ext>
            </a:extLst>
          </p:cNvPr>
          <p:cNvGraphicFramePr>
            <a:graphicFrameLocks noGrp="1"/>
          </p:cNvGraphicFramePr>
          <p:nvPr>
            <p:ph sz="quarter" idx="10"/>
            <p:extLst>
              <p:ext uri="{D42A27DB-BD31-4B8C-83A1-F6EECF244321}">
                <p14:modId xmlns:p14="http://schemas.microsoft.com/office/powerpoint/2010/main" val="1209938894"/>
              </p:ext>
            </p:extLst>
          </p:nvPr>
        </p:nvGraphicFramePr>
        <p:xfrm>
          <a:off x="1336430" y="2127737"/>
          <a:ext cx="9346224" cy="3965332"/>
        </p:xfrm>
        <a:graphic>
          <a:graphicData uri="http://schemas.openxmlformats.org/drawingml/2006/table">
            <a:tbl>
              <a:tblPr firstRow="1" bandRow="1">
                <a:tableStyleId>{68D230F3-CF80-4859-8CE7-A43EE81993B5}</a:tableStyleId>
              </a:tblPr>
              <a:tblGrid>
                <a:gridCol w="4673112">
                  <a:extLst>
                    <a:ext uri="{9D8B030D-6E8A-4147-A177-3AD203B41FA5}">
                      <a16:colId xmlns:a16="http://schemas.microsoft.com/office/drawing/2014/main" val="3163679299"/>
                    </a:ext>
                  </a:extLst>
                </a:gridCol>
                <a:gridCol w="4673112">
                  <a:extLst>
                    <a:ext uri="{9D8B030D-6E8A-4147-A177-3AD203B41FA5}">
                      <a16:colId xmlns:a16="http://schemas.microsoft.com/office/drawing/2014/main" val="4093338557"/>
                    </a:ext>
                  </a:extLst>
                </a:gridCol>
              </a:tblGrid>
              <a:tr h="991333">
                <a:tc>
                  <a:txBody>
                    <a:bodyPr/>
                    <a:lstStyle/>
                    <a:p>
                      <a:r>
                        <a:rPr kumimoji="1" lang="ja-JP" altLang="en-US" sz="4000" dirty="0">
                          <a:solidFill>
                            <a:schemeClr val="bg1"/>
                          </a:solidFill>
                        </a:rPr>
                        <a:t>再診料</a:t>
                      </a:r>
                    </a:p>
                  </a:txBody>
                  <a:tcPr/>
                </a:tc>
                <a:tc>
                  <a:txBody>
                    <a:bodyPr/>
                    <a:lstStyle/>
                    <a:p>
                      <a:r>
                        <a:rPr kumimoji="1" lang="en-US" altLang="ja-JP" sz="4000" dirty="0">
                          <a:solidFill>
                            <a:schemeClr val="bg1"/>
                          </a:solidFill>
                        </a:rPr>
                        <a:t>75</a:t>
                      </a:r>
                      <a:r>
                        <a:rPr kumimoji="1" lang="ja-JP" altLang="en-US" sz="4000" dirty="0">
                          <a:solidFill>
                            <a:schemeClr val="bg1"/>
                          </a:solidFill>
                        </a:rPr>
                        <a:t>点</a:t>
                      </a:r>
                    </a:p>
                  </a:txBody>
                  <a:tcPr/>
                </a:tc>
                <a:extLst>
                  <a:ext uri="{0D108BD9-81ED-4DB2-BD59-A6C34878D82A}">
                    <a16:rowId xmlns:a16="http://schemas.microsoft.com/office/drawing/2014/main" val="2981016444"/>
                  </a:ext>
                </a:extLst>
              </a:tr>
              <a:tr h="991333">
                <a:tc>
                  <a:txBody>
                    <a:bodyPr/>
                    <a:lstStyle/>
                    <a:p>
                      <a:r>
                        <a:rPr kumimoji="1" lang="ja-JP" altLang="en-US" sz="4000" dirty="0">
                          <a:solidFill>
                            <a:schemeClr val="bg1"/>
                          </a:solidFill>
                        </a:rPr>
                        <a:t>処方箋料</a:t>
                      </a:r>
                    </a:p>
                  </a:txBody>
                  <a:tcPr/>
                </a:tc>
                <a:tc>
                  <a:txBody>
                    <a:bodyPr/>
                    <a:lstStyle/>
                    <a:p>
                      <a:r>
                        <a:rPr kumimoji="1" lang="en-US" altLang="ja-JP" sz="4000" dirty="0">
                          <a:solidFill>
                            <a:schemeClr val="bg1"/>
                          </a:solidFill>
                        </a:rPr>
                        <a:t>60</a:t>
                      </a:r>
                      <a:r>
                        <a:rPr kumimoji="1" lang="ja-JP" altLang="en-US" sz="4000" dirty="0">
                          <a:solidFill>
                            <a:schemeClr val="bg1"/>
                          </a:solidFill>
                        </a:rPr>
                        <a:t>点</a:t>
                      </a:r>
                    </a:p>
                  </a:txBody>
                  <a:tcPr/>
                </a:tc>
                <a:extLst>
                  <a:ext uri="{0D108BD9-81ED-4DB2-BD59-A6C34878D82A}">
                    <a16:rowId xmlns:a16="http://schemas.microsoft.com/office/drawing/2014/main" val="4215139920"/>
                  </a:ext>
                </a:extLst>
              </a:tr>
              <a:tr h="991333">
                <a:tc>
                  <a:txBody>
                    <a:bodyPr/>
                    <a:lstStyle/>
                    <a:p>
                      <a:r>
                        <a:rPr kumimoji="1" lang="ja-JP" altLang="en-US" sz="4000" dirty="0">
                          <a:solidFill>
                            <a:schemeClr val="bg1"/>
                          </a:solidFill>
                        </a:rPr>
                        <a:t>生活習慣病</a:t>
                      </a:r>
                    </a:p>
                  </a:txBody>
                  <a:tcPr/>
                </a:tc>
                <a:tc>
                  <a:txBody>
                    <a:bodyPr/>
                    <a:lstStyle/>
                    <a:p>
                      <a:r>
                        <a:rPr kumimoji="1" lang="en-US" altLang="ja-JP" sz="4000" dirty="0">
                          <a:solidFill>
                            <a:schemeClr val="bg1"/>
                          </a:solidFill>
                        </a:rPr>
                        <a:t>290</a:t>
                      </a:r>
                      <a:r>
                        <a:rPr kumimoji="1" lang="ja-JP" altLang="en-US" sz="4000" dirty="0">
                          <a:solidFill>
                            <a:schemeClr val="bg1"/>
                          </a:solidFill>
                        </a:rPr>
                        <a:t>点</a:t>
                      </a:r>
                    </a:p>
                  </a:txBody>
                  <a:tcPr/>
                </a:tc>
                <a:extLst>
                  <a:ext uri="{0D108BD9-81ED-4DB2-BD59-A6C34878D82A}">
                    <a16:rowId xmlns:a16="http://schemas.microsoft.com/office/drawing/2014/main" val="678017828"/>
                  </a:ext>
                </a:extLst>
              </a:tr>
              <a:tr h="991333">
                <a:tc>
                  <a:txBody>
                    <a:bodyPr/>
                    <a:lstStyle/>
                    <a:p>
                      <a:r>
                        <a:rPr kumimoji="1" lang="ja-JP" altLang="en-US" sz="4000" dirty="0">
                          <a:solidFill>
                            <a:schemeClr val="bg1"/>
                          </a:solidFill>
                        </a:rPr>
                        <a:t>合計</a:t>
                      </a:r>
                    </a:p>
                  </a:txBody>
                  <a:tcPr/>
                </a:tc>
                <a:tc>
                  <a:txBody>
                    <a:bodyPr/>
                    <a:lstStyle/>
                    <a:p>
                      <a:r>
                        <a:rPr kumimoji="1" lang="en-US" altLang="ja-JP" sz="4000" dirty="0">
                          <a:solidFill>
                            <a:schemeClr val="bg1"/>
                          </a:solidFill>
                        </a:rPr>
                        <a:t>425</a:t>
                      </a:r>
                      <a:r>
                        <a:rPr kumimoji="1" lang="ja-JP" altLang="en-US" sz="4000" dirty="0">
                          <a:solidFill>
                            <a:schemeClr val="bg1"/>
                          </a:solidFill>
                        </a:rPr>
                        <a:t>点</a:t>
                      </a:r>
                    </a:p>
                  </a:txBody>
                  <a:tcPr/>
                </a:tc>
                <a:extLst>
                  <a:ext uri="{0D108BD9-81ED-4DB2-BD59-A6C34878D82A}">
                    <a16:rowId xmlns:a16="http://schemas.microsoft.com/office/drawing/2014/main" val="2585422143"/>
                  </a:ext>
                </a:extLst>
              </a:tr>
            </a:tbl>
          </a:graphicData>
        </a:graphic>
      </p:graphicFrame>
    </p:spTree>
    <p:extLst>
      <p:ext uri="{BB962C8B-B14F-4D97-AF65-F5344CB8AC3E}">
        <p14:creationId xmlns:p14="http://schemas.microsoft.com/office/powerpoint/2010/main" val="416084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F69E-B6E9-1830-F0A2-EB8809B6160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26AC16-4317-BCE0-A032-4FBDBC686EDB}"/>
              </a:ext>
            </a:extLst>
          </p:cNvPr>
          <p:cNvSpPr>
            <a:spLocks noGrp="1"/>
          </p:cNvSpPr>
          <p:nvPr>
            <p:ph type="title"/>
          </p:nvPr>
        </p:nvSpPr>
        <p:spPr/>
        <p:txBody>
          <a:bodyPr/>
          <a:lstStyle/>
          <a:p>
            <a:r>
              <a:rPr lang="ja-JP" altLang="en-US" dirty="0"/>
              <a:t>患者負担額</a:t>
            </a:r>
            <a:endParaRPr kumimoji="1" lang="ja-JP" altLang="en-US" dirty="0"/>
          </a:p>
        </p:txBody>
      </p:sp>
      <p:sp>
        <p:nvSpPr>
          <p:cNvPr id="3" name="スライド番号プレースホルダー 2">
            <a:extLst>
              <a:ext uri="{FF2B5EF4-FFF2-40B4-BE49-F238E27FC236}">
                <a16:creationId xmlns:a16="http://schemas.microsoft.com/office/drawing/2014/main" id="{831A96D1-38CF-888D-A6F6-846DA7D8FD25}"/>
              </a:ext>
            </a:extLst>
          </p:cNvPr>
          <p:cNvSpPr>
            <a:spLocks noGrp="1"/>
          </p:cNvSpPr>
          <p:nvPr>
            <p:ph type="sldNum" sz="quarter" idx="4"/>
          </p:nvPr>
        </p:nvSpPr>
        <p:spPr/>
        <p:txBody>
          <a:bodyPr/>
          <a:lstStyle/>
          <a:p>
            <a:fld id="{6D22F896-40B5-4ADD-8801-0D06FADFA095}" type="slidenum">
              <a:rPr lang="en-US" altLang="ja-JP" noProof="0" smtClean="0"/>
              <a:pPr/>
              <a:t>14</a:t>
            </a:fld>
            <a:endParaRPr lang="ja-JP" altLang="en-US" noProof="0" dirty="0">
              <a:latin typeface="Meiryo UI" panose="020B0604030504040204" pitchFamily="50" charset="-128"/>
            </a:endParaRPr>
          </a:p>
        </p:txBody>
      </p:sp>
      <p:graphicFrame>
        <p:nvGraphicFramePr>
          <p:cNvPr id="11" name="コンテンツ プレースホルダー 10">
            <a:extLst>
              <a:ext uri="{FF2B5EF4-FFF2-40B4-BE49-F238E27FC236}">
                <a16:creationId xmlns:a16="http://schemas.microsoft.com/office/drawing/2014/main" id="{F30B8DAB-22FE-09E9-4D14-D538BA32C802}"/>
              </a:ext>
            </a:extLst>
          </p:cNvPr>
          <p:cNvGraphicFramePr>
            <a:graphicFrameLocks noGrp="1"/>
          </p:cNvGraphicFramePr>
          <p:nvPr>
            <p:ph sz="quarter" idx="10"/>
            <p:extLst>
              <p:ext uri="{D42A27DB-BD31-4B8C-83A1-F6EECF244321}">
                <p14:modId xmlns:p14="http://schemas.microsoft.com/office/powerpoint/2010/main" val="3434108912"/>
              </p:ext>
            </p:extLst>
          </p:nvPr>
        </p:nvGraphicFramePr>
        <p:xfrm>
          <a:off x="1336430" y="2127737"/>
          <a:ext cx="9346224" cy="3965332"/>
        </p:xfrm>
        <a:graphic>
          <a:graphicData uri="http://schemas.openxmlformats.org/drawingml/2006/table">
            <a:tbl>
              <a:tblPr firstRow="1" bandRow="1">
                <a:tableStyleId>{68D230F3-CF80-4859-8CE7-A43EE81993B5}</a:tableStyleId>
              </a:tblPr>
              <a:tblGrid>
                <a:gridCol w="3050932">
                  <a:extLst>
                    <a:ext uri="{9D8B030D-6E8A-4147-A177-3AD203B41FA5}">
                      <a16:colId xmlns:a16="http://schemas.microsoft.com/office/drawing/2014/main" val="3163679299"/>
                    </a:ext>
                  </a:extLst>
                </a:gridCol>
                <a:gridCol w="6295292">
                  <a:extLst>
                    <a:ext uri="{9D8B030D-6E8A-4147-A177-3AD203B41FA5}">
                      <a16:colId xmlns:a16="http://schemas.microsoft.com/office/drawing/2014/main" val="4093338557"/>
                    </a:ext>
                  </a:extLst>
                </a:gridCol>
              </a:tblGrid>
              <a:tr h="991333">
                <a:tc>
                  <a:txBody>
                    <a:bodyPr/>
                    <a:lstStyle/>
                    <a:p>
                      <a:r>
                        <a:rPr kumimoji="1" lang="en-US" altLang="ja-JP" sz="4000" dirty="0">
                          <a:solidFill>
                            <a:schemeClr val="bg1"/>
                          </a:solidFill>
                        </a:rPr>
                        <a:t>1</a:t>
                      </a:r>
                      <a:r>
                        <a:rPr kumimoji="1" lang="ja-JP" altLang="en-US" sz="4000" dirty="0">
                          <a:solidFill>
                            <a:schemeClr val="bg1"/>
                          </a:solidFill>
                        </a:rPr>
                        <a:t>割負担</a:t>
                      </a:r>
                    </a:p>
                  </a:txBody>
                  <a:tcPr/>
                </a:tc>
                <a:tc>
                  <a:txBody>
                    <a:bodyPr/>
                    <a:lstStyle/>
                    <a:p>
                      <a:r>
                        <a:rPr kumimoji="1" lang="en-US" altLang="ja-JP" sz="4000" dirty="0">
                          <a:solidFill>
                            <a:schemeClr val="bg1"/>
                          </a:solidFill>
                        </a:rPr>
                        <a:t>430</a:t>
                      </a:r>
                      <a:r>
                        <a:rPr kumimoji="1" lang="ja-JP" altLang="en-US" sz="4000" dirty="0">
                          <a:solidFill>
                            <a:schemeClr val="bg1"/>
                          </a:solidFill>
                        </a:rPr>
                        <a:t>円</a:t>
                      </a:r>
                    </a:p>
                  </a:txBody>
                  <a:tcPr/>
                </a:tc>
                <a:extLst>
                  <a:ext uri="{0D108BD9-81ED-4DB2-BD59-A6C34878D82A}">
                    <a16:rowId xmlns:a16="http://schemas.microsoft.com/office/drawing/2014/main" val="2981016444"/>
                  </a:ext>
                </a:extLst>
              </a:tr>
              <a:tr h="991333">
                <a:tc>
                  <a:txBody>
                    <a:bodyPr/>
                    <a:lstStyle/>
                    <a:p>
                      <a:r>
                        <a:rPr kumimoji="1" lang="en-US" altLang="ja-JP" sz="4000" dirty="0">
                          <a:solidFill>
                            <a:schemeClr val="bg1"/>
                          </a:solidFill>
                        </a:rPr>
                        <a:t>2</a:t>
                      </a:r>
                      <a:r>
                        <a:rPr kumimoji="1" lang="ja-JP" altLang="en-US" sz="4000" dirty="0">
                          <a:solidFill>
                            <a:schemeClr val="bg1"/>
                          </a:solidFill>
                        </a:rPr>
                        <a:t>割負担</a:t>
                      </a:r>
                    </a:p>
                  </a:txBody>
                  <a:tcPr/>
                </a:tc>
                <a:tc>
                  <a:txBody>
                    <a:bodyPr/>
                    <a:lstStyle/>
                    <a:p>
                      <a:r>
                        <a:rPr kumimoji="1" lang="en-US" altLang="ja-JP" sz="4000" dirty="0">
                          <a:solidFill>
                            <a:schemeClr val="bg1"/>
                          </a:solidFill>
                        </a:rPr>
                        <a:t>850</a:t>
                      </a:r>
                      <a:r>
                        <a:rPr kumimoji="1" lang="ja-JP" altLang="en-US" sz="4000" dirty="0">
                          <a:solidFill>
                            <a:schemeClr val="bg1"/>
                          </a:solidFill>
                        </a:rPr>
                        <a:t>円</a:t>
                      </a:r>
                    </a:p>
                  </a:txBody>
                  <a:tcPr/>
                </a:tc>
                <a:extLst>
                  <a:ext uri="{0D108BD9-81ED-4DB2-BD59-A6C34878D82A}">
                    <a16:rowId xmlns:a16="http://schemas.microsoft.com/office/drawing/2014/main" val="4215139920"/>
                  </a:ext>
                </a:extLst>
              </a:tr>
              <a:tr h="991333">
                <a:tc>
                  <a:txBody>
                    <a:bodyPr/>
                    <a:lstStyle/>
                    <a:p>
                      <a:r>
                        <a:rPr kumimoji="1" lang="en-US" altLang="ja-JP" sz="4000" dirty="0">
                          <a:solidFill>
                            <a:schemeClr val="bg1"/>
                          </a:solidFill>
                        </a:rPr>
                        <a:t>3</a:t>
                      </a:r>
                      <a:r>
                        <a:rPr kumimoji="1" lang="ja-JP" altLang="en-US" sz="4000" dirty="0">
                          <a:solidFill>
                            <a:schemeClr val="bg1"/>
                          </a:solidFill>
                        </a:rPr>
                        <a:t>割負担</a:t>
                      </a:r>
                    </a:p>
                  </a:txBody>
                  <a:tcPr/>
                </a:tc>
                <a:tc>
                  <a:txBody>
                    <a:bodyPr/>
                    <a:lstStyle/>
                    <a:p>
                      <a:r>
                        <a:rPr kumimoji="1" lang="en-US" altLang="ja-JP" sz="4000" dirty="0">
                          <a:solidFill>
                            <a:schemeClr val="bg1"/>
                          </a:solidFill>
                        </a:rPr>
                        <a:t>1280</a:t>
                      </a:r>
                      <a:r>
                        <a:rPr kumimoji="1" lang="ja-JP" altLang="en-US" sz="4000" dirty="0">
                          <a:solidFill>
                            <a:schemeClr val="bg1"/>
                          </a:solidFill>
                        </a:rPr>
                        <a:t>円</a:t>
                      </a:r>
                    </a:p>
                  </a:txBody>
                  <a:tcPr/>
                </a:tc>
                <a:extLst>
                  <a:ext uri="{0D108BD9-81ED-4DB2-BD59-A6C34878D82A}">
                    <a16:rowId xmlns:a16="http://schemas.microsoft.com/office/drawing/2014/main" val="678017828"/>
                  </a:ext>
                </a:extLst>
              </a:tr>
              <a:tr h="991333">
                <a:tc>
                  <a:txBody>
                    <a:bodyPr/>
                    <a:lstStyle/>
                    <a:p>
                      <a:r>
                        <a:rPr kumimoji="1" lang="ja-JP" altLang="en-US" sz="4000" dirty="0">
                          <a:solidFill>
                            <a:schemeClr val="bg1"/>
                          </a:solidFill>
                        </a:rPr>
                        <a:t>交通費</a:t>
                      </a:r>
                    </a:p>
                  </a:txBody>
                  <a:tcPr/>
                </a:tc>
                <a:tc>
                  <a:txBody>
                    <a:bodyPr/>
                    <a:lstStyle/>
                    <a:p>
                      <a:r>
                        <a:rPr kumimoji="1" lang="ja-JP" altLang="en-US" sz="4000" dirty="0">
                          <a:solidFill>
                            <a:schemeClr val="bg1"/>
                          </a:solidFill>
                        </a:rPr>
                        <a:t>距離計算？バス代？一律？</a:t>
                      </a:r>
                    </a:p>
                  </a:txBody>
                  <a:tcPr/>
                </a:tc>
                <a:extLst>
                  <a:ext uri="{0D108BD9-81ED-4DB2-BD59-A6C34878D82A}">
                    <a16:rowId xmlns:a16="http://schemas.microsoft.com/office/drawing/2014/main" val="2585422143"/>
                  </a:ext>
                </a:extLst>
              </a:tr>
            </a:tbl>
          </a:graphicData>
        </a:graphic>
      </p:graphicFrame>
    </p:spTree>
    <p:extLst>
      <p:ext uri="{BB962C8B-B14F-4D97-AF65-F5344CB8AC3E}">
        <p14:creationId xmlns:p14="http://schemas.microsoft.com/office/powerpoint/2010/main" val="314581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CD7F2-A343-F30B-927F-3E63428F9FDC}"/>
              </a:ext>
            </a:extLst>
          </p:cNvPr>
          <p:cNvSpPr>
            <a:spLocks noGrp="1"/>
          </p:cNvSpPr>
          <p:nvPr>
            <p:ph type="title"/>
          </p:nvPr>
        </p:nvSpPr>
        <p:spPr/>
        <p:txBody>
          <a:bodyPr/>
          <a:lstStyle/>
          <a:p>
            <a:r>
              <a:rPr lang="ja-JP" altLang="en-US" dirty="0"/>
              <a:t>交通費</a:t>
            </a:r>
            <a:endParaRPr kumimoji="1" lang="ja-JP" altLang="en-US" dirty="0"/>
          </a:p>
        </p:txBody>
      </p:sp>
      <p:sp>
        <p:nvSpPr>
          <p:cNvPr id="3" name="スライド番号プレースホルダー 2">
            <a:extLst>
              <a:ext uri="{FF2B5EF4-FFF2-40B4-BE49-F238E27FC236}">
                <a16:creationId xmlns:a16="http://schemas.microsoft.com/office/drawing/2014/main" id="{37F8CFD3-131E-D558-B450-A5D6D70FF790}"/>
              </a:ext>
            </a:extLst>
          </p:cNvPr>
          <p:cNvSpPr>
            <a:spLocks noGrp="1"/>
          </p:cNvSpPr>
          <p:nvPr>
            <p:ph type="sldNum" sz="quarter" idx="4"/>
          </p:nvPr>
        </p:nvSpPr>
        <p:spPr/>
        <p:txBody>
          <a:bodyPr/>
          <a:lstStyle/>
          <a:p>
            <a:fld id="{6D22F896-40B5-4ADD-8801-0D06FADFA095}" type="slidenum">
              <a:rPr lang="en-US" altLang="ja-JP" noProof="0" smtClean="0"/>
              <a:pPr/>
              <a:t>15</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5BFE414D-95DA-A654-4B93-B18205698C2D}"/>
              </a:ext>
            </a:extLst>
          </p:cNvPr>
          <p:cNvSpPr>
            <a:spLocks noGrp="1"/>
          </p:cNvSpPr>
          <p:nvPr>
            <p:ph sz="quarter" idx="10"/>
          </p:nvPr>
        </p:nvSpPr>
        <p:spPr>
          <a:xfrm>
            <a:off x="530551" y="2019767"/>
            <a:ext cx="9812329" cy="3967795"/>
          </a:xfrm>
        </p:spPr>
        <p:txBody>
          <a:bodyPr>
            <a:normAutofit/>
          </a:bodyPr>
          <a:lstStyle/>
          <a:p>
            <a:r>
              <a:rPr kumimoji="1" lang="ja-JP" altLang="en-US" sz="4000" dirty="0"/>
              <a:t>情報通信機器を用いた診療を行う際の情報</a:t>
            </a:r>
            <a:r>
              <a:rPr lang="ja-JP" altLang="en-US" sz="4000" dirty="0"/>
              <a:t>通信機器の運用に要する費用については</a:t>
            </a:r>
            <a:r>
              <a:rPr kumimoji="1" lang="ja-JP" altLang="en-US" sz="4000" dirty="0"/>
              <a:t>療養の給付と直接関係ないサービス等の</a:t>
            </a:r>
            <a:r>
              <a:rPr lang="ja-JP" altLang="en-US" sz="4000" dirty="0"/>
              <a:t>費用として別途徴収できる</a:t>
            </a:r>
            <a:endParaRPr kumimoji="1" lang="ja-JP" altLang="en-US" sz="4000" dirty="0"/>
          </a:p>
        </p:txBody>
      </p:sp>
    </p:spTree>
    <p:extLst>
      <p:ext uri="{BB962C8B-B14F-4D97-AF65-F5344CB8AC3E}">
        <p14:creationId xmlns:p14="http://schemas.microsoft.com/office/powerpoint/2010/main" val="41200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65BEE9C-EA26-881C-C02A-6EE746C78B51}"/>
              </a:ext>
            </a:extLst>
          </p:cNvPr>
          <p:cNvSpPr>
            <a:spLocks noGrp="1"/>
          </p:cNvSpPr>
          <p:nvPr>
            <p:ph type="title"/>
          </p:nvPr>
        </p:nvSpPr>
        <p:spPr>
          <a:xfrm>
            <a:off x="444807" y="1049447"/>
            <a:ext cx="2641293" cy="726599"/>
          </a:xfrm>
        </p:spPr>
        <p:txBody>
          <a:bodyPr/>
          <a:lstStyle/>
          <a:p>
            <a:r>
              <a:rPr lang="ja-JP" altLang="en-US" dirty="0"/>
              <a:t>まとめ</a:t>
            </a:r>
          </a:p>
        </p:txBody>
      </p:sp>
      <p:sp>
        <p:nvSpPr>
          <p:cNvPr id="7" name="コンテンツ プレースホルダー 6">
            <a:extLst>
              <a:ext uri="{FF2B5EF4-FFF2-40B4-BE49-F238E27FC236}">
                <a16:creationId xmlns:a16="http://schemas.microsoft.com/office/drawing/2014/main" id="{9F75F4AD-CDA5-C51D-50D9-B5228C619CBC}"/>
              </a:ext>
            </a:extLst>
          </p:cNvPr>
          <p:cNvSpPr>
            <a:spLocks noGrp="1"/>
          </p:cNvSpPr>
          <p:nvPr>
            <p:ph sz="quarter" idx="10"/>
          </p:nvPr>
        </p:nvSpPr>
        <p:spPr>
          <a:xfrm>
            <a:off x="2857501" y="1049447"/>
            <a:ext cx="8420414" cy="5094386"/>
          </a:xfrm>
        </p:spPr>
        <p:txBody>
          <a:bodyPr/>
          <a:lstStyle/>
          <a:p>
            <a:r>
              <a:rPr lang="ja-JP" altLang="en-US" dirty="0"/>
              <a:t>高齢者が市内に点在する小規模地域で暮らしており、病院から遠ければ遠いほどオンライン診療の要望は高い。しかし、ある程度患者数が無いとコストパフォーマンスが悪い。まずは、市内</a:t>
            </a:r>
            <a:r>
              <a:rPr lang="en-US" altLang="ja-JP" dirty="0"/>
              <a:t>4</a:t>
            </a:r>
            <a:r>
              <a:rPr lang="ja-JP" altLang="en-US" dirty="0"/>
              <a:t>か所（布、足摺岬、三崎、下ノ加江）からスタートし、受容と供給のバランスを精査しながらエリアの拡大や診療方法の工夫をしていく必要性がある。</a:t>
            </a:r>
          </a:p>
        </p:txBody>
      </p:sp>
      <p:sp>
        <p:nvSpPr>
          <p:cNvPr id="3" name="スライド番号プレースホルダー 2">
            <a:extLst>
              <a:ext uri="{FF2B5EF4-FFF2-40B4-BE49-F238E27FC236}">
                <a16:creationId xmlns:a16="http://schemas.microsoft.com/office/drawing/2014/main" id="{6E547765-6E47-CA6B-1C3A-7A43221859DA}"/>
              </a:ext>
            </a:extLst>
          </p:cNvPr>
          <p:cNvSpPr>
            <a:spLocks noGrp="1"/>
          </p:cNvSpPr>
          <p:nvPr>
            <p:ph type="sldNum" sz="quarter" idx="4294967295"/>
          </p:nvPr>
        </p:nvSpPr>
        <p:spPr>
          <a:xfrm>
            <a:off x="11279188" y="517525"/>
            <a:ext cx="912812" cy="479425"/>
          </a:xfrm>
        </p:spPr>
        <p:txBody>
          <a:bodyPr/>
          <a:lstStyle/>
          <a:p>
            <a:fld id="{6D22F896-40B5-4ADD-8801-0D06FADFA095}" type="slidenum">
              <a:rPr lang="en-US" altLang="ja-JP" noProof="0" smtClean="0"/>
              <a:pPr/>
              <a:t>16</a:t>
            </a:fld>
            <a:endParaRPr lang="ja-JP" altLang="en-US" noProof="0" dirty="0">
              <a:latin typeface="Meiryo UI" panose="020B0604030504040204" pitchFamily="50" charset="-128"/>
            </a:endParaRPr>
          </a:p>
        </p:txBody>
      </p:sp>
    </p:spTree>
    <p:extLst>
      <p:ext uri="{BB962C8B-B14F-4D97-AF65-F5344CB8AC3E}">
        <p14:creationId xmlns:p14="http://schemas.microsoft.com/office/powerpoint/2010/main" val="3994942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61A4A-1C4F-11D9-E20B-286F8B195753}"/>
              </a:ext>
            </a:extLst>
          </p:cNvPr>
          <p:cNvSpPr>
            <a:spLocks noGrp="1"/>
          </p:cNvSpPr>
          <p:nvPr>
            <p:ph type="title"/>
          </p:nvPr>
        </p:nvSpPr>
        <p:spPr/>
        <p:txBody>
          <a:bodyPr/>
          <a:lstStyle/>
          <a:p>
            <a:r>
              <a:rPr kumimoji="1" lang="ja-JP" altLang="en-US" dirty="0"/>
              <a:t>はじめに</a:t>
            </a:r>
            <a:br>
              <a:rPr kumimoji="1" lang="en-US" altLang="ja-JP" dirty="0"/>
            </a:br>
            <a:endParaRPr kumimoji="1" lang="ja-JP" altLang="en-US" dirty="0"/>
          </a:p>
        </p:txBody>
      </p:sp>
      <p:sp>
        <p:nvSpPr>
          <p:cNvPr id="3" name="スライド番号プレースホルダー 2">
            <a:extLst>
              <a:ext uri="{FF2B5EF4-FFF2-40B4-BE49-F238E27FC236}">
                <a16:creationId xmlns:a16="http://schemas.microsoft.com/office/drawing/2014/main" id="{9881EBBE-7328-982D-214A-30314FC630E4}"/>
              </a:ext>
            </a:extLst>
          </p:cNvPr>
          <p:cNvSpPr>
            <a:spLocks noGrp="1"/>
          </p:cNvSpPr>
          <p:nvPr>
            <p:ph type="sldNum" sz="quarter" idx="4"/>
          </p:nvPr>
        </p:nvSpPr>
        <p:spPr/>
        <p:txBody>
          <a:bodyPr/>
          <a:lstStyle/>
          <a:p>
            <a:fld id="{6D22F896-40B5-4ADD-8801-0D06FADFA095}" type="slidenum">
              <a:rPr lang="en-US" altLang="ja-JP" noProof="0" smtClean="0"/>
              <a:pPr/>
              <a:t>2</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F1F81952-2C26-2F89-B8BB-E6C34C41BAE8}"/>
              </a:ext>
            </a:extLst>
          </p:cNvPr>
          <p:cNvSpPr>
            <a:spLocks noGrp="1"/>
          </p:cNvSpPr>
          <p:nvPr>
            <p:ph sz="quarter" idx="10"/>
          </p:nvPr>
        </p:nvSpPr>
        <p:spPr>
          <a:xfrm>
            <a:off x="566723" y="2488224"/>
            <a:ext cx="9776157" cy="3928014"/>
          </a:xfrm>
        </p:spPr>
        <p:txBody>
          <a:bodyPr/>
          <a:lstStyle/>
          <a:p>
            <a:r>
              <a:rPr lang="ja-JP" altLang="en-US" dirty="0"/>
              <a:t>当院では</a:t>
            </a:r>
            <a:r>
              <a:rPr lang="en-US" altLang="ja-JP" dirty="0"/>
              <a:t>2025</a:t>
            </a:r>
            <a:r>
              <a:rPr lang="ja-JP" altLang="en-US" dirty="0"/>
              <a:t>年にオンライン診療を開始する予定である。現在、土佐清水市内</a:t>
            </a:r>
            <a:r>
              <a:rPr lang="en-US" altLang="ja-JP" dirty="0"/>
              <a:t>50</a:t>
            </a:r>
            <a:r>
              <a:rPr lang="ja-JP" altLang="en-US" dirty="0"/>
              <a:t>か所の区長場や公民館で開催されている　“いきいきサロン”　に出向き、オンライン診療体験や地域住民の健康相談に乗っている。</a:t>
            </a:r>
            <a:endParaRPr lang="en-US" altLang="ja-JP" dirty="0"/>
          </a:p>
          <a:p>
            <a:r>
              <a:rPr lang="ja-JP" altLang="en-US" dirty="0"/>
              <a:t>今回は、その取り組みを一部紹介致します。</a:t>
            </a:r>
            <a:endParaRPr lang="en-US" altLang="ja-JP" dirty="0"/>
          </a:p>
        </p:txBody>
      </p:sp>
    </p:spTree>
    <p:extLst>
      <p:ext uri="{BB962C8B-B14F-4D97-AF65-F5344CB8AC3E}">
        <p14:creationId xmlns:p14="http://schemas.microsoft.com/office/powerpoint/2010/main" val="419445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ABAA6-2515-47B3-59ED-1B336F25A484}"/>
              </a:ext>
            </a:extLst>
          </p:cNvPr>
          <p:cNvSpPr>
            <a:spLocks noGrp="1"/>
          </p:cNvSpPr>
          <p:nvPr>
            <p:ph type="title"/>
          </p:nvPr>
        </p:nvSpPr>
        <p:spPr>
          <a:xfrm>
            <a:off x="223826" y="809052"/>
            <a:ext cx="5011113" cy="5048974"/>
          </a:xfrm>
        </p:spPr>
        <p:txBody>
          <a:bodyPr/>
          <a:lstStyle/>
          <a:p>
            <a:endParaRPr kumimoji="1" lang="ja-JP" altLang="en-US" dirty="0"/>
          </a:p>
        </p:txBody>
      </p:sp>
      <p:sp>
        <p:nvSpPr>
          <p:cNvPr id="3" name="スライド番号プレースホルダー 2">
            <a:extLst>
              <a:ext uri="{FF2B5EF4-FFF2-40B4-BE49-F238E27FC236}">
                <a16:creationId xmlns:a16="http://schemas.microsoft.com/office/drawing/2014/main" id="{38DA21B3-B745-5391-5968-66F68736738B}"/>
              </a:ext>
            </a:extLst>
          </p:cNvPr>
          <p:cNvSpPr>
            <a:spLocks noGrp="1"/>
          </p:cNvSpPr>
          <p:nvPr>
            <p:ph type="sldNum" sz="quarter" idx="4"/>
          </p:nvPr>
        </p:nvSpPr>
        <p:spPr/>
        <p:txBody>
          <a:bodyPr/>
          <a:lstStyle/>
          <a:p>
            <a:fld id="{6D22F896-40B5-4ADD-8801-0D06FADFA095}" type="slidenum">
              <a:rPr lang="en-US" altLang="ja-JP" noProof="0" smtClean="0"/>
              <a:pPr/>
              <a:t>3</a:t>
            </a:fld>
            <a:endParaRPr lang="ja-JP" altLang="en-US" noProof="0" dirty="0">
              <a:latin typeface="Meiryo UI" panose="020B0604030504040204" pitchFamily="50" charset="-128"/>
            </a:endParaRPr>
          </a:p>
        </p:txBody>
      </p:sp>
      <p:pic>
        <p:nvPicPr>
          <p:cNvPr id="2060" name="Picture 12">
            <a:extLst>
              <a:ext uri="{FF2B5EF4-FFF2-40B4-BE49-F238E27FC236}">
                <a16:creationId xmlns:a16="http://schemas.microsoft.com/office/drawing/2014/main" id="{5EB25D19-E6E3-D95D-F78C-7EAB69E5E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26" y="904875"/>
            <a:ext cx="3871064" cy="504897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写真の説明はありません。">
            <a:extLst>
              <a:ext uri="{FF2B5EF4-FFF2-40B4-BE49-F238E27FC236}">
                <a16:creationId xmlns:a16="http://schemas.microsoft.com/office/drawing/2014/main" id="{95F91F66-9318-8D27-B06F-2D0F9E3122A8}"/>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4265460" y="904875"/>
            <a:ext cx="3786187" cy="50482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2E988668-2FD3-A32B-5188-AE42704C07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800" y="904875"/>
            <a:ext cx="3544090"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6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2B57EE3-6643-1C63-08A0-718F2EB899B1}"/>
              </a:ext>
            </a:extLst>
          </p:cNvPr>
          <p:cNvSpPr>
            <a:spLocks noGrp="1"/>
          </p:cNvSpPr>
          <p:nvPr>
            <p:ph type="title"/>
          </p:nvPr>
        </p:nvSpPr>
        <p:spPr>
          <a:xfrm>
            <a:off x="582928" y="1064357"/>
            <a:ext cx="11094723" cy="1207457"/>
          </a:xfrm>
        </p:spPr>
        <p:txBody>
          <a:bodyPr/>
          <a:lstStyle/>
          <a:p>
            <a:pPr>
              <a:lnSpc>
                <a:spcPts val="2400"/>
              </a:lnSpc>
            </a:pP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渭南病院には、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つの分野の認定看護師と診療看護師、助産師がいます。</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区長会総会で案内</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a:t>
            </a:r>
            <a:br>
              <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それぞれの分野で相談したいことがあればお気軽にご相談ください。</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ja-JP" altLang="en-US" dirty="0"/>
          </a:p>
        </p:txBody>
      </p:sp>
      <p:sp>
        <p:nvSpPr>
          <p:cNvPr id="3" name="スライド番号プレースホルダー 2">
            <a:extLst>
              <a:ext uri="{FF2B5EF4-FFF2-40B4-BE49-F238E27FC236}">
                <a16:creationId xmlns:a16="http://schemas.microsoft.com/office/drawing/2014/main" id="{EF38CF0F-ED68-A04B-3C81-2CABC058148F}"/>
              </a:ext>
            </a:extLst>
          </p:cNvPr>
          <p:cNvSpPr>
            <a:spLocks noGrp="1"/>
          </p:cNvSpPr>
          <p:nvPr>
            <p:ph type="sldNum" sz="quarter" idx="4"/>
          </p:nvPr>
        </p:nvSpPr>
        <p:spPr/>
        <p:txBody>
          <a:bodyPr/>
          <a:lstStyle/>
          <a:p>
            <a:fld id="{6D22F896-40B5-4ADD-8801-0D06FADFA095}" type="slidenum">
              <a:rPr lang="en-US" altLang="ja-JP" noProof="0" smtClean="0"/>
              <a:pPr/>
              <a:t>4</a:t>
            </a:fld>
            <a:endParaRPr lang="ja-JP" altLang="en-US" noProof="0" dirty="0">
              <a:latin typeface="Meiryo UI" panose="020B0604030504040204" pitchFamily="50" charset="-128"/>
            </a:endParaRPr>
          </a:p>
        </p:txBody>
      </p:sp>
      <p:pic>
        <p:nvPicPr>
          <p:cNvPr id="7" name="図 6">
            <a:extLst>
              <a:ext uri="{FF2B5EF4-FFF2-40B4-BE49-F238E27FC236}">
                <a16:creationId xmlns:a16="http://schemas.microsoft.com/office/drawing/2014/main" id="{B57FD0A3-CB31-C99C-08D4-A0425F00333D}"/>
              </a:ext>
            </a:extLst>
          </p:cNvPr>
          <p:cNvPicPr>
            <a:picLocks noChangeAspect="1"/>
          </p:cNvPicPr>
          <p:nvPr/>
        </p:nvPicPr>
        <p:blipFill rotWithShape="1">
          <a:blip r:embed="rId2">
            <a:extLst>
              <a:ext uri="{28A0092B-C50C-407E-A947-70E740481C1C}">
                <a14:useLocalDpi xmlns:a14="http://schemas.microsoft.com/office/drawing/2010/main" val="0"/>
              </a:ext>
            </a:extLst>
          </a:blip>
          <a:srcRect l="56792" t="36598" r="27987" b="36995"/>
          <a:stretch/>
        </p:blipFill>
        <p:spPr bwMode="auto">
          <a:xfrm>
            <a:off x="582928" y="1795009"/>
            <a:ext cx="1368587" cy="1564697"/>
          </a:xfrm>
          <a:prstGeom prst="ellipse">
            <a:avLst/>
          </a:prstGeom>
          <a:ln>
            <a:noFill/>
          </a:ln>
          <a:extLst>
            <a:ext uri="{53640926-AAD7-44D8-BBD7-CCE9431645EC}">
              <a14:shadowObscured xmlns:a14="http://schemas.microsoft.com/office/drawing/2010/main"/>
            </a:ext>
          </a:extLst>
        </p:spPr>
      </p:pic>
      <p:sp>
        <p:nvSpPr>
          <p:cNvPr id="11" name="テキスト ボックス 10">
            <a:extLst>
              <a:ext uri="{FF2B5EF4-FFF2-40B4-BE49-F238E27FC236}">
                <a16:creationId xmlns:a16="http://schemas.microsoft.com/office/drawing/2014/main" id="{C67F4B95-E028-8956-DECD-52348B1103FA}"/>
              </a:ext>
            </a:extLst>
          </p:cNvPr>
          <p:cNvSpPr txBox="1"/>
          <p:nvPr/>
        </p:nvSpPr>
        <p:spPr>
          <a:xfrm>
            <a:off x="683147" y="3359706"/>
            <a:ext cx="3710077" cy="369332"/>
          </a:xfrm>
          <a:prstGeom prst="rect">
            <a:avLst/>
          </a:prstGeom>
          <a:noFill/>
        </p:spPr>
        <p:txBody>
          <a:bodyPr wrap="square">
            <a:spAutoFit/>
          </a:bodyPr>
          <a:lstStyle/>
          <a:p>
            <a:pPr algn="just"/>
            <a:r>
              <a:rPr lang="ja-JP" altLang="ja-JP" sz="1800" kern="100" dirty="0">
                <a:solidFill>
                  <a:schemeClr val="bg1"/>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仮谷 沙智：認知症看護認定看護師</a:t>
            </a:r>
            <a:endParaRPr lang="ja-JP" altLang="ja-JP" sz="9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94A88B07-7223-EECD-C423-99978500DD5E}"/>
              </a:ext>
            </a:extLst>
          </p:cNvPr>
          <p:cNvPicPr>
            <a:picLocks noChangeAspect="1"/>
          </p:cNvPicPr>
          <p:nvPr/>
        </p:nvPicPr>
        <p:blipFill rotWithShape="1">
          <a:blip r:embed="rId2">
            <a:extLst>
              <a:ext uri="{28A0092B-C50C-407E-A947-70E740481C1C}">
                <a14:useLocalDpi xmlns:a14="http://schemas.microsoft.com/office/drawing/2010/main" val="0"/>
              </a:ext>
            </a:extLst>
          </a:blip>
          <a:srcRect l="30619" t="30939" r="50901" b="37909"/>
          <a:stretch/>
        </p:blipFill>
        <p:spPr bwMode="auto">
          <a:xfrm>
            <a:off x="5412502" y="1747297"/>
            <a:ext cx="1368587" cy="1564696"/>
          </a:xfrm>
          <a:prstGeom prst="ellipse">
            <a:avLst/>
          </a:prstGeom>
          <a:ln>
            <a:noFill/>
          </a:ln>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39559B26-5FBF-7291-DDF2-992C4775A143}"/>
              </a:ext>
            </a:extLst>
          </p:cNvPr>
          <p:cNvSpPr txBox="1"/>
          <p:nvPr/>
        </p:nvSpPr>
        <p:spPr>
          <a:xfrm>
            <a:off x="5767029" y="3351991"/>
            <a:ext cx="3736732" cy="369332"/>
          </a:xfrm>
          <a:prstGeom prst="rect">
            <a:avLst/>
          </a:prstGeom>
          <a:noFill/>
        </p:spPr>
        <p:txBody>
          <a:bodyPr wrap="square">
            <a:spAutoFit/>
          </a:bodyPr>
          <a:lstStyle/>
          <a:p>
            <a:pPr algn="just"/>
            <a:r>
              <a:rPr lang="ja-JP" altLang="ja-JP" sz="1800" kern="100" dirty="0">
                <a:solidFill>
                  <a:schemeClr val="bg1"/>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渡邊 和久：緩和ケア認定看護師</a:t>
            </a:r>
            <a:endParaRPr lang="ja-JP" altLang="ja-JP" sz="10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1789A9DF-27FA-44F9-B741-B63BF14F5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96" t="31137" r="49039" b="36443"/>
          <a:stretch/>
        </p:blipFill>
        <p:spPr bwMode="auto">
          <a:xfrm rot="5400000">
            <a:off x="420858" y="4100420"/>
            <a:ext cx="1513013" cy="1214944"/>
          </a:xfrm>
          <a:prstGeom prst="ellipse">
            <a:avLst/>
          </a:prstGeom>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832AC04A-B80B-B72C-6730-5A46068666E0}"/>
              </a:ext>
            </a:extLst>
          </p:cNvPr>
          <p:cNvSpPr txBox="1"/>
          <p:nvPr/>
        </p:nvSpPr>
        <p:spPr>
          <a:xfrm>
            <a:off x="683147" y="5662118"/>
            <a:ext cx="6097464" cy="369332"/>
          </a:xfrm>
          <a:prstGeom prst="rect">
            <a:avLst/>
          </a:prstGeom>
          <a:noFill/>
        </p:spPr>
        <p:txBody>
          <a:bodyPr wrap="square">
            <a:spAutoFit/>
          </a:bodyPr>
          <a:lstStyle/>
          <a:p>
            <a:pPr algn="just"/>
            <a:r>
              <a:rPr lang="ja-JP" altLang="ja-JP" sz="1800" kern="100" dirty="0">
                <a:solidFill>
                  <a:schemeClr val="bg1"/>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大石橋 正美：診療看護師</a:t>
            </a:r>
            <a:endParaRPr lang="ja-JP" altLang="ja-JP" sz="9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8" name="図 17">
            <a:extLst>
              <a:ext uri="{FF2B5EF4-FFF2-40B4-BE49-F238E27FC236}">
                <a16:creationId xmlns:a16="http://schemas.microsoft.com/office/drawing/2014/main" id="{10BD8EE4-F680-71FD-1B55-3B0E6322BB94}"/>
              </a:ext>
            </a:extLst>
          </p:cNvPr>
          <p:cNvPicPr>
            <a:picLocks noChangeAspect="1"/>
          </p:cNvPicPr>
          <p:nvPr/>
        </p:nvPicPr>
        <p:blipFill rotWithShape="1">
          <a:blip r:embed="rId2">
            <a:extLst>
              <a:ext uri="{28A0092B-C50C-407E-A947-70E740481C1C}">
                <a14:useLocalDpi xmlns:a14="http://schemas.microsoft.com/office/drawing/2010/main" val="0"/>
              </a:ext>
            </a:extLst>
          </a:blip>
          <a:srcRect l="2016" t="36572" r="79447" b="31641"/>
          <a:stretch/>
        </p:blipFill>
        <p:spPr bwMode="auto">
          <a:xfrm>
            <a:off x="4257796" y="3978662"/>
            <a:ext cx="1153115" cy="1484900"/>
          </a:xfrm>
          <a:prstGeom prst="ellipse">
            <a:avLst/>
          </a:prstGeom>
          <a:ln>
            <a:noFill/>
          </a:ln>
          <a:extLst>
            <a:ext uri="{53640926-AAD7-44D8-BBD7-CCE9431645EC}">
              <a14:shadowObscured xmlns:a14="http://schemas.microsoft.com/office/drawing/2010/main"/>
            </a:ext>
          </a:extLst>
        </p:spPr>
      </p:pic>
      <p:sp>
        <p:nvSpPr>
          <p:cNvPr id="20" name="テキスト ボックス 19">
            <a:extLst>
              <a:ext uri="{FF2B5EF4-FFF2-40B4-BE49-F238E27FC236}">
                <a16:creationId xmlns:a16="http://schemas.microsoft.com/office/drawing/2014/main" id="{3E162F62-3491-C867-2B5E-78758524C93F}"/>
              </a:ext>
            </a:extLst>
          </p:cNvPr>
          <p:cNvSpPr txBox="1"/>
          <p:nvPr/>
        </p:nvSpPr>
        <p:spPr>
          <a:xfrm>
            <a:off x="4088133" y="5604971"/>
            <a:ext cx="6710728" cy="369332"/>
          </a:xfrm>
          <a:prstGeom prst="rect">
            <a:avLst/>
          </a:prstGeom>
          <a:noFill/>
        </p:spPr>
        <p:txBody>
          <a:bodyPr wrap="square">
            <a:spAutoFit/>
          </a:bodyPr>
          <a:lstStyle/>
          <a:p>
            <a:pPr algn="just"/>
            <a:r>
              <a:rPr lang="ja-JP" altLang="ja-JP" sz="1800" kern="100" dirty="0">
                <a:solidFill>
                  <a:schemeClr val="bg1"/>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筒井 久美：助産師</a:t>
            </a:r>
            <a:endParaRPr lang="ja-JP" altLang="ja-JP" sz="9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1" name="図 20">
            <a:extLst>
              <a:ext uri="{FF2B5EF4-FFF2-40B4-BE49-F238E27FC236}">
                <a16:creationId xmlns:a16="http://schemas.microsoft.com/office/drawing/2014/main" id="{C64812BF-FDC3-FB11-726E-7DDD65731CF1}"/>
              </a:ext>
            </a:extLst>
          </p:cNvPr>
          <p:cNvPicPr/>
          <p:nvPr/>
        </p:nvPicPr>
        <p:blipFill rotWithShape="1">
          <a:blip r:embed="rId2">
            <a:extLst>
              <a:ext uri="{28A0092B-C50C-407E-A947-70E740481C1C}">
                <a14:useLocalDpi xmlns:a14="http://schemas.microsoft.com/office/drawing/2010/main" val="0"/>
              </a:ext>
            </a:extLst>
          </a:blip>
          <a:srcRect l="82355" t="34418" b="34336"/>
          <a:stretch/>
        </p:blipFill>
        <p:spPr bwMode="auto">
          <a:xfrm>
            <a:off x="7635395" y="4043596"/>
            <a:ext cx="1046545" cy="1453417"/>
          </a:xfrm>
          <a:prstGeom prst="ellipse">
            <a:avLst/>
          </a:prstGeom>
          <a:ln>
            <a:noFill/>
          </a:ln>
          <a:extLst>
            <a:ext uri="{53640926-AAD7-44D8-BBD7-CCE9431645EC}">
              <a14:shadowObscured xmlns:a14="http://schemas.microsoft.com/office/drawing/2010/main"/>
            </a:ext>
          </a:extLst>
        </p:spPr>
      </p:pic>
      <p:sp>
        <p:nvSpPr>
          <p:cNvPr id="23" name="テキスト ボックス 22">
            <a:extLst>
              <a:ext uri="{FF2B5EF4-FFF2-40B4-BE49-F238E27FC236}">
                <a16:creationId xmlns:a16="http://schemas.microsoft.com/office/drawing/2014/main" id="{85F51242-5F46-B138-72FB-6514301EA6B4}"/>
              </a:ext>
            </a:extLst>
          </p:cNvPr>
          <p:cNvSpPr txBox="1"/>
          <p:nvPr/>
        </p:nvSpPr>
        <p:spPr>
          <a:xfrm>
            <a:off x="7635395" y="5596768"/>
            <a:ext cx="4302906" cy="369332"/>
          </a:xfrm>
          <a:prstGeom prst="rect">
            <a:avLst/>
          </a:prstGeom>
          <a:noFill/>
        </p:spPr>
        <p:txBody>
          <a:bodyPr wrap="square">
            <a:spAutoFit/>
          </a:bodyPr>
          <a:lstStyle/>
          <a:p>
            <a:pPr algn="just"/>
            <a:r>
              <a:rPr lang="ja-JP" altLang="ja-JP" sz="1800" kern="100" dirty="0">
                <a:solidFill>
                  <a:schemeClr val="bg1"/>
                </a:solidFill>
                <a:effectLst/>
                <a:latin typeface="游明朝" panose="02020400000000000000" pitchFamily="18" charset="-128"/>
                <a:ea typeface="HGP創英角ﾎﾟｯﾌﾟ体" panose="040B0A00000000000000" pitchFamily="50" charset="-128"/>
                <a:cs typeface="Times New Roman" panose="02020603050405020304" pitchFamily="18" charset="0"/>
              </a:rPr>
              <a:t>竹林 高子（看護部長）：認定看護管理者</a:t>
            </a:r>
            <a:endParaRPr lang="ja-JP" altLang="ja-JP" sz="90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5638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5669DC70-B66B-128D-7F3A-BC14273EAF2F}"/>
              </a:ext>
            </a:extLst>
          </p:cNvPr>
          <p:cNvSpPr>
            <a:spLocks noGrp="1"/>
          </p:cNvSpPr>
          <p:nvPr>
            <p:ph type="title"/>
          </p:nvPr>
        </p:nvSpPr>
        <p:spPr>
          <a:xfrm>
            <a:off x="548638" y="1047463"/>
            <a:ext cx="11094723" cy="1207457"/>
          </a:xfrm>
        </p:spPr>
        <p:txBody>
          <a:bodyPr/>
          <a:lstStyle/>
          <a:p>
            <a:r>
              <a:rPr lang="ja-JP" altLang="en-US" dirty="0"/>
              <a:t>搭載機器</a:t>
            </a:r>
          </a:p>
        </p:txBody>
      </p:sp>
      <p:sp>
        <p:nvSpPr>
          <p:cNvPr id="3" name="スライド番号プレースホルダー 2">
            <a:extLst>
              <a:ext uri="{FF2B5EF4-FFF2-40B4-BE49-F238E27FC236}">
                <a16:creationId xmlns:a16="http://schemas.microsoft.com/office/drawing/2014/main" id="{DBC53B2A-5A85-7567-DE76-DBBBD4C84735}"/>
              </a:ext>
            </a:extLst>
          </p:cNvPr>
          <p:cNvSpPr>
            <a:spLocks noGrp="1"/>
          </p:cNvSpPr>
          <p:nvPr>
            <p:ph type="sldNum" sz="quarter" idx="4"/>
          </p:nvPr>
        </p:nvSpPr>
        <p:spPr/>
        <p:txBody>
          <a:bodyPr/>
          <a:lstStyle/>
          <a:p>
            <a:fld id="{6D22F896-40B5-4ADD-8801-0D06FADFA095}" type="slidenum">
              <a:rPr lang="en-US" altLang="ja-JP" noProof="0" smtClean="0"/>
              <a:pPr/>
              <a:t>5</a:t>
            </a:fld>
            <a:endParaRPr lang="ja-JP" altLang="en-US" noProof="0" dirty="0">
              <a:latin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54B1D6D3-2E22-82FA-4192-F3F36D00DE2C}"/>
              </a:ext>
            </a:extLst>
          </p:cNvPr>
          <p:cNvSpPr>
            <a:spLocks noGrp="1"/>
          </p:cNvSpPr>
          <p:nvPr>
            <p:ph sz="quarter" idx="10"/>
          </p:nvPr>
        </p:nvSpPr>
        <p:spPr>
          <a:xfrm>
            <a:off x="548638" y="2184395"/>
            <a:ext cx="4137744" cy="3967795"/>
          </a:xfrm>
        </p:spPr>
        <p:txBody>
          <a:bodyPr/>
          <a:lstStyle/>
          <a:p>
            <a:r>
              <a:rPr lang="ja-JP" altLang="en-US" dirty="0"/>
              <a:t>モニター画面（電子カルテは持参し、モニターに接続する）</a:t>
            </a:r>
            <a:endParaRPr lang="en-US" altLang="ja-JP" dirty="0"/>
          </a:p>
          <a:p>
            <a:r>
              <a:rPr lang="ja-JP" altLang="en-US" dirty="0"/>
              <a:t>心電図モニター</a:t>
            </a:r>
            <a:endParaRPr lang="en-US" altLang="ja-JP" dirty="0"/>
          </a:p>
          <a:p>
            <a:r>
              <a:rPr lang="ja-JP" altLang="en-US" dirty="0"/>
              <a:t>チェックミー（簡易生体モニター）</a:t>
            </a:r>
            <a:endParaRPr lang="en-US" altLang="ja-JP" dirty="0"/>
          </a:p>
          <a:p>
            <a:r>
              <a:rPr lang="ja-JP" altLang="en-US" dirty="0"/>
              <a:t>ＡＥＤ</a:t>
            </a:r>
          </a:p>
        </p:txBody>
      </p:sp>
      <p:sp>
        <p:nvSpPr>
          <p:cNvPr id="6" name="テキスト ボックス 5">
            <a:extLst>
              <a:ext uri="{FF2B5EF4-FFF2-40B4-BE49-F238E27FC236}">
                <a16:creationId xmlns:a16="http://schemas.microsoft.com/office/drawing/2014/main" id="{13888E91-DA1B-5B61-22A8-958ED3BFD962}"/>
              </a:ext>
            </a:extLst>
          </p:cNvPr>
          <p:cNvSpPr txBox="1"/>
          <p:nvPr/>
        </p:nvSpPr>
        <p:spPr>
          <a:xfrm>
            <a:off x="5055577" y="3755055"/>
            <a:ext cx="6989272" cy="2862322"/>
          </a:xfrm>
          <a:prstGeom prst="rect">
            <a:avLst/>
          </a:prstGeom>
          <a:noFill/>
        </p:spPr>
        <p:txBody>
          <a:bodyPr wrap="square">
            <a:spAutoFit/>
          </a:bodyPr>
          <a:lstStyle/>
          <a:p>
            <a:pPr algn="l" fontAlgn="base"/>
            <a:r>
              <a:rPr lang="ja-JP" altLang="en-US" b="1" i="0" dirty="0">
                <a:solidFill>
                  <a:srgbClr val="212529"/>
                </a:solidFill>
                <a:effectLst/>
                <a:latin typeface="BIZ UDGothic" panose="020B0400000000000000" pitchFamily="49" charset="-128"/>
                <a:ea typeface="BIZ UDGothic" panose="020B0400000000000000" pitchFamily="49" charset="-128"/>
              </a:rPr>
              <a:t>補助率</a:t>
            </a:r>
            <a:endParaRPr lang="ja-JP" altLang="en-US" b="0" i="0" dirty="0">
              <a:solidFill>
                <a:srgbClr val="212529"/>
              </a:solidFill>
              <a:effectLst/>
              <a:latin typeface="BIZ UDGothic" panose="020B0400000000000000" pitchFamily="49" charset="-128"/>
              <a:ea typeface="BIZ UDGothic" panose="020B0400000000000000" pitchFamily="49" charset="-128"/>
            </a:endParaRPr>
          </a:p>
          <a:p>
            <a:pPr algn="l" fontAlgn="base"/>
            <a:r>
              <a:rPr lang="ja-JP" altLang="en-US" b="0" i="0" dirty="0">
                <a:solidFill>
                  <a:srgbClr val="212529"/>
                </a:solidFill>
                <a:effectLst/>
                <a:latin typeface="BIZ UDGothic" panose="020B0400000000000000" pitchFamily="49" charset="-128"/>
                <a:ea typeface="BIZ UDGothic" panose="020B0400000000000000" pitchFamily="49" charset="-128"/>
              </a:rPr>
              <a:t>２分の１以内</a:t>
            </a:r>
          </a:p>
          <a:p>
            <a:pPr algn="l" fontAlgn="base"/>
            <a:r>
              <a:rPr lang="ja-JP" altLang="en-US" b="1" i="0" dirty="0">
                <a:solidFill>
                  <a:srgbClr val="212529"/>
                </a:solidFill>
                <a:effectLst/>
                <a:latin typeface="BIZ UDGothic" panose="020B0400000000000000" pitchFamily="49" charset="-128"/>
                <a:ea typeface="BIZ UDGothic" panose="020B0400000000000000" pitchFamily="49" charset="-128"/>
              </a:rPr>
              <a:t>３．補助基準額</a:t>
            </a:r>
            <a:endParaRPr lang="ja-JP" altLang="en-US" b="0" i="0" dirty="0">
              <a:solidFill>
                <a:srgbClr val="212529"/>
              </a:solidFill>
              <a:effectLst/>
              <a:latin typeface="BIZ UDGothic" panose="020B0400000000000000" pitchFamily="49" charset="-128"/>
              <a:ea typeface="BIZ UDGothic" panose="020B0400000000000000" pitchFamily="49" charset="-128"/>
            </a:endParaRPr>
          </a:p>
          <a:p>
            <a:pPr algn="l" fontAlgn="base"/>
            <a:r>
              <a:rPr lang="ja-JP" altLang="en-US" b="0" i="0" dirty="0">
                <a:solidFill>
                  <a:srgbClr val="212529"/>
                </a:solidFill>
                <a:effectLst/>
                <a:latin typeface="BIZ UDGothic" panose="020B0400000000000000" pitchFamily="49" charset="-128"/>
                <a:ea typeface="BIZ UDGothic" panose="020B0400000000000000" pitchFamily="49" charset="-128"/>
              </a:rPr>
              <a:t>① </a:t>
            </a:r>
            <a:r>
              <a:rPr lang="en-US" altLang="ja-JP" b="0" i="0" dirty="0">
                <a:solidFill>
                  <a:srgbClr val="212529"/>
                </a:solidFill>
                <a:effectLst/>
                <a:latin typeface="BIZ UDGothic" panose="020B0400000000000000" pitchFamily="49" charset="-128"/>
                <a:ea typeface="BIZ UDGothic" panose="020B0400000000000000" pitchFamily="49" charset="-128"/>
              </a:rPr>
              <a:t>300 </a:t>
            </a:r>
            <a:r>
              <a:rPr lang="ja-JP" altLang="en-US" b="0" i="0" dirty="0">
                <a:solidFill>
                  <a:srgbClr val="212529"/>
                </a:solidFill>
                <a:effectLst/>
                <a:latin typeface="BIZ UDGothic" panose="020B0400000000000000" pitchFamily="49" charset="-128"/>
                <a:ea typeface="BIZ UDGothic" panose="020B0400000000000000" pitchFamily="49" charset="-128"/>
              </a:rPr>
              <a:t>万円　在宅医療（往診・訪問診療）において使用する医療機器</a:t>
            </a:r>
            <a:br>
              <a:rPr lang="ja-JP" altLang="en-US" b="0" i="0" dirty="0">
                <a:solidFill>
                  <a:srgbClr val="212529"/>
                </a:solidFill>
                <a:effectLst/>
                <a:latin typeface="BIZ UDGothic" panose="020B0400000000000000" pitchFamily="49" charset="-128"/>
                <a:ea typeface="BIZ UDGothic" panose="020B0400000000000000" pitchFamily="49" charset="-128"/>
              </a:rPr>
            </a:br>
            <a:r>
              <a:rPr lang="ja-JP" altLang="en-US" b="0" i="0" dirty="0">
                <a:solidFill>
                  <a:srgbClr val="212529"/>
                </a:solidFill>
                <a:effectLst/>
                <a:latin typeface="BIZ UDGothic" panose="020B0400000000000000" pitchFamily="49" charset="-128"/>
                <a:ea typeface="BIZ UDGothic" panose="020B0400000000000000" pitchFamily="49" charset="-128"/>
              </a:rPr>
              <a:t>（補助上限額：</a:t>
            </a:r>
            <a:r>
              <a:rPr lang="en-US" altLang="ja-JP" b="0" i="0" dirty="0">
                <a:solidFill>
                  <a:srgbClr val="212529"/>
                </a:solidFill>
                <a:effectLst/>
                <a:latin typeface="BIZ UDGothic" panose="020B0400000000000000" pitchFamily="49" charset="-128"/>
                <a:ea typeface="BIZ UDGothic" panose="020B0400000000000000" pitchFamily="49" charset="-128"/>
              </a:rPr>
              <a:t>300 </a:t>
            </a:r>
            <a:r>
              <a:rPr lang="ja-JP" altLang="en-US" b="0" i="0" dirty="0">
                <a:solidFill>
                  <a:srgbClr val="212529"/>
                </a:solidFill>
                <a:effectLst/>
                <a:latin typeface="BIZ UDGothic" panose="020B0400000000000000" pitchFamily="49" charset="-128"/>
                <a:ea typeface="BIZ UDGothic" panose="020B0400000000000000" pitchFamily="49" charset="-128"/>
              </a:rPr>
              <a:t>万円</a:t>
            </a:r>
            <a:r>
              <a:rPr lang="en-US" altLang="ja-JP" b="0" i="0" dirty="0">
                <a:solidFill>
                  <a:srgbClr val="212529"/>
                </a:solidFill>
                <a:effectLst/>
                <a:latin typeface="BIZ UDGothic" panose="020B0400000000000000" pitchFamily="49" charset="-128"/>
                <a:ea typeface="BIZ UDGothic" panose="020B0400000000000000" pitchFamily="49" charset="-128"/>
              </a:rPr>
              <a:t>×1/2</a:t>
            </a:r>
            <a:r>
              <a:rPr lang="ja-JP" altLang="en-US" b="0" i="0" dirty="0">
                <a:solidFill>
                  <a:srgbClr val="212529"/>
                </a:solidFill>
                <a:effectLst/>
                <a:latin typeface="BIZ UDGothic" panose="020B0400000000000000" pitchFamily="49" charset="-128"/>
                <a:ea typeface="BIZ UDGothic" panose="020B0400000000000000" pitchFamily="49" charset="-128"/>
              </a:rPr>
              <a:t>＝</a:t>
            </a:r>
            <a:r>
              <a:rPr lang="en-US" altLang="ja-JP" b="0" i="0" dirty="0">
                <a:solidFill>
                  <a:srgbClr val="212529"/>
                </a:solidFill>
                <a:effectLst/>
                <a:latin typeface="BIZ UDGothic" panose="020B0400000000000000" pitchFamily="49" charset="-128"/>
                <a:ea typeface="BIZ UDGothic" panose="020B0400000000000000" pitchFamily="49" charset="-128"/>
              </a:rPr>
              <a:t>150 </a:t>
            </a:r>
            <a:r>
              <a:rPr lang="ja-JP" altLang="en-US" b="0" i="0" dirty="0">
                <a:solidFill>
                  <a:srgbClr val="212529"/>
                </a:solidFill>
                <a:effectLst/>
                <a:latin typeface="BIZ UDGothic" panose="020B0400000000000000" pitchFamily="49" charset="-128"/>
                <a:ea typeface="BIZ UDGothic" panose="020B0400000000000000" pitchFamily="49" charset="-128"/>
              </a:rPr>
              <a:t>万円）</a:t>
            </a:r>
            <a:br>
              <a:rPr lang="ja-JP" altLang="en-US" b="0" i="0" dirty="0">
                <a:solidFill>
                  <a:srgbClr val="212529"/>
                </a:solidFill>
                <a:effectLst/>
                <a:latin typeface="BIZ UDGothic" panose="020B0400000000000000" pitchFamily="49" charset="-128"/>
                <a:ea typeface="BIZ UDGothic" panose="020B0400000000000000" pitchFamily="49" charset="-128"/>
              </a:rPr>
            </a:br>
            <a:r>
              <a:rPr lang="ja-JP" altLang="en-US" b="0" i="0" dirty="0">
                <a:solidFill>
                  <a:srgbClr val="212529"/>
                </a:solidFill>
                <a:effectLst/>
                <a:latin typeface="BIZ UDGothic" panose="020B0400000000000000" pitchFamily="49" charset="-128"/>
                <a:ea typeface="BIZ UDGothic" panose="020B0400000000000000" pitchFamily="49" charset="-128"/>
              </a:rPr>
              <a:t>②～④ </a:t>
            </a:r>
            <a:r>
              <a:rPr lang="en-US" altLang="ja-JP" b="0" i="0" dirty="0">
                <a:solidFill>
                  <a:srgbClr val="212529"/>
                </a:solidFill>
                <a:effectLst/>
                <a:latin typeface="BIZ UDGothic" panose="020B0400000000000000" pitchFamily="49" charset="-128"/>
                <a:ea typeface="BIZ UDGothic" panose="020B0400000000000000" pitchFamily="49" charset="-128"/>
              </a:rPr>
              <a:t>1,070 </a:t>
            </a:r>
            <a:r>
              <a:rPr lang="ja-JP" altLang="en-US" b="0" i="0" dirty="0">
                <a:solidFill>
                  <a:srgbClr val="212529"/>
                </a:solidFill>
                <a:effectLst/>
                <a:latin typeface="BIZ UDGothic" panose="020B0400000000000000" pitchFamily="49" charset="-128"/>
                <a:ea typeface="BIZ UDGothic" panose="020B0400000000000000" pitchFamily="49" charset="-128"/>
              </a:rPr>
              <a:t>万円</a:t>
            </a:r>
            <a:br>
              <a:rPr lang="ja-JP" altLang="en-US" b="0" i="0" dirty="0">
                <a:solidFill>
                  <a:srgbClr val="212529"/>
                </a:solidFill>
                <a:effectLst/>
                <a:latin typeface="BIZ UDGothic" panose="020B0400000000000000" pitchFamily="49" charset="-128"/>
                <a:ea typeface="BIZ UDGothic" panose="020B0400000000000000" pitchFamily="49" charset="-128"/>
              </a:rPr>
            </a:br>
            <a:r>
              <a:rPr lang="ja-JP" altLang="en-US" b="0" i="0" dirty="0">
                <a:solidFill>
                  <a:srgbClr val="212529"/>
                </a:solidFill>
                <a:effectLst/>
                <a:latin typeface="BIZ UDGothic" panose="020B0400000000000000" pitchFamily="49" charset="-128"/>
                <a:ea typeface="BIZ UDGothic" panose="020B0400000000000000" pitchFamily="49" charset="-128"/>
              </a:rPr>
              <a:t>（補助上限額：</a:t>
            </a:r>
            <a:r>
              <a:rPr lang="en-US" altLang="ja-JP" b="0" i="0" dirty="0">
                <a:solidFill>
                  <a:srgbClr val="212529"/>
                </a:solidFill>
                <a:effectLst/>
                <a:latin typeface="BIZ UDGothic" panose="020B0400000000000000" pitchFamily="49" charset="-128"/>
                <a:ea typeface="BIZ UDGothic" panose="020B0400000000000000" pitchFamily="49" charset="-128"/>
              </a:rPr>
              <a:t>770 </a:t>
            </a:r>
            <a:r>
              <a:rPr lang="ja-JP" altLang="en-US" b="0" i="0" dirty="0">
                <a:solidFill>
                  <a:srgbClr val="212529"/>
                </a:solidFill>
                <a:effectLst/>
                <a:latin typeface="BIZ UDGothic" panose="020B0400000000000000" pitchFamily="49" charset="-128"/>
                <a:ea typeface="BIZ UDGothic" panose="020B0400000000000000" pitchFamily="49" charset="-128"/>
              </a:rPr>
              <a:t>万円</a:t>
            </a:r>
            <a:r>
              <a:rPr lang="en-US" altLang="ja-JP" b="0" i="0" dirty="0">
                <a:solidFill>
                  <a:srgbClr val="212529"/>
                </a:solidFill>
                <a:effectLst/>
                <a:latin typeface="BIZ UDGothic" panose="020B0400000000000000" pitchFamily="49" charset="-128"/>
                <a:ea typeface="BIZ UDGothic" panose="020B0400000000000000" pitchFamily="49" charset="-128"/>
              </a:rPr>
              <a:t>×1/2</a:t>
            </a:r>
            <a:r>
              <a:rPr lang="ja-JP" altLang="en-US" b="0" i="0" dirty="0">
                <a:solidFill>
                  <a:srgbClr val="212529"/>
                </a:solidFill>
                <a:effectLst/>
                <a:latin typeface="BIZ UDGothic" panose="020B0400000000000000" pitchFamily="49" charset="-128"/>
                <a:ea typeface="BIZ UDGothic" panose="020B0400000000000000" pitchFamily="49" charset="-128"/>
              </a:rPr>
              <a:t>＝</a:t>
            </a:r>
            <a:r>
              <a:rPr lang="en-US" altLang="ja-JP" b="0" i="0" dirty="0">
                <a:solidFill>
                  <a:srgbClr val="212529"/>
                </a:solidFill>
                <a:effectLst/>
                <a:latin typeface="BIZ UDGothic" panose="020B0400000000000000" pitchFamily="49" charset="-128"/>
                <a:ea typeface="BIZ UDGothic" panose="020B0400000000000000" pitchFamily="49" charset="-128"/>
              </a:rPr>
              <a:t>385 </a:t>
            </a:r>
            <a:r>
              <a:rPr lang="ja-JP" altLang="en-US" b="0" i="0" dirty="0">
                <a:solidFill>
                  <a:srgbClr val="212529"/>
                </a:solidFill>
                <a:effectLst/>
                <a:latin typeface="BIZ UDGothic" panose="020B0400000000000000" pitchFamily="49" charset="-128"/>
                <a:ea typeface="BIZ UDGothic" panose="020B0400000000000000" pitchFamily="49" charset="-128"/>
              </a:rPr>
              <a:t>万円）医療車両分</a:t>
            </a:r>
            <a:br>
              <a:rPr lang="ja-JP" altLang="en-US" b="0" i="0" dirty="0">
                <a:solidFill>
                  <a:srgbClr val="212529"/>
                </a:solidFill>
                <a:effectLst/>
                <a:latin typeface="BIZ UDGothic" panose="020B0400000000000000" pitchFamily="49" charset="-128"/>
                <a:ea typeface="BIZ UDGothic" panose="020B0400000000000000" pitchFamily="49" charset="-128"/>
              </a:rPr>
            </a:br>
            <a:r>
              <a:rPr lang="ja-JP" altLang="en-US" b="0" i="0" dirty="0">
                <a:solidFill>
                  <a:srgbClr val="212529"/>
                </a:solidFill>
                <a:effectLst/>
                <a:latin typeface="BIZ UDGothic" panose="020B0400000000000000" pitchFamily="49" charset="-128"/>
                <a:ea typeface="BIZ UDGothic" panose="020B0400000000000000" pitchFamily="49" charset="-128"/>
              </a:rPr>
              <a:t>（補助上限額：</a:t>
            </a:r>
            <a:r>
              <a:rPr lang="en-US" altLang="ja-JP" b="0" i="0" dirty="0">
                <a:solidFill>
                  <a:srgbClr val="212529"/>
                </a:solidFill>
                <a:effectLst/>
                <a:latin typeface="BIZ UDGothic" panose="020B0400000000000000" pitchFamily="49" charset="-128"/>
                <a:ea typeface="BIZ UDGothic" panose="020B0400000000000000" pitchFamily="49" charset="-128"/>
              </a:rPr>
              <a:t>300 </a:t>
            </a:r>
            <a:r>
              <a:rPr lang="ja-JP" altLang="en-US" b="0" i="0" dirty="0">
                <a:solidFill>
                  <a:srgbClr val="212529"/>
                </a:solidFill>
                <a:effectLst/>
                <a:latin typeface="BIZ UDGothic" panose="020B0400000000000000" pitchFamily="49" charset="-128"/>
                <a:ea typeface="BIZ UDGothic" panose="020B0400000000000000" pitchFamily="49" charset="-128"/>
              </a:rPr>
              <a:t>万円</a:t>
            </a:r>
            <a:r>
              <a:rPr lang="en-US" altLang="ja-JP" b="0" i="0" dirty="0">
                <a:solidFill>
                  <a:srgbClr val="212529"/>
                </a:solidFill>
                <a:effectLst/>
                <a:latin typeface="BIZ UDGothic" panose="020B0400000000000000" pitchFamily="49" charset="-128"/>
                <a:ea typeface="BIZ UDGothic" panose="020B0400000000000000" pitchFamily="49" charset="-128"/>
              </a:rPr>
              <a:t>×1/2</a:t>
            </a:r>
            <a:r>
              <a:rPr lang="ja-JP" altLang="en-US" b="0" i="0" dirty="0">
                <a:solidFill>
                  <a:srgbClr val="212529"/>
                </a:solidFill>
                <a:effectLst/>
                <a:latin typeface="BIZ UDGothic" panose="020B0400000000000000" pitchFamily="49" charset="-128"/>
                <a:ea typeface="BIZ UDGothic" panose="020B0400000000000000" pitchFamily="49" charset="-128"/>
              </a:rPr>
              <a:t>＝</a:t>
            </a:r>
            <a:r>
              <a:rPr lang="en-US" altLang="ja-JP" b="0" i="0" dirty="0">
                <a:solidFill>
                  <a:srgbClr val="212529"/>
                </a:solidFill>
                <a:effectLst/>
                <a:latin typeface="BIZ UDGothic" panose="020B0400000000000000" pitchFamily="49" charset="-128"/>
                <a:ea typeface="BIZ UDGothic" panose="020B0400000000000000" pitchFamily="49" charset="-128"/>
              </a:rPr>
              <a:t>150 </a:t>
            </a:r>
            <a:r>
              <a:rPr lang="ja-JP" altLang="en-US" b="0" i="0" dirty="0">
                <a:solidFill>
                  <a:srgbClr val="212529"/>
                </a:solidFill>
                <a:effectLst/>
                <a:latin typeface="BIZ UDGothic" panose="020B0400000000000000" pitchFamily="49" charset="-128"/>
                <a:ea typeface="BIZ UDGothic" panose="020B0400000000000000" pitchFamily="49" charset="-128"/>
              </a:rPr>
              <a:t>万円）医療車両に搭載する医療機器分</a:t>
            </a:r>
          </a:p>
        </p:txBody>
      </p:sp>
      <p:sp>
        <p:nvSpPr>
          <p:cNvPr id="10" name="図プレースホルダー 9">
            <a:extLst>
              <a:ext uri="{FF2B5EF4-FFF2-40B4-BE49-F238E27FC236}">
                <a16:creationId xmlns:a16="http://schemas.microsoft.com/office/drawing/2014/main" id="{61130D64-1108-1EA9-FE86-29D02A0377B4}"/>
              </a:ext>
            </a:extLst>
          </p:cNvPr>
          <p:cNvSpPr>
            <a:spLocks noGrp="1"/>
          </p:cNvSpPr>
          <p:nvPr>
            <p:ph type="pic" sz="quarter" idx="11"/>
          </p:nvPr>
        </p:nvSpPr>
        <p:spPr>
          <a:xfrm>
            <a:off x="548638" y="1843375"/>
            <a:ext cx="4506939" cy="2759706"/>
          </a:xfrm>
        </p:spPr>
      </p:sp>
      <p:sp>
        <p:nvSpPr>
          <p:cNvPr id="11" name="星: 5 pt 10">
            <a:extLst>
              <a:ext uri="{FF2B5EF4-FFF2-40B4-BE49-F238E27FC236}">
                <a16:creationId xmlns:a16="http://schemas.microsoft.com/office/drawing/2014/main" id="{07737279-3AE3-DE39-3720-2B86D34BC5E9}"/>
              </a:ext>
            </a:extLst>
          </p:cNvPr>
          <p:cNvSpPr/>
          <p:nvPr/>
        </p:nvSpPr>
        <p:spPr>
          <a:xfrm>
            <a:off x="4862146" y="3859823"/>
            <a:ext cx="272562" cy="18463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68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FAB19-5976-8418-B206-6DA4D90DDE14}"/>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DDE7853-0F68-9056-4CB8-C3117E16C29E}"/>
              </a:ext>
            </a:extLst>
          </p:cNvPr>
          <p:cNvSpPr>
            <a:spLocks noGrp="1"/>
          </p:cNvSpPr>
          <p:nvPr>
            <p:ph type="sldNum" sz="quarter" idx="4"/>
          </p:nvPr>
        </p:nvSpPr>
        <p:spPr/>
        <p:txBody>
          <a:bodyPr/>
          <a:lstStyle/>
          <a:p>
            <a:fld id="{6D22F896-40B5-4ADD-8801-0D06FADFA095}" type="slidenum">
              <a:rPr lang="en-US" altLang="ja-JP" noProof="0" smtClean="0"/>
              <a:pPr/>
              <a:t>6</a:t>
            </a:fld>
            <a:endParaRPr lang="ja-JP" altLang="en-US" noProof="0" dirty="0">
              <a:latin typeface="Meiryo UI" panose="020B0604030504040204" pitchFamily="50" charset="-128"/>
            </a:endParaRPr>
          </a:p>
        </p:txBody>
      </p:sp>
      <p:pic>
        <p:nvPicPr>
          <p:cNvPr id="6" name="図プレースホルダー 5">
            <a:extLst>
              <a:ext uri="{FF2B5EF4-FFF2-40B4-BE49-F238E27FC236}">
                <a16:creationId xmlns:a16="http://schemas.microsoft.com/office/drawing/2014/main" id="{3CA3E306-8DD9-EA4F-4229-BE3BFAC8F41D}"/>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540" b="4540"/>
          <a:stretch>
            <a:fillRect/>
          </a:stretch>
        </p:blipFill>
        <p:spPr>
          <a:xfrm>
            <a:off x="530551" y="386862"/>
            <a:ext cx="4958862" cy="3385040"/>
          </a:xfrm>
          <a:prstGeom prst="rect">
            <a:avLst/>
          </a:prstGeom>
        </p:spPr>
      </p:pic>
      <p:pic>
        <p:nvPicPr>
          <p:cNvPr id="7" name="コンテンツ プレースホルダー 6">
            <a:extLst>
              <a:ext uri="{FF2B5EF4-FFF2-40B4-BE49-F238E27FC236}">
                <a16:creationId xmlns:a16="http://schemas.microsoft.com/office/drawing/2014/main" id="{305187CA-BE03-1409-4310-53CF5915E64D}"/>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rot="5400000">
            <a:off x="6685525" y="-421459"/>
            <a:ext cx="3385040" cy="5037870"/>
          </a:xfrm>
          <a:prstGeom prst="rect">
            <a:avLst/>
          </a:prstGeom>
        </p:spPr>
      </p:pic>
      <p:pic>
        <p:nvPicPr>
          <p:cNvPr id="8" name="図 7">
            <a:extLst>
              <a:ext uri="{FF2B5EF4-FFF2-40B4-BE49-F238E27FC236}">
                <a16:creationId xmlns:a16="http://schemas.microsoft.com/office/drawing/2014/main" id="{4D21EA2F-6D11-19A1-4FB5-B91D06618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40231" y="3282631"/>
            <a:ext cx="2260600" cy="3679960"/>
          </a:xfrm>
          <a:prstGeom prst="rect">
            <a:avLst/>
          </a:prstGeom>
        </p:spPr>
      </p:pic>
      <p:pic>
        <p:nvPicPr>
          <p:cNvPr id="9" name="図 8">
            <a:extLst>
              <a:ext uri="{FF2B5EF4-FFF2-40B4-BE49-F238E27FC236}">
                <a16:creationId xmlns:a16="http://schemas.microsoft.com/office/drawing/2014/main" id="{C2BF1097-E4CA-F58D-3426-E6C7A63AAC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0360" y="4176532"/>
            <a:ext cx="2523392" cy="1892158"/>
          </a:xfrm>
          <a:prstGeom prst="rect">
            <a:avLst/>
          </a:prstGeom>
        </p:spPr>
      </p:pic>
      <p:pic>
        <p:nvPicPr>
          <p:cNvPr id="10" name="図 9">
            <a:extLst>
              <a:ext uri="{FF2B5EF4-FFF2-40B4-BE49-F238E27FC236}">
                <a16:creationId xmlns:a16="http://schemas.microsoft.com/office/drawing/2014/main" id="{92A63F81-B4BD-FEEA-CDF2-F56F0EC41A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0827" y="3992311"/>
            <a:ext cx="3679960" cy="2260600"/>
          </a:xfrm>
          <a:prstGeom prst="rect">
            <a:avLst/>
          </a:prstGeom>
        </p:spPr>
      </p:pic>
    </p:spTree>
    <p:extLst>
      <p:ext uri="{BB962C8B-B14F-4D97-AF65-F5344CB8AC3E}">
        <p14:creationId xmlns:p14="http://schemas.microsoft.com/office/powerpoint/2010/main" val="39483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F4995-7B36-47AB-BFA9-91832DE9E8EE}"/>
              </a:ext>
            </a:extLst>
          </p:cNvPr>
          <p:cNvSpPr>
            <a:spLocks noGrp="1"/>
          </p:cNvSpPr>
          <p:nvPr>
            <p:ph type="title"/>
          </p:nvPr>
        </p:nvSpPr>
        <p:spPr/>
        <p:txBody>
          <a:bodyPr/>
          <a:lstStyle/>
          <a:p>
            <a:r>
              <a:rPr kumimoji="1" lang="ja-JP" altLang="en-US" dirty="0"/>
              <a:t>訪問実績</a:t>
            </a:r>
          </a:p>
        </p:txBody>
      </p:sp>
      <p:sp>
        <p:nvSpPr>
          <p:cNvPr id="3" name="スライド番号プレースホルダー 2">
            <a:extLst>
              <a:ext uri="{FF2B5EF4-FFF2-40B4-BE49-F238E27FC236}">
                <a16:creationId xmlns:a16="http://schemas.microsoft.com/office/drawing/2014/main" id="{BB13BA2F-CCD3-F589-829D-B5EA00664431}"/>
              </a:ext>
            </a:extLst>
          </p:cNvPr>
          <p:cNvSpPr>
            <a:spLocks noGrp="1"/>
          </p:cNvSpPr>
          <p:nvPr>
            <p:ph type="sldNum" sz="quarter" idx="4"/>
          </p:nvPr>
        </p:nvSpPr>
        <p:spPr/>
        <p:txBody>
          <a:bodyPr/>
          <a:lstStyle/>
          <a:p>
            <a:fld id="{6D22F896-40B5-4ADD-8801-0D06FADFA095}" type="slidenum">
              <a:rPr lang="en-US" altLang="ja-JP" noProof="0" smtClean="0"/>
              <a:pPr/>
              <a:t>7</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A59D3D33-FC2B-3278-A2A8-8E8D6D489003}"/>
              </a:ext>
            </a:extLst>
          </p:cNvPr>
          <p:cNvSpPr>
            <a:spLocks noGrp="1"/>
          </p:cNvSpPr>
          <p:nvPr>
            <p:ph sz="quarter" idx="10"/>
          </p:nvPr>
        </p:nvSpPr>
        <p:spPr>
          <a:xfrm>
            <a:off x="474786" y="2039815"/>
            <a:ext cx="11186664" cy="4360985"/>
          </a:xfrm>
        </p:spPr>
        <p:txBody>
          <a:bodyPr/>
          <a:lstStyle/>
          <a:p>
            <a:r>
              <a:rPr kumimoji="1" lang="ja-JP" altLang="en-US" dirty="0"/>
              <a:t>期間：</a:t>
            </a:r>
            <a:r>
              <a:rPr kumimoji="1" lang="en-US" altLang="ja-JP" dirty="0"/>
              <a:t>2</a:t>
            </a:r>
            <a:r>
              <a:rPr kumimoji="1" lang="ja-JP" altLang="en-US" dirty="0"/>
              <a:t>月～</a:t>
            </a:r>
            <a:r>
              <a:rPr lang="en-US" altLang="ja-JP" dirty="0"/>
              <a:t>9</a:t>
            </a:r>
            <a:r>
              <a:rPr kumimoji="1" lang="ja-JP" altLang="en-US" dirty="0"/>
              <a:t>月</a:t>
            </a:r>
            <a:endParaRPr kumimoji="1" lang="en-US" altLang="ja-JP" dirty="0"/>
          </a:p>
          <a:p>
            <a:r>
              <a:rPr lang="ja-JP" altLang="en-US" dirty="0"/>
              <a:t>件数：</a:t>
            </a:r>
            <a:r>
              <a:rPr lang="en-US" altLang="ja-JP" dirty="0"/>
              <a:t>17</a:t>
            </a:r>
            <a:r>
              <a:rPr lang="ja-JP" altLang="en-US" dirty="0"/>
              <a:t>か所</a:t>
            </a:r>
            <a:endParaRPr lang="en-US" altLang="ja-JP" dirty="0"/>
          </a:p>
          <a:p>
            <a:r>
              <a:rPr lang="ja-JP" altLang="en-US" dirty="0"/>
              <a:t>延べ人数　：</a:t>
            </a:r>
            <a:r>
              <a:rPr lang="en-US" altLang="ja-JP" dirty="0"/>
              <a:t>277</a:t>
            </a:r>
            <a:r>
              <a:rPr lang="ja-JP" altLang="en-US" dirty="0"/>
              <a:t>名　（内、渭南病院かかりつけ患者は</a:t>
            </a:r>
            <a:r>
              <a:rPr lang="en-US" altLang="ja-JP" dirty="0"/>
              <a:t>65</a:t>
            </a:r>
            <a:r>
              <a:rPr lang="ja-JP" altLang="en-US" dirty="0"/>
              <a:t>名）</a:t>
            </a:r>
            <a:endParaRPr lang="en-US" altLang="ja-JP" dirty="0"/>
          </a:p>
          <a:p>
            <a:r>
              <a:rPr lang="ja-JP" altLang="en-US" dirty="0"/>
              <a:t>訪問に要する時間：半日</a:t>
            </a:r>
            <a:endParaRPr lang="en-US" altLang="ja-JP" dirty="0"/>
          </a:p>
          <a:p>
            <a:r>
              <a:rPr lang="ja-JP" altLang="en-US" dirty="0"/>
              <a:t>訪問看護師数：</a:t>
            </a:r>
            <a:r>
              <a:rPr lang="en-US" altLang="ja-JP" dirty="0"/>
              <a:t>2</a:t>
            </a:r>
            <a:r>
              <a:rPr lang="ja-JP" altLang="en-US" dirty="0"/>
              <a:t>名　→　</a:t>
            </a:r>
            <a:r>
              <a:rPr lang="en-US" altLang="ja-JP" dirty="0"/>
              <a:t>1</a:t>
            </a:r>
            <a:r>
              <a:rPr lang="ja-JP" altLang="en-US" dirty="0"/>
              <a:t>名へ変更</a:t>
            </a:r>
            <a:endParaRPr lang="en-US" altLang="ja-JP" dirty="0"/>
          </a:p>
          <a:p>
            <a:r>
              <a:rPr lang="ja-JP" altLang="en-US" dirty="0"/>
              <a:t>対応した内容</a:t>
            </a:r>
            <a:endParaRPr lang="en-US" altLang="ja-JP" dirty="0"/>
          </a:p>
          <a:p>
            <a:pPr marL="0" indent="0">
              <a:buNone/>
            </a:pPr>
            <a:r>
              <a:rPr lang="ja-JP" altLang="en-US" dirty="0"/>
              <a:t>　　意識消失患者の救命、禁忌薬の相談、内服薬の相談、日々の健康相談、レクへの参加、昼食会　など</a:t>
            </a:r>
            <a:endParaRPr lang="en-US" altLang="ja-JP" dirty="0"/>
          </a:p>
        </p:txBody>
      </p:sp>
    </p:spTree>
    <p:extLst>
      <p:ext uri="{BB962C8B-B14F-4D97-AF65-F5344CB8AC3E}">
        <p14:creationId xmlns:p14="http://schemas.microsoft.com/office/powerpoint/2010/main" val="410480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8F4995-7B36-47AB-BFA9-91832DE9E8EE}"/>
              </a:ext>
            </a:extLst>
          </p:cNvPr>
          <p:cNvSpPr>
            <a:spLocks noGrp="1"/>
          </p:cNvSpPr>
          <p:nvPr>
            <p:ph type="title"/>
          </p:nvPr>
        </p:nvSpPr>
        <p:spPr/>
        <p:txBody>
          <a:bodyPr/>
          <a:lstStyle/>
          <a:p>
            <a:r>
              <a:rPr kumimoji="1" lang="ja-JP" altLang="en-US" dirty="0"/>
              <a:t>訪問の実際</a:t>
            </a:r>
          </a:p>
        </p:txBody>
      </p:sp>
      <p:sp>
        <p:nvSpPr>
          <p:cNvPr id="3" name="スライド番号プレースホルダー 2">
            <a:extLst>
              <a:ext uri="{FF2B5EF4-FFF2-40B4-BE49-F238E27FC236}">
                <a16:creationId xmlns:a16="http://schemas.microsoft.com/office/drawing/2014/main" id="{BB13BA2F-CCD3-F589-829D-B5EA00664431}"/>
              </a:ext>
            </a:extLst>
          </p:cNvPr>
          <p:cNvSpPr>
            <a:spLocks noGrp="1"/>
          </p:cNvSpPr>
          <p:nvPr>
            <p:ph type="sldNum" sz="quarter" idx="4"/>
          </p:nvPr>
        </p:nvSpPr>
        <p:spPr/>
        <p:txBody>
          <a:bodyPr/>
          <a:lstStyle/>
          <a:p>
            <a:fld id="{6D22F896-40B5-4ADD-8801-0D06FADFA095}" type="slidenum">
              <a:rPr lang="en-US" altLang="ja-JP" noProof="0" smtClean="0"/>
              <a:pPr/>
              <a:t>8</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A59D3D33-FC2B-3278-A2A8-8E8D6D489003}"/>
              </a:ext>
            </a:extLst>
          </p:cNvPr>
          <p:cNvSpPr>
            <a:spLocks noGrp="1"/>
          </p:cNvSpPr>
          <p:nvPr>
            <p:ph sz="quarter" idx="10"/>
          </p:nvPr>
        </p:nvSpPr>
        <p:spPr>
          <a:xfrm>
            <a:off x="474786" y="2039815"/>
            <a:ext cx="11186664" cy="4360985"/>
          </a:xfrm>
        </p:spPr>
        <p:txBody>
          <a:bodyPr/>
          <a:lstStyle/>
          <a:p>
            <a:r>
              <a:rPr lang="ja-JP" altLang="en-US" dirty="0"/>
              <a:t>区長場や公民館の前に駐車し準備する</a:t>
            </a:r>
            <a:endParaRPr lang="en-US" altLang="ja-JP" dirty="0"/>
          </a:p>
          <a:p>
            <a:r>
              <a:rPr kumimoji="1" lang="en-US" altLang="ja-JP" dirty="0"/>
              <a:t>ZOOM</a:t>
            </a:r>
            <a:r>
              <a:rPr kumimoji="1" lang="ja-JP" altLang="en-US" dirty="0"/>
              <a:t>を繋ぐ</a:t>
            </a:r>
            <a:endParaRPr kumimoji="1" lang="en-US" altLang="ja-JP" dirty="0"/>
          </a:p>
          <a:p>
            <a:r>
              <a:rPr lang="ja-JP" altLang="en-US" dirty="0"/>
              <a:t>院内医師はｉＰａｄでＺＯＯＭを繋ぐ</a:t>
            </a:r>
            <a:endParaRPr lang="en-US" altLang="ja-JP" dirty="0"/>
          </a:p>
          <a:p>
            <a:r>
              <a:rPr lang="en-US" altLang="ja-JP" dirty="0"/>
              <a:t>1</a:t>
            </a:r>
            <a:r>
              <a:rPr lang="ja-JP" altLang="en-US" dirty="0"/>
              <a:t>名ずつ診察体験する（</a:t>
            </a:r>
            <a:r>
              <a:rPr lang="en-US" altLang="ja-JP" dirty="0"/>
              <a:t>10</a:t>
            </a:r>
            <a:r>
              <a:rPr lang="ja-JP" altLang="en-US" dirty="0"/>
              <a:t>分毎）</a:t>
            </a:r>
            <a:endParaRPr lang="en-US" altLang="ja-JP" dirty="0"/>
          </a:p>
          <a:p>
            <a:r>
              <a:rPr lang="ja-JP" altLang="en-US" dirty="0"/>
              <a:t>電子カルテに問診を入力する</a:t>
            </a:r>
            <a:endParaRPr lang="en-US" altLang="ja-JP" dirty="0"/>
          </a:p>
          <a:p>
            <a:r>
              <a:rPr lang="ja-JP" altLang="en-US" dirty="0"/>
              <a:t>診察時、看護師は医師の目や耳となり患者を観察する</a:t>
            </a:r>
            <a:endParaRPr lang="en-US" altLang="ja-JP" dirty="0"/>
          </a:p>
          <a:p>
            <a:r>
              <a:rPr lang="ja-JP" altLang="en-US" dirty="0"/>
              <a:t>看護師は患者の診察のやり取りをサポートする</a:t>
            </a:r>
            <a:endParaRPr lang="en-US" altLang="ja-JP" dirty="0"/>
          </a:p>
          <a:p>
            <a:r>
              <a:rPr lang="ja-JP" altLang="en-US" dirty="0"/>
              <a:t>診察終了</a:t>
            </a:r>
            <a:endParaRPr lang="en-US" altLang="ja-JP" dirty="0"/>
          </a:p>
          <a:p>
            <a:pPr marL="0" indent="0">
              <a:buNone/>
            </a:pPr>
            <a:endParaRPr kumimoji="1" lang="en-US" altLang="ja-JP" dirty="0"/>
          </a:p>
        </p:txBody>
      </p:sp>
    </p:spTree>
    <p:extLst>
      <p:ext uri="{BB962C8B-B14F-4D97-AF65-F5344CB8AC3E}">
        <p14:creationId xmlns:p14="http://schemas.microsoft.com/office/powerpoint/2010/main" val="815353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1FD12-3F2B-D884-CD77-D5A12820D16F}"/>
              </a:ext>
            </a:extLst>
          </p:cNvPr>
          <p:cNvSpPr>
            <a:spLocks noGrp="1"/>
          </p:cNvSpPr>
          <p:nvPr>
            <p:ph type="title"/>
          </p:nvPr>
        </p:nvSpPr>
        <p:spPr>
          <a:xfrm>
            <a:off x="566726" y="787535"/>
            <a:ext cx="11094723" cy="1207457"/>
          </a:xfrm>
        </p:spPr>
        <p:txBody>
          <a:bodyPr/>
          <a:lstStyle/>
          <a:p>
            <a:r>
              <a:rPr kumimoji="1" lang="ja-JP" altLang="en-US" dirty="0"/>
              <a:t>課題　</a:t>
            </a:r>
          </a:p>
        </p:txBody>
      </p:sp>
      <p:sp>
        <p:nvSpPr>
          <p:cNvPr id="3" name="スライド番号プレースホルダー 2">
            <a:extLst>
              <a:ext uri="{FF2B5EF4-FFF2-40B4-BE49-F238E27FC236}">
                <a16:creationId xmlns:a16="http://schemas.microsoft.com/office/drawing/2014/main" id="{F03408FF-50F3-3B4D-A836-4E796DC8975E}"/>
              </a:ext>
            </a:extLst>
          </p:cNvPr>
          <p:cNvSpPr>
            <a:spLocks noGrp="1"/>
          </p:cNvSpPr>
          <p:nvPr>
            <p:ph type="sldNum" sz="quarter" idx="4"/>
          </p:nvPr>
        </p:nvSpPr>
        <p:spPr/>
        <p:txBody>
          <a:bodyPr/>
          <a:lstStyle/>
          <a:p>
            <a:fld id="{6D22F896-40B5-4ADD-8801-0D06FADFA095}" type="slidenum">
              <a:rPr lang="en-US" altLang="ja-JP" noProof="0" smtClean="0"/>
              <a:pPr/>
              <a:t>9</a:t>
            </a:fld>
            <a:endParaRPr lang="ja-JP" altLang="en-US" noProof="0" dirty="0">
              <a:latin typeface="Meiryo UI" panose="020B0604030504040204" pitchFamily="50" charset="-128"/>
            </a:endParaRPr>
          </a:p>
        </p:txBody>
      </p:sp>
      <p:sp>
        <p:nvSpPr>
          <p:cNvPr id="5" name="コンテンツ プレースホルダー 4">
            <a:extLst>
              <a:ext uri="{FF2B5EF4-FFF2-40B4-BE49-F238E27FC236}">
                <a16:creationId xmlns:a16="http://schemas.microsoft.com/office/drawing/2014/main" id="{1B0696F6-A7DD-A1B5-44AA-472A53DEF592}"/>
              </a:ext>
            </a:extLst>
          </p:cNvPr>
          <p:cNvSpPr>
            <a:spLocks noGrp="1"/>
          </p:cNvSpPr>
          <p:nvPr>
            <p:ph sz="quarter" idx="10"/>
          </p:nvPr>
        </p:nvSpPr>
        <p:spPr>
          <a:xfrm>
            <a:off x="566726" y="1406769"/>
            <a:ext cx="11382020" cy="4994033"/>
          </a:xfrm>
        </p:spPr>
        <p:txBody>
          <a:bodyPr>
            <a:normAutofit fontScale="85000" lnSpcReduction="20000"/>
          </a:bodyPr>
          <a:lstStyle/>
          <a:p>
            <a:r>
              <a:rPr kumimoji="1" lang="ja-JP" altLang="en-US" dirty="0"/>
              <a:t>Ｗｉ－Ｆｉは繋がるが電子カルテがフリーズする　→　　看護師権限での閲覧はボリュームが多すぎることが原因と判明　　　　　　</a:t>
            </a:r>
            <a:endParaRPr kumimoji="1" lang="en-US" altLang="ja-JP" dirty="0"/>
          </a:p>
          <a:p>
            <a:r>
              <a:rPr kumimoji="1" lang="ja-JP" altLang="en-US" dirty="0"/>
              <a:t>レセプト計算ができないので、その場で会計できない　　→　医事課でエクセル入力したものを現地で印刷・押印・現金精算する　　　</a:t>
            </a:r>
            <a:endParaRPr kumimoji="1" lang="en-US" altLang="ja-JP" dirty="0"/>
          </a:p>
          <a:p>
            <a:r>
              <a:rPr lang="ja-JP" altLang="en-US" dirty="0"/>
              <a:t>処方箋を発行できない　→　医事課でまとめて院外薬局へ渡す　　　　　　　　　　　　　　　　　　　　　　</a:t>
            </a:r>
            <a:endParaRPr lang="en-US" altLang="ja-JP" dirty="0"/>
          </a:p>
          <a:p>
            <a:r>
              <a:rPr lang="ja-JP" altLang="en-US" dirty="0"/>
              <a:t>薬は配達希望　→　市内</a:t>
            </a:r>
            <a:r>
              <a:rPr lang="en-US" altLang="ja-JP" dirty="0"/>
              <a:t>5</a:t>
            </a:r>
            <a:r>
              <a:rPr lang="ja-JP" altLang="en-US" dirty="0"/>
              <a:t>薬局中の</a:t>
            </a:r>
            <a:r>
              <a:rPr lang="en-US" altLang="ja-JP" dirty="0"/>
              <a:t>4</a:t>
            </a:r>
            <a:r>
              <a:rPr lang="ja-JP" altLang="en-US" dirty="0"/>
              <a:t>薬局が可能　　　　　　　　　　　　　　　　　　　　　　　　　　</a:t>
            </a:r>
            <a:endParaRPr lang="en-US" altLang="ja-JP" dirty="0"/>
          </a:p>
          <a:p>
            <a:r>
              <a:rPr lang="ja-JP" altLang="en-US" dirty="0"/>
              <a:t>特定指導や生活習慣病指導をどうするか　→　電子カルテフリーズ問題が解決しない限り改善策なし</a:t>
            </a:r>
            <a:endParaRPr lang="en-US" altLang="ja-JP" dirty="0"/>
          </a:p>
          <a:p>
            <a:r>
              <a:rPr lang="ja-JP" altLang="en-US" dirty="0"/>
              <a:t>めじかカードで支払いたい　→　不可能</a:t>
            </a:r>
            <a:endParaRPr lang="en-US" altLang="ja-JP" dirty="0"/>
          </a:p>
          <a:p>
            <a:r>
              <a:rPr lang="ja-JP" altLang="en-US" dirty="0"/>
              <a:t>他科があると結局病院へ行く　→　非常勤医師はオンライン診療不可能</a:t>
            </a:r>
            <a:endParaRPr lang="en-US" altLang="ja-JP" dirty="0"/>
          </a:p>
          <a:p>
            <a:r>
              <a:rPr lang="ja-JP" altLang="en-US" dirty="0"/>
              <a:t>予防接種をしてほしい　→　要検討（急変時対応や医師の指示をどうするか）</a:t>
            </a:r>
            <a:endParaRPr lang="en-US" altLang="ja-JP" dirty="0"/>
          </a:p>
          <a:p>
            <a:r>
              <a:rPr lang="ja-JP" altLang="en-US" dirty="0"/>
              <a:t>マイナンバーや保険証の確認はどうするのか　→　現地で看護師が確認し、電子カルテ内保険証チェック欄に記入</a:t>
            </a:r>
            <a:endParaRPr lang="en-US" altLang="ja-JP" dirty="0"/>
          </a:p>
          <a:p>
            <a:r>
              <a:rPr lang="ja-JP" altLang="en-US" dirty="0"/>
              <a:t>看護師</a:t>
            </a:r>
            <a:r>
              <a:rPr lang="en-US" altLang="ja-JP" dirty="0"/>
              <a:t>2</a:t>
            </a:r>
            <a:r>
              <a:rPr lang="ja-JP" altLang="en-US" dirty="0"/>
              <a:t>名のコストと移動ガソリン代　→　看護師</a:t>
            </a:r>
            <a:r>
              <a:rPr lang="en-US" altLang="ja-JP" dirty="0"/>
              <a:t>1</a:t>
            </a:r>
            <a:r>
              <a:rPr lang="ja-JP" altLang="en-US" dirty="0"/>
              <a:t>名で対応する</a:t>
            </a:r>
            <a:endParaRPr lang="en-US" altLang="ja-JP" dirty="0"/>
          </a:p>
          <a:p>
            <a:r>
              <a:rPr lang="ja-JP" altLang="en-US" dirty="0"/>
              <a:t>オンライン診療医師資格の取得　→　院内に</a:t>
            </a:r>
            <a:r>
              <a:rPr lang="en-US" altLang="ja-JP" dirty="0"/>
              <a:t>1</a:t>
            </a:r>
            <a:r>
              <a:rPr lang="ja-JP" altLang="en-US" dirty="0"/>
              <a:t>名資格保有医師がいれば良い</a:t>
            </a:r>
            <a:endParaRPr lang="en-US" altLang="ja-JP" dirty="0"/>
          </a:p>
          <a:p>
            <a:endParaRPr kumimoji="1" lang="ja-JP" altLang="en-US" dirty="0"/>
          </a:p>
        </p:txBody>
      </p:sp>
    </p:spTree>
    <p:extLst>
      <p:ext uri="{BB962C8B-B14F-4D97-AF65-F5344CB8AC3E}">
        <p14:creationId xmlns:p14="http://schemas.microsoft.com/office/powerpoint/2010/main" val="796002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マディソン">
  <a:themeElements>
    <a:clrScheme name="TM45439525">
      <a:dk1>
        <a:srgbClr val="000000"/>
      </a:dk1>
      <a:lt1>
        <a:srgbClr val="FFFFFF"/>
      </a:lt1>
      <a:dk2>
        <a:srgbClr val="1F2D29"/>
      </a:dk2>
      <a:lt2>
        <a:srgbClr val="E6B32E"/>
      </a:lt2>
      <a:accent1>
        <a:srgbClr val="9F9CD8"/>
      </a:accent1>
      <a:accent2>
        <a:srgbClr val="ED95A2"/>
      </a:accent2>
      <a:accent3>
        <a:srgbClr val="8BB9E1"/>
      </a:accent3>
      <a:accent4>
        <a:srgbClr val="C33F51"/>
      </a:accent4>
      <a:accent5>
        <a:srgbClr val="004048"/>
      </a:accent5>
      <a:accent6>
        <a:srgbClr val="8EC0C1"/>
      </a:accent6>
      <a:hlink>
        <a:srgbClr val="6D9D9B"/>
      </a:hlink>
      <a:folHlink>
        <a:srgbClr val="6D8583"/>
      </a:folHlink>
    </a:clrScheme>
    <a:fontScheme name="Custom 116">
      <a:majorFont>
        <a:latin typeface="Kalinga"/>
        <a:ea typeface=""/>
        <a:cs typeface=""/>
      </a:majorFont>
      <a:minorFont>
        <a:latin typeface="Kalinga"/>
        <a:ea typeface=""/>
        <a:cs typeface=""/>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ffice_74444279_TF33565429_Win32" id="{2929CEAB-8248-4D97-856A-9F92AF494A98}" vid="{B73EEB34-174A-44CF-BE5B-4DE21F86005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F058098-9A21-440B-BD1E-02659AABD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746E38-3E45-40EB-917C-6C82B8DF19AC}">
  <ds:schemaRefs>
    <ds:schemaRef ds:uri="http://schemas.microsoft.com/sharepoint/v3/contenttype/forms"/>
  </ds:schemaRefs>
</ds:datastoreItem>
</file>

<file path=customXml/itemProps3.xml><?xml version="1.0" encoding="utf-8"?>
<ds:datastoreItem xmlns:ds="http://schemas.openxmlformats.org/officeDocument/2006/customXml" ds:itemID="{C0FBC208-84B5-4BA7-8306-5BDC2F8CE14B}">
  <ds:schemaRef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230e9df3-be65-4c73-a93b-d1236ebd677e"/>
    <ds:schemaRef ds:uri="http://purl.org/dc/terms/"/>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パステル プレゼンテーション</Template>
  <TotalTime>279</TotalTime>
  <Words>1019</Words>
  <Application>Microsoft Office PowerPoint</Application>
  <PresentationFormat>ワイド画面</PresentationFormat>
  <Paragraphs>121</Paragraphs>
  <Slides>16</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BIZ UDGothic</vt:lpstr>
      <vt:lpstr>Meiryo UI</vt:lpstr>
      <vt:lpstr>游明朝</vt:lpstr>
      <vt:lpstr>Arial</vt:lpstr>
      <vt:lpstr>Wingdings</vt:lpstr>
      <vt:lpstr>マディソン</vt:lpstr>
      <vt:lpstr>オンライン診療開始に向けたヘルスケアモビリティの活用  渭南病院　竹林高子</vt:lpstr>
      <vt:lpstr>はじめに </vt:lpstr>
      <vt:lpstr>PowerPoint プレゼンテーション</vt:lpstr>
      <vt:lpstr>渭南病院には、4つの分野の認定看護師と診療看護師、助産師がいます。　　　　　　　【区長会総会で案内】 それぞれの分野で相談したいことがあればお気軽にご相談ください。 </vt:lpstr>
      <vt:lpstr>搭載機器</vt:lpstr>
      <vt:lpstr>PowerPoint プレゼンテーション</vt:lpstr>
      <vt:lpstr>訪問実績</vt:lpstr>
      <vt:lpstr>訪問の実際</vt:lpstr>
      <vt:lpstr>課題　</vt:lpstr>
      <vt:lpstr>課題　</vt:lpstr>
      <vt:lpstr>診療対象者</vt:lpstr>
      <vt:lpstr>オンライン診療報酬比較</vt:lpstr>
      <vt:lpstr>オンライン診療</vt:lpstr>
      <vt:lpstr>患者負担額</vt:lpstr>
      <vt:lpstr>交通費</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ns</dc:creator>
  <cp:lastModifiedBy>ns</cp:lastModifiedBy>
  <cp:revision>41</cp:revision>
  <cp:lastPrinted>2024-10-30T08:46:05Z</cp:lastPrinted>
  <dcterms:created xsi:type="dcterms:W3CDTF">2024-06-04T05:58:25Z</dcterms:created>
  <dcterms:modified xsi:type="dcterms:W3CDTF">2024-10-30T08:46:21Z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